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350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17,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749" y="314960"/>
            <a:ext cx="8622211" cy="3640883"/>
          </a:xfrm>
        </p:spPr>
        <p:txBody>
          <a:bodyPr/>
          <a:lstStyle/>
          <a:p>
            <a:r>
              <a:rPr lang="en-US" dirty="0"/>
              <a:t>Police Feedback System</a:t>
            </a:r>
            <a:br>
              <a:rPr lang="en-US" dirty="0"/>
            </a:br>
            <a:r>
              <a:rPr lang="en-US" sz="2400" dirty="0"/>
              <a:t>A Comprehensive Solution for Transparent 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729327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TechDudes</a:t>
            </a:r>
            <a:endParaRPr lang="en-US" dirty="0"/>
          </a:p>
          <a:p>
            <a:r>
              <a:rPr lang="en-US" dirty="0"/>
              <a:t>Janesh Atrey, Captain</a:t>
            </a:r>
          </a:p>
          <a:p>
            <a:r>
              <a:rPr lang="en-US" dirty="0"/>
              <a:t>Ravi Bairwa, Team Member 2</a:t>
            </a:r>
          </a:p>
          <a:p>
            <a:r>
              <a:rPr lang="en-US" dirty="0"/>
              <a:t>Vivekananda Global University, Jaipur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F56946-E818-53C7-9685-3E354CF7B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055" y="534242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466C-5FE6-351D-621A-D507B51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30" y="185653"/>
            <a:ext cx="5525770" cy="1561046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25A4-4334-20BB-53C9-6CA1DCA09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550" y="2493419"/>
            <a:ext cx="10113010" cy="278597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Strengthens the bond between the community and law enforcement.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gratitude to the community and law enforcement for their support and participation.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Emphasized the collaborative effort needed for a safer and connected community.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Excited about the future possibilities and the positive impact the Police Feedback System can continue to make.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42C768-752F-108D-1A9C-1AF60A3CCF4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DF4B5-FDBF-83A4-A521-CDB3964B6F2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2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466C-5FE6-351D-621A-D507B51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30" y="185653"/>
            <a:ext cx="5525770" cy="1561046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25A4-4334-20BB-53C9-6CA1DCA09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550" y="2493419"/>
            <a:ext cx="10113010" cy="278597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Strengthens the bond between the community and law enforcement.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 gratitude to the community and law enforcement for their support and participation.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Emphasized the collaborative effort needed for a safer and connected community.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Excited about the future possibilities and the positive impact the Police Feedback System can continue to make.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42C768-752F-108D-1A9C-1AF60A3CCF4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DF4B5-FDBF-83A4-A521-CDB3964B6F2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79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9C6E-E516-E6D0-3BB4-DD75B034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342" y="2324100"/>
            <a:ext cx="7132320" cy="3289971"/>
          </a:xfrm>
        </p:spPr>
        <p:txBody>
          <a:bodyPr/>
          <a:lstStyle/>
          <a:p>
            <a:r>
              <a:rPr lang="en-US" dirty="0"/>
              <a:t>"The public are our partners, not our subjects. Without their trust and cooperation, we cannot effectively fulfill our mission." - Sir Robert Peel, Founder of Modern Policing.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9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A208-9005-C1FB-7439-0D873FF8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EDD0-58DA-627B-601B-534601298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can community members submit feedback quickly?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4709F-9CA4-747A-8D24-037D54D54C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 user-friendly interface that allows for quick and easy feedback submission. Simply navigate to the designated section on our platform and follow the prompts.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5A11F-46D9-04C0-FB27-904546C4E82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IN" dirty="0"/>
              <a:t>How is feedback categorized?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925DB-1FBA-4C49-DCE5-6A8425E0CB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Feedback is categorized based on key aspects such as Politeness, Safety, and Response Time. This categorization helps us address specific areas of improvement.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B4323B-08AB-0E2B-0490-649BFFD64F7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395383" cy="404216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Why did you choose to primarily highlight frontend technologies in your presentation, with limited mention of backend technologies?</a:t>
            </a:r>
            <a:endParaRPr lang="en-IN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BD2498-F0A1-A388-DB92-FD841424E9F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Thank you for your question. In the development of the Police Feedback System, we chose to focus on creating a seamless and user-friendly frontend experience to prioritize quick and accessible community feedback. As of now, the system operates in a simplified manner where the frontend directly handles user interactions and data presentation.</a:t>
            </a:r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EF9C4B-A839-B361-52B4-AC375756B5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55D052-6CBF-C3A0-2F9F-A4795401B3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54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anchor="b">
            <a:normAutofit/>
          </a:bodyPr>
          <a:lstStyle/>
          <a:p>
            <a:r>
              <a:rPr lang="en-US" b="1" dirty="0" err="1"/>
              <a:t>TechDudes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>
            <a:normAutofit/>
          </a:bodyPr>
          <a:lstStyle/>
          <a:p>
            <a:r>
              <a:rPr lang="en-US" dirty="0"/>
              <a:t>Thank you for taking the time to join us today and explore the Police Feedback System. Your presence and engagement have made this presentation truly special.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20" y="10"/>
            <a:ext cx="6095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34902"/>
            <a:ext cx="4941477" cy="1211797"/>
          </a:xfrm>
        </p:spPr>
        <p:txBody>
          <a:bodyPr>
            <a:normAutofit/>
          </a:bodyPr>
          <a:lstStyle/>
          <a:p>
            <a:r>
              <a:rPr lang="en-US" dirty="0"/>
              <a:t>The Need for Open Dialogue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620" y="2992120"/>
            <a:ext cx="12031980" cy="1600200"/>
          </a:xfrm>
        </p:spPr>
        <p:txBody>
          <a:bodyPr/>
          <a:lstStyle/>
          <a:p>
            <a:r>
              <a:rPr lang="en-US" sz="2400" dirty="0"/>
              <a:t>Building trust between police and communities is crucial for public safety.</a:t>
            </a:r>
          </a:p>
          <a:p>
            <a:endParaRPr lang="en-US" sz="2400" dirty="0"/>
          </a:p>
          <a:p>
            <a:r>
              <a:rPr lang="en-US" sz="2400" dirty="0"/>
              <a:t>Traditional feedback methods (phone calls, surveys) have limitations.</a:t>
            </a:r>
          </a:p>
          <a:p>
            <a:endParaRPr lang="en-US" sz="2400" dirty="0"/>
          </a:p>
          <a:p>
            <a:r>
              <a:rPr lang="en-US" sz="2400" dirty="0"/>
              <a:t>We need a modern, accessible platform for open communication.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17,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466C-5FE6-351D-621A-D507B51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30" y="185653"/>
            <a:ext cx="5525770" cy="1561046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Introducing the Police Feedback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5908-674C-DAB4-05C3-CEBE489A1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9014460" cy="574318"/>
          </a:xfrm>
        </p:spPr>
        <p:txBody>
          <a:bodyPr/>
          <a:lstStyle/>
          <a:p>
            <a:r>
              <a:rPr lang="en-US" sz="1800" dirty="0"/>
              <a:t>Developed a comprehensive Police Feedback System to enhance community engagement and safety.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25A4-4334-20BB-53C9-6CA1DCA09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3201-5DEF-1AF4-B810-A28A56AB7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3933139"/>
            <a:ext cx="7895705" cy="636754"/>
          </a:xfrm>
        </p:spPr>
        <p:txBody>
          <a:bodyPr/>
          <a:lstStyle/>
          <a:p>
            <a:r>
              <a:rPr lang="en-US" sz="1800" dirty="0"/>
              <a:t>Facilitate seamless communication between law enforcement and the community through a user-friendly platform.</a:t>
            </a:r>
            <a:endParaRPr lang="en-IN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A7C14B-7281-22AC-6BA4-AC754780CE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3542152"/>
            <a:ext cx="4838700" cy="315915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47818E-42C4-6461-0586-87E7ABC4E3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272452"/>
            <a:ext cx="6901180" cy="908340"/>
          </a:xfrm>
        </p:spPr>
        <p:txBody>
          <a:bodyPr/>
          <a:lstStyle/>
          <a:p>
            <a:r>
              <a:rPr lang="en-US" sz="1800" dirty="0"/>
              <a:t>Emphasize the crucial role of community feedback in improving law enforcement services.</a:t>
            </a:r>
            <a:endParaRPr lang="en-IN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ED57C6-5FE3-C254-18CE-EA1CB11ED2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880823"/>
            <a:ext cx="4838700" cy="315915"/>
          </a:xfrm>
        </p:spPr>
        <p:txBody>
          <a:bodyPr/>
          <a:lstStyle/>
          <a:p>
            <a:r>
              <a:rPr lang="en-IN" dirty="0"/>
              <a:t>Importance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42C768-752F-108D-1A9C-1AF60A3CCF4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DF4B5-FDBF-83A4-A521-CDB3964B6F2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835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466C-5FE6-351D-621A-D507B51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30" y="185653"/>
            <a:ext cx="5525770" cy="1561046"/>
          </a:xfrm>
        </p:spPr>
        <p:txBody>
          <a:bodyPr>
            <a:normAutofit/>
          </a:bodyPr>
          <a:lstStyle/>
          <a:p>
            <a:r>
              <a:rPr lang="en-IN" dirty="0"/>
              <a:t>Features at a Glance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25A4-4334-20BB-53C9-6CA1DCA09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9140" y="2210622"/>
            <a:ext cx="13139420" cy="3926018"/>
          </a:xfrm>
        </p:spPr>
        <p:txBody>
          <a:bodyPr numCol="3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Quick Feedback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Dynamic Feedback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Community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Latest Feedback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Engagement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Emergency Contact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Safety Tips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Upcoming Events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Notification Banners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About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Social Media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Community Updates or 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Feedback Categorization - Politeness, Safety, Response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Chatbot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42C768-752F-108D-1A9C-1AF60A3CCF4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DF4B5-FDBF-83A4-A521-CDB3964B6F2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50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466C-5FE6-351D-621A-D507B51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30" y="185653"/>
            <a:ext cx="5525770" cy="1561046"/>
          </a:xfrm>
        </p:spPr>
        <p:txBody>
          <a:bodyPr>
            <a:normAutofit/>
          </a:bodyPr>
          <a:lstStyle/>
          <a:p>
            <a:r>
              <a:rPr lang="en-IN" dirty="0"/>
              <a:t>Technical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5908-674C-DAB4-05C3-CEBE489A1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9014460" cy="574318"/>
          </a:xfrm>
        </p:spPr>
        <p:txBody>
          <a:bodyPr/>
          <a:lstStyle/>
          <a:p>
            <a:r>
              <a:rPr lang="en-US" sz="1800" dirty="0"/>
              <a:t>Used for structuring the content and layout of the web application.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25A4-4334-20BB-53C9-6CA1DCA09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3201-5DEF-1AF4-B810-A28A56AB7A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3933139"/>
            <a:ext cx="7895705" cy="636754"/>
          </a:xfrm>
        </p:spPr>
        <p:txBody>
          <a:bodyPr/>
          <a:lstStyle/>
          <a:p>
            <a:r>
              <a:rPr lang="en-US" sz="1800" dirty="0"/>
              <a:t>Applied for styling and designing the visual presentation of the user interface.</a:t>
            </a:r>
            <a:endParaRPr lang="en-IN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A7C14B-7281-22AC-6BA4-AC754780CE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3542152"/>
            <a:ext cx="4838700" cy="315915"/>
          </a:xfrm>
        </p:spPr>
        <p:txBody>
          <a:bodyPr/>
          <a:lstStyle/>
          <a:p>
            <a:r>
              <a:rPr lang="en-IN" dirty="0"/>
              <a:t>CSS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47818E-42C4-6461-0586-87E7ABC4E3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272452"/>
            <a:ext cx="9258300" cy="908340"/>
          </a:xfrm>
        </p:spPr>
        <p:txBody>
          <a:bodyPr/>
          <a:lstStyle/>
          <a:p>
            <a:r>
              <a:rPr lang="en-US" sz="1800" dirty="0"/>
              <a:t>Implemented to add interactivity, dynamic content, and enhance the user experience.</a:t>
            </a:r>
            <a:endParaRPr lang="en-IN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ED57C6-5FE3-C254-18CE-EA1CB11ED2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880823"/>
            <a:ext cx="4838700" cy="315915"/>
          </a:xfrm>
        </p:spPr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42C768-752F-108D-1A9C-1AF60A3CCF4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DF4B5-FDBF-83A4-A521-CDB3964B6F2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81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4A7D-B2FE-3C9F-03EA-A2C6E6B7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526390"/>
            <a:ext cx="4941477" cy="610863"/>
          </a:xfrm>
        </p:spPr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44026-692A-45DD-5BE5-D110961E73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A79CF7C-0FF8-BA31-8719-38F31913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489927"/>
            <a:ext cx="4797439" cy="237087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E18BFAD-3F94-F7DF-E723-5CF70438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72" y="4004662"/>
            <a:ext cx="8096082" cy="2726821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7BDBC0F-1713-F18C-7CE8-9A5B35EE8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213" y="1487024"/>
            <a:ext cx="5384707" cy="23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3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466C-5FE6-351D-621A-D507B51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30" y="185653"/>
            <a:ext cx="5525770" cy="1561046"/>
          </a:xfrm>
        </p:spPr>
        <p:txBody>
          <a:bodyPr>
            <a:normAutofit/>
          </a:bodyPr>
          <a:lstStyle/>
          <a:p>
            <a:r>
              <a:rPr lang="en-IN" dirty="0"/>
              <a:t>Benefits for Police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25A4-4334-20BB-53C9-6CA1DCA09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550" y="2741070"/>
            <a:ext cx="10113010" cy="2247489"/>
          </a:xfrm>
        </p:spPr>
        <p:txBody>
          <a:bodyPr numCol="1"/>
          <a:lstStyle/>
          <a:p>
            <a:pPr marL="0" indent="0"/>
            <a:r>
              <a:rPr lang="en-US" sz="2400" dirty="0"/>
              <a:t>Improved training and procedures based on community feedback.</a:t>
            </a:r>
          </a:p>
          <a:p>
            <a:pPr marL="0" indent="0"/>
            <a:endParaRPr lang="en-US" sz="2400" dirty="0"/>
          </a:p>
          <a:p>
            <a:pPr marL="0" indent="0"/>
            <a:r>
              <a:rPr lang="en-US" sz="2400" dirty="0"/>
              <a:t>Increased accountability and public trust.</a:t>
            </a:r>
          </a:p>
          <a:p>
            <a:pPr marL="0" indent="0"/>
            <a:endParaRPr lang="en-US" sz="2400" dirty="0"/>
          </a:p>
          <a:p>
            <a:pPr marL="0" indent="0"/>
            <a:r>
              <a:rPr lang="en-US" sz="2400" dirty="0"/>
              <a:t>Enhanced community partnerships.</a:t>
            </a:r>
            <a:endParaRPr lang="en-IN" sz="24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42C768-752F-108D-1A9C-1AF60A3CCF4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DF4B5-FDBF-83A4-A521-CDB3964B6F2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25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466C-5FE6-351D-621A-D507B51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30" y="185653"/>
            <a:ext cx="5525770" cy="1561046"/>
          </a:xfrm>
        </p:spPr>
        <p:txBody>
          <a:bodyPr>
            <a:normAutofit/>
          </a:bodyPr>
          <a:lstStyle/>
          <a:p>
            <a:r>
              <a:rPr lang="en-IN" dirty="0"/>
              <a:t>Benefits for Public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25A4-4334-20BB-53C9-6CA1DCA09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550" y="2741070"/>
            <a:ext cx="10113010" cy="2370231"/>
          </a:xfrm>
        </p:spPr>
        <p:txBody>
          <a:bodyPr numCol="1"/>
          <a:lstStyle/>
          <a:p>
            <a:pPr marL="0" indent="0"/>
            <a:r>
              <a:rPr lang="en-US" sz="2400" dirty="0"/>
              <a:t>Voice their concerns and have them heard.</a:t>
            </a:r>
          </a:p>
          <a:p>
            <a:pPr marL="0" indent="0"/>
            <a:endParaRPr lang="en-US" sz="2400" dirty="0"/>
          </a:p>
          <a:p>
            <a:pPr marL="0" indent="0"/>
            <a:r>
              <a:rPr lang="en-US" sz="2400" dirty="0"/>
              <a:t>Contribute to positive change in police practices.</a:t>
            </a:r>
          </a:p>
          <a:p>
            <a:pPr marL="0" indent="0"/>
            <a:endParaRPr lang="en-US" sz="2400" dirty="0"/>
          </a:p>
          <a:p>
            <a:pPr marL="0" indent="0"/>
            <a:r>
              <a:rPr lang="en-US" sz="2400" dirty="0"/>
              <a:t>Feel safer and more connected to the police.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42C768-752F-108D-1A9C-1AF60A3CCF4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DF4B5-FDBF-83A4-A521-CDB3964B6F2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706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466C-5FE6-351D-621A-D507B51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30" y="185653"/>
            <a:ext cx="5525770" cy="1561046"/>
          </a:xfrm>
        </p:spPr>
        <p:txBody>
          <a:bodyPr>
            <a:normAutofit/>
          </a:bodyPr>
          <a:lstStyle/>
          <a:p>
            <a:r>
              <a:rPr lang="en-IN" dirty="0"/>
              <a:t>Future Enhancements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25A4-4334-20BB-53C9-6CA1DCA09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550" y="2491535"/>
            <a:ext cx="10113010" cy="2754836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Advanced Feedback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Machine Learning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Mobile Application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Multi-language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Enhanced Chatbot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Authentication and Authorization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42C768-752F-108D-1A9C-1AF60A3CCF4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DF4B5-FDBF-83A4-A521-CDB3964B6F2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76163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55</TotalTime>
  <Words>635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Wingdings</vt:lpstr>
      <vt:lpstr>Theme1</vt:lpstr>
      <vt:lpstr>Police Feedback System A Comprehensive Solution for Transparent Communication</vt:lpstr>
      <vt:lpstr>The Need for Open Dialogue</vt:lpstr>
      <vt:lpstr>Introducing the Police Feedback System</vt:lpstr>
      <vt:lpstr>Features at a Glance</vt:lpstr>
      <vt:lpstr>Technical Stack</vt:lpstr>
      <vt:lpstr>Demonstration</vt:lpstr>
      <vt:lpstr>Benefits for Police</vt:lpstr>
      <vt:lpstr>Benefits for Public</vt:lpstr>
      <vt:lpstr>Future Enhancements</vt:lpstr>
      <vt:lpstr>Conclusion</vt:lpstr>
      <vt:lpstr>Conclusion</vt:lpstr>
      <vt:lpstr>"The public are our partners, not our subjects. Without their trust and cooperation, we cannot effectively fulfill our mission." - Sir Robert Peel, Founder of Modern Policing. 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Feedback System A Comprehensive Solution for Transparent Communication</dc:title>
  <dc:creator>Janesh Atrey</dc:creator>
  <cp:lastModifiedBy>Janesh Atrey</cp:lastModifiedBy>
  <cp:revision>1</cp:revision>
  <dcterms:created xsi:type="dcterms:W3CDTF">2024-01-17T14:02:15Z</dcterms:created>
  <dcterms:modified xsi:type="dcterms:W3CDTF">2024-01-17T14:57:41Z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