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2B75-6D74-63C4-996E-0ED4847941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211B3-876D-FAD9-C60A-F57DDD823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04932-42F4-F678-4EF6-F6918FFF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582AE-BF60-9C3B-3FB7-6D6E8A0E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8741E-F296-FEB4-0C39-ADB133AD8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10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145B3-4B0C-59B7-EB73-35AB0FE63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97E76-1B3D-9C0E-0567-906578232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6A4F3-AB3C-86D3-08C7-3D334E2E8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D3D1B-DFEC-3CE5-3C42-C0EC7020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F9FC9-57C6-1041-CCFB-57FAFC76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13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271A-F7DE-920A-0992-959049FF6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84A59-A5A0-6668-672C-C9D26BE38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3D469-EA8D-2170-77CC-D32009DD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47F0-950C-F3D3-598D-6EBA599D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54D1C-E041-A160-A783-6469B161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9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580F-17BA-EE62-47CC-1BD32815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822FB-0568-3068-D0B9-34CDFD4A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25A1F-26B4-9AEF-D8F3-4AF0029A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751FE-073B-6A27-EA18-D7B37D7B9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FF896-154D-68B0-6CD3-DDBF14F8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1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09DAB-20B7-7D39-254E-97B04450A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C9F96-1F74-6015-3096-D540F8E6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B136-0BFD-A9DE-0CDD-CEC0D215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D472-A0C5-72E1-0189-B1CDAE73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EA32C-126A-E3CC-E04C-2E9546A3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37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4D87C-ED20-FE57-02D2-F1C8A3E2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CC825-C7FA-4FD9-1591-3AB2789D0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811FA-6BE6-8910-6765-348906F95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DCC35-83A6-F5B1-3997-408996BF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89680-6B20-7FA7-8628-359F66FA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82E0C-2E72-66A4-27C1-FB787E16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1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9B6AB-3691-8D1E-8759-5DCB971A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EBBF7-A4EC-110F-79EF-738ACB40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409E6-F1E7-DA98-1A42-49DB8678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3F97A-1E42-1348-B9E1-CF3D89CD0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B7406-F89A-E680-A1DD-0F454E409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80375-82B9-4C5D-4C44-F38A0BEA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60F78-EEBD-0237-351D-822163B0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17BA0B-A883-18B7-B9F5-53CE18FD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55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013FD-FFBB-38EB-E39B-8C624FE4D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90AAB-9674-9014-1402-24DFBB5E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0676D-7F06-6472-E948-B11F183A8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3529-219B-7FB1-AA0D-C9A0752E1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126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AF1D4F-9AF4-9CA0-5D4B-A67963BA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A35DFE-004B-3E50-426F-BCEC55F0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7089D-B281-4B7E-A26C-51D311324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05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D89EE-13DD-3956-E934-A98A4043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5166-B51F-6D42-4B10-942217C98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EC5A5-497F-1E49-257F-2EC0A643F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940AA-C25C-79C1-8161-1AC773BE7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D148B-1BA8-9AAD-A750-16B927DC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FE72D-DF36-516A-197C-90BB6141E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01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08CE1-4B82-7809-8A96-54336CEF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F986BF-CCD4-F9BE-B059-3B6B7FA4F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411F8-ED8E-DDE8-78CC-FF17F0704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4854C9-E34E-C996-9B1D-EAE0B84A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CDD5BA-54D3-0322-57F5-E98DFF89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59806-57F5-FA0A-C0DA-55DA5AE16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6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D9482-7B48-4291-0837-89F39047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667D63-F1C0-4F87-7FA9-4D7F28CB6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D0B7B-5916-70E0-4E2E-0F3C44321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0341D-BB4A-4585-AAA1-197D1C323622}" type="datetimeFigureOut">
              <a:rPr lang="en-IN" smtClean="0"/>
              <a:t>30-06-2024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863E9-6EA3-6AF1-4F56-DE35DA516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C1588-03CB-5D32-F54D-432055753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1B2FF-A6D8-4B51-AA43-912BD2335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50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50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896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6750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 Sharma</dc:creator>
  <cp:lastModifiedBy>Shreya Sharma</cp:lastModifiedBy>
  <cp:revision>1</cp:revision>
  <dcterms:created xsi:type="dcterms:W3CDTF">2024-06-30T16:57:27Z</dcterms:created>
  <dcterms:modified xsi:type="dcterms:W3CDTF">2024-06-30T16:59:08Z</dcterms:modified>
</cp:coreProperties>
</file>