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6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FFC48A-40A8-4815-BA95-23178E6D29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C60B8-AC82-45A9-82DA-49E3C3D8F3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2AD30-3EB1-44F3-99FC-CA174BE79D9D}" type="datetimeFigureOut">
              <a:rPr lang="en-IN" smtClean="0"/>
              <a:t>12/10/25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A9232-31CD-406D-82AE-EA68BC6064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2C502-FE3D-48CE-962A-D0C5905217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4DA78-81CE-4CDA-BCDF-F9A71A5A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51629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18E6E-0D61-4A63-AE58-B654B59B306F}" type="datetimeFigureOut">
              <a:rPr lang="en-IN" smtClean="0"/>
              <a:t>12/10/25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1FFA8-44D0-41D2-B252-050984594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95634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F19C-4D3B-4283-B632-5CFB8FB95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01616-88CA-4437-B1B8-62F6DEE62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3850B-84AC-47FE-8838-BED31828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79E0-AE4B-443A-B706-E9336E2A033A}" type="datetime1">
              <a:rPr lang="en-IN" smtClean="0"/>
              <a:t>12/10/25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C73D-0A8A-4950-9FD7-487AC00E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18BE-0643-45DA-993E-5938F8F8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0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5A84-E335-48CC-A676-05D91F6A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0F8BF-FFBC-41F7-B2B0-2CF3804E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5955D-CA90-44D7-BF8E-BC38A3F3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1C40-9A28-4915-87D9-F21430F4582D}" type="datetime1">
              <a:rPr lang="en-IN" smtClean="0"/>
              <a:t>12/10/25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CB078-D83E-4166-A02C-B6B163DA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2FEF6-C837-419F-8835-DC22EF83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20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401E9-8805-42DB-AC72-2AE0FF03F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EB009-1E61-4516-B850-2D2767C6B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6585-E3B2-43BE-AAE1-443822B2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4F61-A72D-47AB-B4C3-4F43AD0A32CC}" type="datetime1">
              <a:rPr lang="en-IN" smtClean="0"/>
              <a:t>12/10/25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DC36A-90BB-45C6-86EC-EF77DE5E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6A805-3800-4CB1-9ADA-94754454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83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83C3-5D56-47C4-BAAA-0AEE6B03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191E-F147-465C-B1BC-F3192025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84D21-8E56-4941-93C0-57B67E22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C179-F1B2-4AC4-B918-797EED3C2BBC}" type="datetime1">
              <a:rPr lang="en-IN" smtClean="0"/>
              <a:t>12/10/25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476B-12F5-4CE0-8BED-CC7E02D0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A1D1-2DC0-4EB9-B1C0-3D0A1726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6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3532-2579-487E-A806-FE059BC2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D22E9-2061-45FA-973E-DC229F8B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E1C65-23E2-4167-B173-FA4734A1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B55-9E00-4A1A-BBAC-863EF197F6B9}" type="datetime1">
              <a:rPr lang="en-IN" smtClean="0"/>
              <a:t>12/10/25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BCE50-78C6-4AF3-8C31-1792D834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E728E-FD97-4282-985C-0A8FA934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6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648D-8839-402E-8EBE-66C67555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41E8-F7C7-4F72-83E8-E8E8F3A89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11418-08AA-441A-8A66-97EDBEE0A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319B3-62E9-4A88-A05B-55A69EF5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F340-A21F-4D97-85F1-0DFB22960BCF}" type="datetime1">
              <a:rPr lang="en-IN" smtClean="0"/>
              <a:t>12/10/25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91A1-5E44-452F-A78A-FBA5E47F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1FC47-031D-4E2A-B90F-BE2FE414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A536-4AE1-4490-9878-471FF125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612D-5A89-4E9A-90B8-BF7FFA8A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DF513-E926-411D-8D2B-8831CD309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BC415-A031-49A9-9DAD-F150409D1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0D390-93EF-4E83-9F5B-91286149D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EC721-76DC-43AF-96DF-A0EE7072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A22-C21D-42F5-A451-C3B1D54F9ACD}" type="datetime1">
              <a:rPr lang="en-IN" smtClean="0"/>
              <a:t>12/10/25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44597-18DE-4775-8FB6-A97F0DA4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72141-DE0D-4AEB-B511-CB9B54FD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12DF-0ED8-4277-B395-2A4F842B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E3D8E-0ABE-4734-98F8-D36BD994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2A80-8EEB-43B2-B954-2445775909FC}" type="datetime1">
              <a:rPr lang="en-IN" smtClean="0"/>
              <a:t>12/10/25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561F1-B38C-461E-85F3-2481751D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12915-E4FE-415C-9D69-B845A7D8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3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22E84-AD5B-465F-98D4-488F871A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6693-10B5-4C2E-88F6-1EF5588C2197}" type="datetime1">
              <a:rPr lang="en-IN" smtClean="0"/>
              <a:t>12/10/25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6C86A-862E-4B6A-B263-B01DE6A5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333FC-1B71-4E52-BF49-4D36D092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3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CCDE-35D4-412E-AFAB-C219873F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E1492-B8B6-4708-A8C8-A138B063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00379-D005-4BAC-B925-C13204308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B0578-F2D9-4D73-83B2-F23670EB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09E-ABE5-44AA-B093-FDB870F5DE32}" type="datetime1">
              <a:rPr lang="en-IN" smtClean="0"/>
              <a:t>12/10/25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F134B-4FB5-46E9-8513-DB4C9B2E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E61B3-BD8A-43AB-BB10-5B53A90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7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223D-FF11-4AE7-973E-C9032752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DF81C-EE9D-4D7F-A967-067231447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3EF43-9D88-4586-A760-098C14750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BD912-76F0-4805-9E0D-7C09F249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C6B4-82D6-4D23-BAFE-D8055255E829}" type="datetime1">
              <a:rPr lang="en-IN" smtClean="0"/>
              <a:t>12/10/25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0FEFC-E6F0-4221-8F91-DEE76671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A78C8-FCAB-43A2-9CE6-A2768B5D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EB43A-BD9E-4874-BFFB-60C4AC61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76C3F-335A-4DB7-9751-C78105CE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7C449-54C2-463E-BDDF-5F5299CBA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1507-B170-49D3-AC27-6346FE1BA60C}" type="datetime1">
              <a:rPr lang="en-IN" smtClean="0"/>
              <a:t>12/10/25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7EE8-8318-4653-A49C-0E3AAA3CE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FA26E-3201-463F-ACF3-CBF98D3B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7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595" y="1449658"/>
            <a:ext cx="11842810" cy="4703128"/>
          </a:xfrm>
        </p:spPr>
        <p:txBody>
          <a:bodyPr/>
          <a:lstStyle/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3200" dirty="0">
                <a:latin typeface="Comic Sans MS" panose="030F0702030302020204" pitchFamily="66" charset="0"/>
              </a:rPr>
              <a:t>TITLE OF PAPER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1800" dirty="0">
                <a:latin typeface="Comic Sans MS" panose="030F0702030302020204" pitchFamily="66" charset="0"/>
              </a:rPr>
              <a:t>Authors</a:t>
            </a:r>
          </a:p>
          <a:p>
            <a:endParaRPr lang="en-IN" sz="1800" dirty="0">
              <a:latin typeface="Comic Sans MS" panose="030F0702030302020204" pitchFamily="66" charset="0"/>
            </a:endParaRPr>
          </a:p>
          <a:p>
            <a:r>
              <a:rPr lang="en-IN" sz="1800" dirty="0">
                <a:latin typeface="Comic Sans MS" panose="030F0702030302020204" pitchFamily="66" charset="0"/>
              </a:rPr>
              <a:t>Affiliation of Presenting Author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9A376-8711-6F5D-FE16-683873B3E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6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1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71625"/>
            <a:ext cx="11407806" cy="482029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9. CONCLUSION &amp; FUTURE WORK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1AB59-3DAF-97B6-45FF-31B14B03E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6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2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33550"/>
            <a:ext cx="11407806" cy="465837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10. REFERENCES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PUT ALL THE REFERENCES IN THE PROPER FORMAT.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1976D-7BEA-459F-8D95-411B8438D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6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9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57350"/>
            <a:ext cx="11407806" cy="473457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1. INDEX: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57442-71B5-5E2A-111A-417136FE2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6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3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52575"/>
            <a:ext cx="11407806" cy="483934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2. ABSTRACT: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F5EBE-C612-A2E3-75C1-E5CC13DF5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6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3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04975"/>
            <a:ext cx="11407806" cy="468694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3. INTRODUCTION: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038B4-5BCB-D9FD-D2BB-AE0DB8182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6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2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28080"/>
            <a:ext cx="11407806" cy="4763842"/>
          </a:xfrm>
        </p:spPr>
        <p:txBody>
          <a:bodyPr/>
          <a:lstStyle/>
          <a:p>
            <a:pPr algn="l"/>
            <a:r>
              <a:rPr lang="en-IN" dirty="0"/>
              <a:t>4. </a:t>
            </a:r>
            <a:r>
              <a:rPr lang="en-IN" dirty="0">
                <a:latin typeface="Comic Sans MS" panose="030F0702030302020204" pitchFamily="66" charset="0"/>
              </a:rPr>
              <a:t>LITERATURE REVIEW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TABULAR FORM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BCFBC-A9EC-E41A-B2AD-E8BAE5FB1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6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6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5. RESEARCH GAPS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BULLETS FORM</a:t>
            </a:r>
            <a:endParaRPr lang="en-IN" dirty="0"/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6AAC28-E5A8-E43A-C960-9703A7D09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6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1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6. PROPOSED METHODOLOGY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IN THE FORM OF FLOW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883073-0C9E-C4E5-E8E5-9F4089D85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6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3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7. RESULTS &amp; DISCUSSION: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10FBF0-33C8-1457-505D-C6239D4E8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6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6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8. COMPARATIVE ANALYSIS: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B60D0F-B1EA-7158-CE45-05EB1D136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26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8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116</Words>
  <Application>Microsoft Macintosh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MOOLCHAND SHARMA</dc:creator>
  <cp:lastModifiedBy>Deepak Gupta</cp:lastModifiedBy>
  <cp:revision>19</cp:revision>
  <dcterms:created xsi:type="dcterms:W3CDTF">2021-02-05T14:09:33Z</dcterms:created>
  <dcterms:modified xsi:type="dcterms:W3CDTF">2025-10-12T05:04:14Z</dcterms:modified>
</cp:coreProperties>
</file>