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9" r:id="rId2"/>
    <p:sldId id="260" r:id="rId3"/>
    <p:sldId id="261" r:id="rId4"/>
    <p:sldId id="262" r:id="rId5"/>
    <p:sldId id="272" r:id="rId6"/>
    <p:sldId id="263" r:id="rId7"/>
    <p:sldId id="264" r:id="rId8"/>
    <p:sldId id="265"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69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9" d="100"/>
          <a:sy n="79" d="100"/>
        </p:scale>
        <p:origin x="2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6F2816-D481-4712-A4D5-920B339D271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B02F-26FB-482A-82FE-4AA27B8040B0}" type="slidenum">
              <a:rPr lang="en-IN" smtClean="0"/>
              <a:t>‹#›</a:t>
            </a:fld>
            <a:endParaRPr lang="en-IN"/>
          </a:p>
        </p:txBody>
      </p:sp>
    </p:spTree>
    <p:extLst>
      <p:ext uri="{BB962C8B-B14F-4D97-AF65-F5344CB8AC3E}">
        <p14:creationId xmlns:p14="http://schemas.microsoft.com/office/powerpoint/2010/main" val="400198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6F2816-D481-4712-A4D5-920B339D271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B02F-26FB-482A-82FE-4AA27B8040B0}" type="slidenum">
              <a:rPr lang="en-IN" smtClean="0"/>
              <a:t>‹#›</a:t>
            </a:fld>
            <a:endParaRPr lang="en-IN"/>
          </a:p>
        </p:txBody>
      </p:sp>
    </p:spTree>
    <p:extLst>
      <p:ext uri="{BB962C8B-B14F-4D97-AF65-F5344CB8AC3E}">
        <p14:creationId xmlns:p14="http://schemas.microsoft.com/office/powerpoint/2010/main" val="135438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6F2816-D481-4712-A4D5-920B339D271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B02F-26FB-482A-82FE-4AA27B8040B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9528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6F2816-D481-4712-A4D5-920B339D271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B02F-26FB-482A-82FE-4AA27B8040B0}" type="slidenum">
              <a:rPr lang="en-IN" smtClean="0"/>
              <a:t>‹#›</a:t>
            </a:fld>
            <a:endParaRPr lang="en-IN"/>
          </a:p>
        </p:txBody>
      </p:sp>
    </p:spTree>
    <p:extLst>
      <p:ext uri="{BB962C8B-B14F-4D97-AF65-F5344CB8AC3E}">
        <p14:creationId xmlns:p14="http://schemas.microsoft.com/office/powerpoint/2010/main" val="669986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6F2816-D481-4712-A4D5-920B339D271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B02F-26FB-482A-82FE-4AA27B8040B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9283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6F2816-D481-4712-A4D5-920B339D271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B02F-26FB-482A-82FE-4AA27B8040B0}" type="slidenum">
              <a:rPr lang="en-IN" smtClean="0"/>
              <a:t>‹#›</a:t>
            </a:fld>
            <a:endParaRPr lang="en-IN"/>
          </a:p>
        </p:txBody>
      </p:sp>
    </p:spTree>
    <p:extLst>
      <p:ext uri="{BB962C8B-B14F-4D97-AF65-F5344CB8AC3E}">
        <p14:creationId xmlns:p14="http://schemas.microsoft.com/office/powerpoint/2010/main" val="3411935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6F2816-D481-4712-A4D5-920B339D271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B02F-26FB-482A-82FE-4AA27B8040B0}" type="slidenum">
              <a:rPr lang="en-IN" smtClean="0"/>
              <a:t>‹#›</a:t>
            </a:fld>
            <a:endParaRPr lang="en-IN"/>
          </a:p>
        </p:txBody>
      </p:sp>
    </p:spTree>
    <p:extLst>
      <p:ext uri="{BB962C8B-B14F-4D97-AF65-F5344CB8AC3E}">
        <p14:creationId xmlns:p14="http://schemas.microsoft.com/office/powerpoint/2010/main" val="530895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6F2816-D481-4712-A4D5-920B339D271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B02F-26FB-482A-82FE-4AA27B8040B0}" type="slidenum">
              <a:rPr lang="en-IN" smtClean="0"/>
              <a:t>‹#›</a:t>
            </a:fld>
            <a:endParaRPr lang="en-IN"/>
          </a:p>
        </p:txBody>
      </p:sp>
    </p:spTree>
    <p:extLst>
      <p:ext uri="{BB962C8B-B14F-4D97-AF65-F5344CB8AC3E}">
        <p14:creationId xmlns:p14="http://schemas.microsoft.com/office/powerpoint/2010/main" val="183502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6F2816-D481-4712-A4D5-920B339D271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B02F-26FB-482A-82FE-4AA27B8040B0}" type="slidenum">
              <a:rPr lang="en-IN" smtClean="0"/>
              <a:t>‹#›</a:t>
            </a:fld>
            <a:endParaRPr lang="en-IN"/>
          </a:p>
        </p:txBody>
      </p:sp>
    </p:spTree>
    <p:extLst>
      <p:ext uri="{BB962C8B-B14F-4D97-AF65-F5344CB8AC3E}">
        <p14:creationId xmlns:p14="http://schemas.microsoft.com/office/powerpoint/2010/main" val="129271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6F2816-D481-4712-A4D5-920B339D271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B02F-26FB-482A-82FE-4AA27B8040B0}" type="slidenum">
              <a:rPr lang="en-IN" smtClean="0"/>
              <a:t>‹#›</a:t>
            </a:fld>
            <a:endParaRPr lang="en-IN"/>
          </a:p>
        </p:txBody>
      </p:sp>
    </p:spTree>
    <p:extLst>
      <p:ext uri="{BB962C8B-B14F-4D97-AF65-F5344CB8AC3E}">
        <p14:creationId xmlns:p14="http://schemas.microsoft.com/office/powerpoint/2010/main" val="296071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6F2816-D481-4712-A4D5-920B339D2718}" type="datetimeFigureOut">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EAB02F-26FB-482A-82FE-4AA27B8040B0}" type="slidenum">
              <a:rPr lang="en-IN" smtClean="0"/>
              <a:t>‹#›</a:t>
            </a:fld>
            <a:endParaRPr lang="en-IN"/>
          </a:p>
        </p:txBody>
      </p:sp>
    </p:spTree>
    <p:extLst>
      <p:ext uri="{BB962C8B-B14F-4D97-AF65-F5344CB8AC3E}">
        <p14:creationId xmlns:p14="http://schemas.microsoft.com/office/powerpoint/2010/main" val="151250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6F2816-D481-4712-A4D5-920B339D2718}" type="datetimeFigureOut">
              <a:rPr lang="en-IN" smtClean="0"/>
              <a:t>12-02-2023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EAB02F-26FB-482A-82FE-4AA27B8040B0}" type="slidenum">
              <a:rPr lang="en-IN" smtClean="0"/>
              <a:t>‹#›</a:t>
            </a:fld>
            <a:endParaRPr lang="en-IN"/>
          </a:p>
        </p:txBody>
      </p:sp>
    </p:spTree>
    <p:extLst>
      <p:ext uri="{BB962C8B-B14F-4D97-AF65-F5344CB8AC3E}">
        <p14:creationId xmlns:p14="http://schemas.microsoft.com/office/powerpoint/2010/main" val="296533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6F2816-D481-4712-A4D5-920B339D2718}" type="datetimeFigureOut">
              <a:rPr lang="en-IN" smtClean="0"/>
              <a:t>12-02-2023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EAB02F-26FB-482A-82FE-4AA27B8040B0}" type="slidenum">
              <a:rPr lang="en-IN" smtClean="0"/>
              <a:t>‹#›</a:t>
            </a:fld>
            <a:endParaRPr lang="en-IN"/>
          </a:p>
        </p:txBody>
      </p:sp>
    </p:spTree>
    <p:extLst>
      <p:ext uri="{BB962C8B-B14F-4D97-AF65-F5344CB8AC3E}">
        <p14:creationId xmlns:p14="http://schemas.microsoft.com/office/powerpoint/2010/main" val="76955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F2816-D481-4712-A4D5-920B339D2718}" type="datetimeFigureOut">
              <a:rPr lang="en-IN" smtClean="0"/>
              <a:t>12-02-2023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EAB02F-26FB-482A-82FE-4AA27B8040B0}" type="slidenum">
              <a:rPr lang="en-IN" smtClean="0"/>
              <a:t>‹#›</a:t>
            </a:fld>
            <a:endParaRPr lang="en-IN"/>
          </a:p>
        </p:txBody>
      </p:sp>
    </p:spTree>
    <p:extLst>
      <p:ext uri="{BB962C8B-B14F-4D97-AF65-F5344CB8AC3E}">
        <p14:creationId xmlns:p14="http://schemas.microsoft.com/office/powerpoint/2010/main" val="369829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6F2816-D481-4712-A4D5-920B339D2718}" type="datetimeFigureOut">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EAB02F-26FB-482A-82FE-4AA27B8040B0}" type="slidenum">
              <a:rPr lang="en-IN" smtClean="0"/>
              <a:t>‹#›</a:t>
            </a:fld>
            <a:endParaRPr lang="en-IN"/>
          </a:p>
        </p:txBody>
      </p:sp>
    </p:spTree>
    <p:extLst>
      <p:ext uri="{BB962C8B-B14F-4D97-AF65-F5344CB8AC3E}">
        <p14:creationId xmlns:p14="http://schemas.microsoft.com/office/powerpoint/2010/main" val="11263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EAB02F-26FB-482A-82FE-4AA27B8040B0}" type="slidenum">
              <a:rPr lang="en-IN" smtClean="0"/>
              <a:t>‹#›</a:t>
            </a:fld>
            <a:endParaRPr lang="en-IN"/>
          </a:p>
        </p:txBody>
      </p:sp>
      <p:sp>
        <p:nvSpPr>
          <p:cNvPr id="5" name="Date Placeholder 4"/>
          <p:cNvSpPr>
            <a:spLocks noGrp="1"/>
          </p:cNvSpPr>
          <p:nvPr>
            <p:ph type="dt" sz="half" idx="10"/>
          </p:nvPr>
        </p:nvSpPr>
        <p:spPr/>
        <p:txBody>
          <a:bodyPr/>
          <a:lstStyle/>
          <a:p>
            <a:fld id="{A26F2816-D481-4712-A4D5-920B339D2718}" type="datetimeFigureOut">
              <a:rPr lang="en-IN" smtClean="0"/>
              <a:t>12-02-2023</a:t>
            </a:fld>
            <a:endParaRPr lang="en-IN"/>
          </a:p>
        </p:txBody>
      </p:sp>
    </p:spTree>
    <p:extLst>
      <p:ext uri="{BB962C8B-B14F-4D97-AF65-F5344CB8AC3E}">
        <p14:creationId xmlns:p14="http://schemas.microsoft.com/office/powerpoint/2010/main" val="39323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6F2816-D481-4712-A4D5-920B339D2718}" type="datetimeFigureOut">
              <a:rPr lang="en-IN" smtClean="0"/>
              <a:t>12-02-2023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EAB02F-26FB-482A-82FE-4AA27B8040B0}" type="slidenum">
              <a:rPr lang="en-IN" smtClean="0"/>
              <a:t>‹#›</a:t>
            </a:fld>
            <a:endParaRPr lang="en-IN"/>
          </a:p>
        </p:txBody>
      </p:sp>
    </p:spTree>
    <p:extLst>
      <p:ext uri="{BB962C8B-B14F-4D97-AF65-F5344CB8AC3E}">
        <p14:creationId xmlns:p14="http://schemas.microsoft.com/office/powerpoint/2010/main" val="66163674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95266" cy="1257300"/>
          </a:xfrm>
        </p:spPr>
        <p:txBody>
          <a:bodyPr>
            <a:normAutofit fontScale="90000"/>
          </a:bodyPr>
          <a:lstStyle/>
          <a:p>
            <a:r>
              <a:rPr lang="en-US" sz="4000" b="1" dirty="0" smtClean="0">
                <a:solidFill>
                  <a:schemeClr val="tx1"/>
                </a:solidFill>
              </a:rPr>
              <a:t>ABSTRACT</a:t>
            </a:r>
            <a:br>
              <a:rPr lang="en-US" sz="4000" b="1" dirty="0" smtClean="0">
                <a:solidFill>
                  <a:schemeClr val="tx1"/>
                </a:solidFill>
              </a:rPr>
            </a:br>
            <a:r>
              <a:rPr lang="en-US" sz="4000" b="1" dirty="0" smtClean="0">
                <a:solidFill>
                  <a:schemeClr val="tx1"/>
                </a:solidFill>
              </a:rPr>
              <a:t>     </a:t>
            </a:r>
            <a:r>
              <a:rPr lang="en-US" sz="2400" b="1" dirty="0" smtClean="0">
                <a:solidFill>
                  <a:schemeClr val="tx1"/>
                </a:solidFill>
              </a:rPr>
              <a:t>INTRODUCTION</a:t>
            </a:r>
            <a:endParaRPr lang="en-IN" sz="2400" b="1" dirty="0">
              <a:solidFill>
                <a:schemeClr val="tx1"/>
              </a:solidFill>
            </a:endParaRPr>
          </a:p>
        </p:txBody>
      </p:sp>
      <p:sp>
        <p:nvSpPr>
          <p:cNvPr id="3" name="Content Placeholder 2"/>
          <p:cNvSpPr>
            <a:spLocks noGrp="1"/>
          </p:cNvSpPr>
          <p:nvPr>
            <p:ph idx="1"/>
          </p:nvPr>
        </p:nvSpPr>
        <p:spPr>
          <a:xfrm>
            <a:off x="306324" y="2336800"/>
            <a:ext cx="7847076" cy="3403600"/>
          </a:xfrm>
        </p:spPr>
        <p:txBody>
          <a:bodyPr>
            <a:normAutofit/>
          </a:bodyPr>
          <a:lstStyle/>
          <a:p>
            <a:pPr>
              <a:buFont typeface="Wingdings" panose="05000000000000000000" pitchFamily="2" charset="2"/>
              <a:buChar char="Ø"/>
            </a:pPr>
            <a:r>
              <a:rPr lang="en-US" dirty="0"/>
              <a:t>In today's world where most of us depend on buying product online, it takes a lot of manual effort to find </a:t>
            </a:r>
            <a:r>
              <a:rPr lang="en-US" dirty="0" smtClean="0"/>
              <a:t>out on </a:t>
            </a:r>
            <a:r>
              <a:rPr lang="en-US" dirty="0"/>
              <a:t>which website price tag is lowest. So what most of us do is go to one of the most popular websites like </a:t>
            </a:r>
            <a:r>
              <a:rPr lang="en-US" dirty="0" smtClean="0"/>
              <a:t>Amazon or </a:t>
            </a:r>
            <a:r>
              <a:rPr lang="en-US" dirty="0"/>
              <a:t>Flipkart and buy those products. What if we could easily develop a price comparison tool that can compare </a:t>
            </a:r>
            <a:r>
              <a:rPr lang="en-US" dirty="0" smtClean="0"/>
              <a:t>the </a:t>
            </a:r>
            <a:r>
              <a:rPr lang="en-US" dirty="0"/>
              <a:t>prices from different websites and can then show any user the optimal price and associated information </a:t>
            </a:r>
            <a:r>
              <a:rPr lang="en-US" dirty="0" smtClean="0"/>
              <a:t>about that </a:t>
            </a:r>
            <a:r>
              <a:rPr lang="en-US" dirty="0"/>
              <a:t>product from different websites in a single place</a:t>
            </a:r>
            <a:r>
              <a:rPr lang="en-US" dirty="0" smtClean="0"/>
              <a:t>.</a:t>
            </a:r>
          </a:p>
          <a:p>
            <a:pPr>
              <a:buFont typeface="Wingdings" panose="05000000000000000000" pitchFamily="2" charset="2"/>
              <a:buChar char="Ø"/>
            </a:pPr>
            <a:endParaRPr lang="en-US" dirty="0"/>
          </a:p>
          <a:p>
            <a:pPr marL="0" indent="0">
              <a:buNone/>
            </a:pPr>
            <a:endParaRPr lang="en-IN" dirty="0"/>
          </a:p>
        </p:txBody>
      </p:sp>
    </p:spTree>
    <p:extLst>
      <p:ext uri="{BB962C8B-B14F-4D97-AF65-F5344CB8AC3E}">
        <p14:creationId xmlns:p14="http://schemas.microsoft.com/office/powerpoint/2010/main" val="3100529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184" y="3543300"/>
            <a:ext cx="8479366" cy="876300"/>
          </a:xfrm>
        </p:spPr>
        <p:txBody>
          <a:bodyPr>
            <a:normAutofit fontScale="90000"/>
          </a:bodyPr>
          <a:lstStyle/>
          <a:p>
            <a:r>
              <a:rPr lang="en-US" sz="5400" b="1" dirty="0" smtClean="0">
                <a:solidFill>
                  <a:schemeClr val="tx1"/>
                </a:solidFill>
              </a:rPr>
              <a:t>OBJECTIVE</a:t>
            </a:r>
            <a:endParaRPr lang="en-IN" sz="5400" b="1" dirty="0">
              <a:solidFill>
                <a:schemeClr val="tx1"/>
              </a:solidFill>
            </a:endParaRPr>
          </a:p>
        </p:txBody>
      </p:sp>
      <p:sp>
        <p:nvSpPr>
          <p:cNvPr id="3" name="Content Placeholder 2"/>
          <p:cNvSpPr>
            <a:spLocks noGrp="1"/>
          </p:cNvSpPr>
          <p:nvPr>
            <p:ph idx="1"/>
          </p:nvPr>
        </p:nvSpPr>
        <p:spPr>
          <a:xfrm>
            <a:off x="677334" y="4662489"/>
            <a:ext cx="8873066" cy="1916111"/>
          </a:xfrm>
        </p:spPr>
        <p:txBody>
          <a:bodyPr/>
          <a:lstStyle/>
          <a:p>
            <a:r>
              <a:rPr lang="en-IN" dirty="0">
                <a:solidFill>
                  <a:schemeClr val="tx1"/>
                </a:solidFill>
              </a:rPr>
              <a:t>The main objective of this project is to give the </a:t>
            </a:r>
            <a:r>
              <a:rPr lang="en-IN" dirty="0" smtClean="0">
                <a:solidFill>
                  <a:schemeClr val="tx1"/>
                </a:solidFill>
              </a:rPr>
              <a:t>price </a:t>
            </a:r>
            <a:r>
              <a:rPr lang="en-IN" dirty="0">
                <a:solidFill>
                  <a:schemeClr val="tx1"/>
                </a:solidFill>
              </a:rPr>
              <a:t>of </a:t>
            </a:r>
            <a:r>
              <a:rPr lang="en-IN" dirty="0" smtClean="0">
                <a:solidFill>
                  <a:schemeClr val="tx1"/>
                </a:solidFill>
              </a:rPr>
              <a:t>searched product </a:t>
            </a:r>
            <a:r>
              <a:rPr lang="en-IN" dirty="0">
                <a:solidFill>
                  <a:schemeClr val="tx1"/>
                </a:solidFill>
              </a:rPr>
              <a:t>that  serving on  multiple website on a single </a:t>
            </a:r>
            <a:r>
              <a:rPr lang="en-IN" dirty="0" err="1">
                <a:solidFill>
                  <a:schemeClr val="tx1"/>
                </a:solidFill>
              </a:rPr>
              <a:t>plateform</a:t>
            </a:r>
            <a:r>
              <a:rPr lang="en-IN" dirty="0">
                <a:solidFill>
                  <a:schemeClr val="tx1"/>
                </a:solidFill>
              </a:rPr>
              <a:t> </a:t>
            </a:r>
            <a:r>
              <a:rPr lang="en-IN" dirty="0" smtClean="0">
                <a:solidFill>
                  <a:schemeClr val="tx1"/>
                </a:solidFill>
              </a:rPr>
              <a:t>.</a:t>
            </a:r>
          </a:p>
          <a:p>
            <a:r>
              <a:rPr lang="en-IN" dirty="0" smtClean="0">
                <a:solidFill>
                  <a:schemeClr val="tx1"/>
                </a:solidFill>
              </a:rPr>
              <a:t>This </a:t>
            </a:r>
            <a:r>
              <a:rPr lang="en-IN" dirty="0">
                <a:solidFill>
                  <a:schemeClr val="tx1"/>
                </a:solidFill>
              </a:rPr>
              <a:t>project is totally user friendly and they can easily search their product and get the result for which they are looking for and  if the user </a:t>
            </a:r>
            <a:r>
              <a:rPr lang="en-IN" dirty="0" smtClean="0">
                <a:solidFill>
                  <a:schemeClr val="tx1"/>
                </a:solidFill>
              </a:rPr>
              <a:t>want to buy </a:t>
            </a:r>
            <a:r>
              <a:rPr lang="en-IN" dirty="0">
                <a:solidFill>
                  <a:schemeClr val="tx1"/>
                </a:solidFill>
              </a:rPr>
              <a:t>the product, they’ll taken to the merchant website . </a:t>
            </a:r>
            <a:endParaRPr lang="en-US" dirty="0">
              <a:solidFill>
                <a:schemeClr val="tx1"/>
              </a:solidFill>
            </a:endParaRPr>
          </a:p>
          <a:p>
            <a:endParaRPr lang="en-IN" dirty="0">
              <a:solidFill>
                <a:schemeClr val="tx1"/>
              </a:solidFill>
            </a:endParaRPr>
          </a:p>
        </p:txBody>
      </p:sp>
      <p:sp>
        <p:nvSpPr>
          <p:cNvPr id="4" name="Rectangle 3"/>
          <p:cNvSpPr/>
          <p:nvPr/>
        </p:nvSpPr>
        <p:spPr>
          <a:xfrm>
            <a:off x="431800" y="1701800"/>
            <a:ext cx="9118600" cy="159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Sometimes going on numerous website compare product information and price can get tiring, therefore minding this problem, our project giving you all the information</a:t>
            </a:r>
            <a:r>
              <a:rPr lang="en-IN" dirty="0" smtClean="0">
                <a:solidFill>
                  <a:schemeClr val="tx1"/>
                </a:solidFill>
              </a:rPr>
              <a:t> of product on a single platform so it provides the user friendly content and less time consuming.</a:t>
            </a:r>
            <a:endParaRPr lang="en-US" dirty="0" smtClean="0">
              <a:solidFill>
                <a:schemeClr val="tx1"/>
              </a:solidFill>
            </a:endParaRPr>
          </a:p>
        </p:txBody>
      </p:sp>
      <p:sp>
        <p:nvSpPr>
          <p:cNvPr id="5" name="Rectangle 4"/>
          <p:cNvSpPr/>
          <p:nvPr/>
        </p:nvSpPr>
        <p:spPr>
          <a:xfrm>
            <a:off x="431800" y="533400"/>
            <a:ext cx="5702300" cy="952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Problem Statement</a:t>
            </a:r>
            <a:endParaRPr lang="en-IN" sz="4400" b="1" dirty="0">
              <a:solidFill>
                <a:schemeClr val="tx1"/>
              </a:solidFill>
            </a:endParaRPr>
          </a:p>
        </p:txBody>
      </p:sp>
    </p:spTree>
    <p:extLst>
      <p:ext uri="{BB962C8B-B14F-4D97-AF65-F5344CB8AC3E}">
        <p14:creationId xmlns:p14="http://schemas.microsoft.com/office/powerpoint/2010/main" val="2792443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0976"/>
          </a:xfrm>
        </p:spPr>
        <p:txBody>
          <a:bodyPr>
            <a:normAutofit/>
          </a:bodyPr>
          <a:lstStyle/>
          <a:p>
            <a:r>
              <a:rPr lang="en-US" sz="5400" b="1" dirty="0" smtClean="0">
                <a:solidFill>
                  <a:schemeClr val="tx1"/>
                </a:solidFill>
              </a:rPr>
              <a:t>GOALS</a:t>
            </a:r>
            <a:endParaRPr lang="en-IN" sz="5400" b="1" dirty="0">
              <a:solidFill>
                <a:schemeClr val="tx1"/>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IN" sz="2400" dirty="0">
                <a:solidFill>
                  <a:schemeClr val="tx1"/>
                </a:solidFill>
              </a:rPr>
              <a:t>Maximize sales from costs</a:t>
            </a:r>
          </a:p>
          <a:p>
            <a:pPr>
              <a:buFont typeface="Wingdings" pitchFamily="2" charset="2"/>
              <a:buChar char="Ø"/>
            </a:pPr>
            <a:r>
              <a:rPr lang="en-IN" sz="2400" dirty="0">
                <a:solidFill>
                  <a:schemeClr val="tx1"/>
                </a:solidFill>
              </a:rPr>
              <a:t>Get more niches affiliates.</a:t>
            </a:r>
          </a:p>
          <a:p>
            <a:pPr>
              <a:buFont typeface="Wingdings" pitchFamily="2" charset="2"/>
              <a:buChar char="Ø"/>
            </a:pPr>
            <a:r>
              <a:rPr lang="en-IN" sz="2400" dirty="0">
                <a:solidFill>
                  <a:schemeClr val="tx1"/>
                </a:solidFill>
              </a:rPr>
              <a:t>Price comparison </a:t>
            </a:r>
            <a:r>
              <a:rPr lang="en-IN" sz="2400" dirty="0" smtClean="0">
                <a:solidFill>
                  <a:schemeClr val="tx1"/>
                </a:solidFill>
              </a:rPr>
              <a:t>targeting </a:t>
            </a:r>
            <a:r>
              <a:rPr lang="en-IN" sz="2400" dirty="0">
                <a:solidFill>
                  <a:schemeClr val="tx1"/>
                </a:solidFill>
              </a:rPr>
              <a:t>a niche market , then there will be plenty of brands that you can approach directly .</a:t>
            </a:r>
          </a:p>
          <a:p>
            <a:pPr>
              <a:buFont typeface="Wingdings" pitchFamily="2" charset="2"/>
              <a:buChar char="Ø"/>
            </a:pPr>
            <a:r>
              <a:rPr lang="en-IN" sz="2400" dirty="0" smtClean="0">
                <a:solidFill>
                  <a:schemeClr val="tx1"/>
                </a:solidFill>
              </a:rPr>
              <a:t>It also saves time.</a:t>
            </a:r>
            <a:endParaRPr lang="en-IN" sz="2400" dirty="0">
              <a:solidFill>
                <a:schemeClr val="tx1"/>
              </a:solidFill>
            </a:endParaRPr>
          </a:p>
        </p:txBody>
      </p:sp>
    </p:spTree>
    <p:extLst>
      <p:ext uri="{BB962C8B-B14F-4D97-AF65-F5344CB8AC3E}">
        <p14:creationId xmlns:p14="http://schemas.microsoft.com/office/powerpoint/2010/main" val="3045972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tx1"/>
                </a:solidFill>
              </a:rPr>
              <a:t>PURPOSE</a:t>
            </a:r>
            <a:endParaRPr lang="en-IN" sz="4800" b="1" dirty="0">
              <a:solidFill>
                <a:schemeClr val="tx1"/>
              </a:solidFill>
            </a:endParaRPr>
          </a:p>
        </p:txBody>
      </p:sp>
      <p:sp>
        <p:nvSpPr>
          <p:cNvPr id="3" name="Content Placeholder 2"/>
          <p:cNvSpPr>
            <a:spLocks noGrp="1"/>
          </p:cNvSpPr>
          <p:nvPr>
            <p:ph idx="1"/>
          </p:nvPr>
        </p:nvSpPr>
        <p:spPr>
          <a:xfrm>
            <a:off x="262806" y="1648525"/>
            <a:ext cx="9893130" cy="4154867"/>
          </a:xfrm>
        </p:spPr>
        <p:txBody>
          <a:bodyPr>
            <a:normAutofit lnSpcReduction="10000"/>
          </a:bodyPr>
          <a:lstStyle/>
          <a:p>
            <a:pPr marL="0" indent="0">
              <a:buNone/>
            </a:pPr>
            <a:endParaRPr lang="en-US" dirty="0" smtClean="0">
              <a:solidFill>
                <a:schemeClr val="tx1"/>
              </a:solidFill>
            </a:endParaRPr>
          </a:p>
          <a:p>
            <a:r>
              <a:rPr lang="en-US" dirty="0">
                <a:solidFill>
                  <a:schemeClr val="tx1"/>
                </a:solidFill>
              </a:rPr>
              <a:t>Monitoring price comparison for a particular product on different e-commerce websites using </a:t>
            </a:r>
            <a:r>
              <a:rPr lang="en-US" dirty="0" smtClean="0">
                <a:solidFill>
                  <a:schemeClr val="tx1"/>
                </a:solidFill>
              </a:rPr>
              <a:t>python. We </a:t>
            </a:r>
            <a:r>
              <a:rPr lang="en-US" dirty="0">
                <a:solidFill>
                  <a:schemeClr val="tx1"/>
                </a:solidFill>
              </a:rPr>
              <a:t>use </a:t>
            </a:r>
            <a:r>
              <a:rPr lang="en-US" dirty="0" err="1">
                <a:solidFill>
                  <a:schemeClr val="tx1"/>
                </a:solidFill>
              </a:rPr>
              <a:t>beautifulSoup</a:t>
            </a:r>
            <a:r>
              <a:rPr lang="en-US" dirty="0">
                <a:solidFill>
                  <a:schemeClr val="tx1"/>
                </a:solidFill>
              </a:rPr>
              <a:t> for scraping data from different websites like Amazon and Flipkart and with that we </a:t>
            </a:r>
            <a:r>
              <a:rPr lang="en-US" dirty="0" smtClean="0">
                <a:solidFill>
                  <a:schemeClr val="tx1"/>
                </a:solidFill>
              </a:rPr>
              <a:t>provide direct </a:t>
            </a:r>
            <a:r>
              <a:rPr lang="en-US" dirty="0">
                <a:solidFill>
                  <a:schemeClr val="tx1"/>
                </a:solidFill>
              </a:rPr>
              <a:t>link to different websites of our search product.</a:t>
            </a:r>
          </a:p>
          <a:p>
            <a:r>
              <a:rPr lang="en-US" dirty="0" smtClean="0">
                <a:solidFill>
                  <a:schemeClr val="tx1"/>
                </a:solidFill>
              </a:rPr>
              <a:t>The </a:t>
            </a:r>
            <a:r>
              <a:rPr lang="en-US" dirty="0">
                <a:solidFill>
                  <a:schemeClr val="tx1"/>
                </a:solidFill>
              </a:rPr>
              <a:t>price of the searched product from the sources(Amazon and Flipkart) are displayed so that buyer can see the prices and make the decision to buy from the platform which offers the lowest price.</a:t>
            </a:r>
          </a:p>
          <a:p>
            <a:r>
              <a:rPr lang="en-US" dirty="0" smtClean="0">
                <a:solidFill>
                  <a:schemeClr val="tx1"/>
                </a:solidFill>
              </a:rPr>
              <a:t>Considering </a:t>
            </a:r>
            <a:r>
              <a:rPr lang="en-US" dirty="0">
                <a:solidFill>
                  <a:schemeClr val="tx1"/>
                </a:solidFill>
              </a:rPr>
              <a:t>the fact that </a:t>
            </a:r>
            <a:r>
              <a:rPr lang="en-US" i="1" dirty="0">
                <a:solidFill>
                  <a:schemeClr val="tx1"/>
                </a:solidFill>
              </a:rPr>
              <a:t>Indian Consumers</a:t>
            </a:r>
            <a:r>
              <a:rPr lang="en-US" dirty="0">
                <a:solidFill>
                  <a:schemeClr val="tx1"/>
                </a:solidFill>
              </a:rPr>
              <a:t> are very much price sensitive and hence price plays a very important role in Indian economy. And since the number of ecommerce websites in India is quite a big in number, customers do need a platform where they can compare the prices of products over different websites and chose the cheapest one with good customer </a:t>
            </a:r>
            <a:r>
              <a:rPr lang="en-US" dirty="0" smtClean="0">
                <a:solidFill>
                  <a:schemeClr val="tx1"/>
                </a:solidFill>
              </a:rPr>
              <a:t>service and with the help of this project they can easily get what they want.</a:t>
            </a:r>
            <a:endParaRPr lang="en-IN" dirty="0">
              <a:solidFill>
                <a:schemeClr val="tx1"/>
              </a:solidFill>
            </a:endParaRPr>
          </a:p>
        </p:txBody>
      </p:sp>
    </p:spTree>
    <p:extLst>
      <p:ext uri="{BB962C8B-B14F-4D97-AF65-F5344CB8AC3E}">
        <p14:creationId xmlns:p14="http://schemas.microsoft.com/office/powerpoint/2010/main" val="3979688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rPr>
              <a:t>PROJECT SCOPE</a:t>
            </a:r>
            <a:endParaRPr lang="en-IN" sz="4400" b="1" dirty="0">
              <a:solidFill>
                <a:schemeClr val="tx1"/>
              </a:solidFill>
            </a:endParaRPr>
          </a:p>
        </p:txBody>
      </p:sp>
      <p:sp>
        <p:nvSpPr>
          <p:cNvPr id="3" name="Content Placeholder 2"/>
          <p:cNvSpPr>
            <a:spLocks noGrp="1"/>
          </p:cNvSpPr>
          <p:nvPr>
            <p:ph idx="1"/>
          </p:nvPr>
        </p:nvSpPr>
        <p:spPr>
          <a:xfrm>
            <a:off x="677334" y="2160589"/>
            <a:ext cx="9502986" cy="3447731"/>
          </a:xfrm>
        </p:spPr>
        <p:txBody>
          <a:bodyPr/>
          <a:lstStyle/>
          <a:p>
            <a:r>
              <a:rPr lang="en-US" dirty="0">
                <a:solidFill>
                  <a:schemeClr val="tx1"/>
                </a:solidFill>
              </a:rPr>
              <a:t>The project has a wide scope, as it is not intended to a particular organization. This project is going to develop generic software, which can be applied by any businesses organization . More over it provides facility to its users. Also the software is going to provide a huge amount of summary data.</a:t>
            </a:r>
          </a:p>
          <a:p>
            <a:r>
              <a:rPr lang="en-US" dirty="0">
                <a:solidFill>
                  <a:schemeClr val="tx1"/>
                </a:solidFill>
              </a:rPr>
              <a:t>Hence, as per my opinion future of price </a:t>
            </a:r>
            <a:r>
              <a:rPr lang="en-US" dirty="0" smtClean="0">
                <a:solidFill>
                  <a:schemeClr val="tx1"/>
                </a:solidFill>
              </a:rPr>
              <a:t>comparison is </a:t>
            </a:r>
            <a:r>
              <a:rPr lang="en-US" dirty="0">
                <a:solidFill>
                  <a:schemeClr val="tx1"/>
                </a:solidFill>
              </a:rPr>
              <a:t>quite bright in India if along with the price comparison they also provide with the statistics related to level of customer satisfaction on purchases made from respective websites so that customers can know that they are not getting the product cheap at the cost of poor after sales service.</a:t>
            </a:r>
          </a:p>
          <a:p>
            <a:endParaRPr lang="en-IN" dirty="0"/>
          </a:p>
        </p:txBody>
      </p:sp>
    </p:spTree>
    <p:extLst>
      <p:ext uri="{BB962C8B-B14F-4D97-AF65-F5344CB8AC3E}">
        <p14:creationId xmlns:p14="http://schemas.microsoft.com/office/powerpoint/2010/main" val="1167399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393514" cy="670560"/>
          </a:xfrm>
        </p:spPr>
        <p:txBody>
          <a:bodyPr>
            <a:normAutofit fontScale="90000"/>
          </a:bodyPr>
          <a:lstStyle/>
          <a:p>
            <a:r>
              <a:rPr lang="en-US" sz="4000" b="1" dirty="0" smtClean="0">
                <a:solidFill>
                  <a:schemeClr val="tx1"/>
                </a:solidFill>
              </a:rPr>
              <a:t>LANGUAGES USED</a:t>
            </a:r>
            <a:endParaRPr lang="en-IN" sz="4000" b="1" dirty="0">
              <a:solidFill>
                <a:schemeClr val="tx1"/>
              </a:solidFill>
            </a:endParaRPr>
          </a:p>
        </p:txBody>
      </p:sp>
      <p:sp>
        <p:nvSpPr>
          <p:cNvPr id="3" name="Content Placeholder 2"/>
          <p:cNvSpPr>
            <a:spLocks noGrp="1"/>
          </p:cNvSpPr>
          <p:nvPr>
            <p:ph idx="1"/>
          </p:nvPr>
        </p:nvSpPr>
        <p:spPr>
          <a:xfrm>
            <a:off x="677334" y="1930401"/>
            <a:ext cx="9722442" cy="3738879"/>
          </a:xfrm>
        </p:spPr>
        <p:txBody>
          <a:bodyPr/>
          <a:lstStyle/>
          <a:p>
            <a:pPr marL="0" indent="0">
              <a:buNone/>
            </a:pPr>
            <a:r>
              <a:rPr lang="en-US" sz="2800" b="1" dirty="0" smtClean="0">
                <a:solidFill>
                  <a:schemeClr val="tx1"/>
                </a:solidFill>
              </a:rPr>
              <a:t>Python-</a:t>
            </a:r>
            <a:r>
              <a:rPr lang="en-US" sz="2800" b="1" dirty="0">
                <a:solidFill>
                  <a:schemeClr val="tx1"/>
                </a:solidFill>
              </a:rPr>
              <a:t>-(packages used)</a:t>
            </a:r>
          </a:p>
          <a:p>
            <a:pPr marL="0" indent="0">
              <a:buNone/>
            </a:pPr>
            <a:r>
              <a:rPr lang="en-US" sz="2000" dirty="0">
                <a:solidFill>
                  <a:schemeClr val="tx1"/>
                </a:solidFill>
              </a:rPr>
              <a:t>1-BeautifulSoup </a:t>
            </a:r>
            <a:r>
              <a:rPr lang="en-US" sz="2000" dirty="0" smtClean="0">
                <a:solidFill>
                  <a:schemeClr val="tx1"/>
                </a:solidFill>
              </a:rPr>
              <a:t>   -    </a:t>
            </a:r>
            <a:r>
              <a:rPr lang="en-US" sz="2000" dirty="0">
                <a:solidFill>
                  <a:schemeClr val="tx1"/>
                </a:solidFill>
              </a:rPr>
              <a:t>helps in extracting data(like price, </a:t>
            </a:r>
            <a:r>
              <a:rPr lang="en-US" sz="2000" dirty="0" smtClean="0">
                <a:solidFill>
                  <a:schemeClr val="tx1"/>
                </a:solidFill>
              </a:rPr>
              <a:t>product description)</a:t>
            </a:r>
          </a:p>
          <a:p>
            <a:pPr marL="0" indent="0">
              <a:buNone/>
            </a:pPr>
            <a:r>
              <a:rPr lang="en-US" sz="2000" dirty="0">
                <a:solidFill>
                  <a:schemeClr val="tx1"/>
                </a:solidFill>
              </a:rPr>
              <a:t> </a:t>
            </a:r>
            <a:r>
              <a:rPr lang="en-US" sz="2000" dirty="0" smtClean="0">
                <a:solidFill>
                  <a:schemeClr val="tx1"/>
                </a:solidFill>
              </a:rPr>
              <a:t>                                </a:t>
            </a:r>
            <a:r>
              <a:rPr lang="en-US" sz="2000" dirty="0">
                <a:solidFill>
                  <a:schemeClr val="tx1"/>
                </a:solidFill>
              </a:rPr>
              <a:t>out of </a:t>
            </a:r>
            <a:r>
              <a:rPr lang="en-US" sz="2000" dirty="0" err="1">
                <a:solidFill>
                  <a:schemeClr val="tx1"/>
                </a:solidFill>
              </a:rPr>
              <a:t>markuplanguages</a:t>
            </a:r>
            <a:r>
              <a:rPr lang="en-US" sz="2000" dirty="0">
                <a:solidFill>
                  <a:schemeClr val="tx1"/>
                </a:solidFill>
              </a:rPr>
              <a:t> like HTML and XML.</a:t>
            </a:r>
          </a:p>
          <a:p>
            <a:pPr marL="0" indent="0">
              <a:buNone/>
            </a:pPr>
            <a:r>
              <a:rPr lang="en-US" sz="2000" dirty="0">
                <a:solidFill>
                  <a:schemeClr val="tx1"/>
                </a:solidFill>
              </a:rPr>
              <a:t>2-requests  </a:t>
            </a:r>
            <a:r>
              <a:rPr lang="en-US" sz="2000" dirty="0" smtClean="0">
                <a:solidFill>
                  <a:schemeClr val="tx1"/>
                </a:solidFill>
              </a:rPr>
              <a:t>          </a:t>
            </a:r>
            <a:r>
              <a:rPr lang="en-US" sz="2000" dirty="0">
                <a:solidFill>
                  <a:schemeClr val="tx1"/>
                </a:solidFill>
              </a:rPr>
              <a:t>- </a:t>
            </a:r>
            <a:r>
              <a:rPr lang="en-US" sz="2000" dirty="0" smtClean="0">
                <a:solidFill>
                  <a:schemeClr val="tx1"/>
                </a:solidFill>
              </a:rPr>
              <a:t>   allows </a:t>
            </a:r>
            <a:r>
              <a:rPr lang="en-US" sz="2000" dirty="0">
                <a:solidFill>
                  <a:schemeClr val="tx1"/>
                </a:solidFill>
              </a:rPr>
              <a:t>you to send HTTP/1.1 requests extremely easily.</a:t>
            </a:r>
          </a:p>
          <a:p>
            <a:pPr marL="0" indent="0">
              <a:buNone/>
            </a:pPr>
            <a:r>
              <a:rPr lang="en-US" sz="2000" dirty="0">
                <a:solidFill>
                  <a:schemeClr val="tx1"/>
                </a:solidFill>
              </a:rPr>
              <a:t>3-slugify     </a:t>
            </a:r>
            <a:r>
              <a:rPr lang="en-US" sz="2000" dirty="0" smtClean="0">
                <a:solidFill>
                  <a:schemeClr val="tx1"/>
                </a:solidFill>
              </a:rPr>
              <a:t>          </a:t>
            </a:r>
            <a:r>
              <a:rPr lang="en-US" sz="2000" dirty="0">
                <a:solidFill>
                  <a:schemeClr val="tx1"/>
                </a:solidFill>
              </a:rPr>
              <a:t>- </a:t>
            </a:r>
            <a:r>
              <a:rPr lang="en-US" sz="2000" dirty="0" smtClean="0">
                <a:solidFill>
                  <a:schemeClr val="tx1"/>
                </a:solidFill>
              </a:rPr>
              <a:t>   It </a:t>
            </a:r>
            <a:r>
              <a:rPr lang="en-US" sz="2000" dirty="0">
                <a:solidFill>
                  <a:schemeClr val="tx1"/>
                </a:solidFill>
              </a:rPr>
              <a:t>is used to convert a string into </a:t>
            </a:r>
            <a:r>
              <a:rPr lang="en-US" sz="2000" dirty="0" err="1">
                <a:solidFill>
                  <a:schemeClr val="tx1"/>
                </a:solidFill>
              </a:rPr>
              <a:t>url</a:t>
            </a:r>
            <a:r>
              <a:rPr lang="en-US" sz="2000" dirty="0" smtClean="0">
                <a:solidFill>
                  <a:schemeClr val="tx1"/>
                </a:solidFill>
              </a:rPr>
              <a:t>.</a:t>
            </a:r>
          </a:p>
          <a:p>
            <a:pPr marL="0" indent="0">
              <a:buNone/>
            </a:pPr>
            <a:r>
              <a:rPr lang="en-US" sz="2000" dirty="0" smtClean="0">
                <a:solidFill>
                  <a:schemeClr val="tx1"/>
                </a:solidFill>
              </a:rPr>
              <a:t>4-tkinter               -    It is used for Graphical user interface.</a:t>
            </a:r>
          </a:p>
        </p:txBody>
      </p:sp>
    </p:spTree>
    <p:extLst>
      <p:ext uri="{BB962C8B-B14F-4D97-AF65-F5344CB8AC3E}">
        <p14:creationId xmlns:p14="http://schemas.microsoft.com/office/powerpoint/2010/main" val="3153742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992" y="597408"/>
            <a:ext cx="11033760" cy="560832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10680192" y="5205984"/>
            <a:ext cx="560832" cy="890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231648" y="384048"/>
            <a:ext cx="11119104" cy="6035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tx1"/>
                </a:solidFill>
              </a:rPr>
              <a:t>METHODOLOGY</a:t>
            </a:r>
          </a:p>
          <a:p>
            <a:endParaRPr lang="en-US" sz="3200" b="1" dirty="0" smtClean="0">
              <a:solidFill>
                <a:schemeClr val="tx1"/>
              </a:solidFill>
            </a:endParaRPr>
          </a:p>
          <a:p>
            <a:r>
              <a:rPr lang="en-US" sz="2400" b="1" dirty="0" smtClean="0">
                <a:solidFill>
                  <a:schemeClr val="tx1"/>
                </a:solidFill>
              </a:rPr>
              <a:t>Web </a:t>
            </a:r>
            <a:r>
              <a:rPr lang="en-US" sz="2400" b="1" dirty="0">
                <a:solidFill>
                  <a:schemeClr val="tx1"/>
                </a:solidFill>
              </a:rPr>
              <a:t>scraping setup --</a:t>
            </a:r>
          </a:p>
          <a:p>
            <a:r>
              <a:rPr lang="en-US" dirty="0" smtClean="0">
                <a:solidFill>
                  <a:schemeClr val="tx1"/>
                </a:solidFill>
              </a:rPr>
              <a:t>Web </a:t>
            </a:r>
            <a:r>
              <a:rPr lang="en-US" dirty="0">
                <a:solidFill>
                  <a:schemeClr val="tx1"/>
                </a:solidFill>
              </a:rPr>
              <a:t>Scraping is a process of collecting relevant information from a particular webpage and </a:t>
            </a:r>
            <a:r>
              <a:rPr lang="en-US" dirty="0" smtClean="0">
                <a:solidFill>
                  <a:schemeClr val="tx1"/>
                </a:solidFill>
              </a:rPr>
              <a:t>then exporting that </a:t>
            </a:r>
            <a:r>
              <a:rPr lang="en-US" dirty="0">
                <a:solidFill>
                  <a:schemeClr val="tx1"/>
                </a:solidFill>
              </a:rPr>
              <a:t>information in a proper format according to our needs.</a:t>
            </a:r>
          </a:p>
          <a:p>
            <a:pPr algn="ctr"/>
            <a:endParaRPr lang="en-US" dirty="0">
              <a:solidFill>
                <a:schemeClr val="tx1"/>
              </a:solidFill>
            </a:endParaRPr>
          </a:p>
          <a:p>
            <a:r>
              <a:rPr lang="en-US" dirty="0">
                <a:solidFill>
                  <a:schemeClr val="tx1"/>
                </a:solidFill>
              </a:rPr>
              <a:t>First installing </a:t>
            </a:r>
            <a:r>
              <a:rPr lang="en-US" dirty="0" err="1">
                <a:solidFill>
                  <a:schemeClr val="tx1"/>
                </a:solidFill>
              </a:rPr>
              <a:t>beautifulSoup</a:t>
            </a:r>
            <a:r>
              <a:rPr lang="en-US" dirty="0">
                <a:solidFill>
                  <a:schemeClr val="tx1"/>
                </a:solidFill>
              </a:rPr>
              <a:t> library in local system. Then sending request to Amazon and Flipkart websites </a:t>
            </a:r>
            <a:r>
              <a:rPr lang="en-US" dirty="0" smtClean="0">
                <a:solidFill>
                  <a:schemeClr val="tx1"/>
                </a:solidFill>
              </a:rPr>
              <a:t>then getting </a:t>
            </a:r>
            <a:r>
              <a:rPr lang="en-US" dirty="0">
                <a:solidFill>
                  <a:schemeClr val="tx1"/>
                </a:solidFill>
              </a:rPr>
              <a:t>the response as webpage source code as response after getting the response then parsing the webpage </a:t>
            </a:r>
            <a:r>
              <a:rPr lang="en-US" dirty="0" smtClean="0">
                <a:solidFill>
                  <a:schemeClr val="tx1"/>
                </a:solidFill>
              </a:rPr>
              <a:t>source code</a:t>
            </a:r>
            <a:r>
              <a:rPr lang="en-US" dirty="0">
                <a:solidFill>
                  <a:schemeClr val="tx1"/>
                </a:solidFill>
              </a:rPr>
              <a:t>. Getting the price and information of Amazon and Flipkart products then tracking the price using web </a:t>
            </a:r>
            <a:r>
              <a:rPr lang="en-US" dirty="0" smtClean="0">
                <a:solidFill>
                  <a:schemeClr val="tx1"/>
                </a:solidFill>
              </a:rPr>
              <a:t>scraping using </a:t>
            </a:r>
            <a:r>
              <a:rPr lang="en-US" dirty="0">
                <a:solidFill>
                  <a:schemeClr val="tx1"/>
                </a:solidFill>
              </a:rPr>
              <a:t>python.  </a:t>
            </a:r>
          </a:p>
          <a:p>
            <a:endParaRPr lang="en-US" dirty="0">
              <a:solidFill>
                <a:schemeClr val="tx1"/>
              </a:solidFill>
            </a:endParaRPr>
          </a:p>
          <a:p>
            <a:r>
              <a:rPr lang="en-US" sz="2400" b="1" dirty="0">
                <a:solidFill>
                  <a:schemeClr val="tx1"/>
                </a:solidFill>
              </a:rPr>
              <a:t>packages </a:t>
            </a:r>
            <a:r>
              <a:rPr lang="en-US" sz="2400" b="1" dirty="0" smtClean="0">
                <a:solidFill>
                  <a:schemeClr val="tx1"/>
                </a:solidFill>
              </a:rPr>
              <a:t>used—</a:t>
            </a:r>
          </a:p>
          <a:p>
            <a:endParaRPr lang="en-US" dirty="0">
              <a:solidFill>
                <a:schemeClr val="tx1"/>
              </a:solidFill>
            </a:endParaRPr>
          </a:p>
          <a:p>
            <a:r>
              <a:rPr lang="en-US" dirty="0" smtClean="0">
                <a:solidFill>
                  <a:schemeClr val="tx1"/>
                </a:solidFill>
              </a:rPr>
              <a:t>1-BeautifulSoup     </a:t>
            </a:r>
            <a:r>
              <a:rPr lang="en-US" dirty="0">
                <a:solidFill>
                  <a:schemeClr val="tx1"/>
                </a:solidFill>
              </a:rPr>
              <a:t>- helps in extracting </a:t>
            </a:r>
            <a:r>
              <a:rPr lang="en-US" dirty="0" smtClean="0">
                <a:solidFill>
                  <a:schemeClr val="tx1"/>
                </a:solidFill>
              </a:rPr>
              <a:t>data </a:t>
            </a:r>
            <a:r>
              <a:rPr lang="en-US" dirty="0">
                <a:solidFill>
                  <a:schemeClr val="tx1"/>
                </a:solidFill>
              </a:rPr>
              <a:t>out of </a:t>
            </a:r>
            <a:r>
              <a:rPr lang="en-US" dirty="0" err="1">
                <a:solidFill>
                  <a:schemeClr val="tx1"/>
                </a:solidFill>
              </a:rPr>
              <a:t>markuplanguages</a:t>
            </a:r>
            <a:r>
              <a:rPr lang="en-US" dirty="0">
                <a:solidFill>
                  <a:schemeClr val="tx1"/>
                </a:solidFill>
              </a:rPr>
              <a:t> like HTML and </a:t>
            </a:r>
            <a:r>
              <a:rPr lang="en-US" dirty="0" smtClean="0">
                <a:solidFill>
                  <a:schemeClr val="tx1"/>
                </a:solidFill>
              </a:rPr>
              <a:t>XML.</a:t>
            </a:r>
          </a:p>
          <a:p>
            <a:r>
              <a:rPr lang="en-US" dirty="0" smtClean="0">
                <a:solidFill>
                  <a:schemeClr val="tx1"/>
                </a:solidFill>
              </a:rPr>
              <a:t>2-requests             </a:t>
            </a:r>
            <a:r>
              <a:rPr lang="en-US" dirty="0">
                <a:solidFill>
                  <a:schemeClr val="tx1"/>
                </a:solidFill>
              </a:rPr>
              <a:t>- allows you to send HTTP/1.1 requests extremely </a:t>
            </a:r>
            <a:r>
              <a:rPr lang="en-US" dirty="0" smtClean="0">
                <a:solidFill>
                  <a:schemeClr val="tx1"/>
                </a:solidFill>
              </a:rPr>
              <a:t>easily.</a:t>
            </a:r>
          </a:p>
          <a:p>
            <a:r>
              <a:rPr lang="en-US" dirty="0" smtClean="0">
                <a:solidFill>
                  <a:schemeClr val="tx1"/>
                </a:solidFill>
              </a:rPr>
              <a:t>3-slugify                - </a:t>
            </a:r>
            <a:r>
              <a:rPr lang="en-US" dirty="0">
                <a:solidFill>
                  <a:schemeClr val="tx1"/>
                </a:solidFill>
              </a:rPr>
              <a:t>It is used to convert a string into </a:t>
            </a:r>
            <a:r>
              <a:rPr lang="en-US" dirty="0" err="1">
                <a:solidFill>
                  <a:schemeClr val="tx1"/>
                </a:solidFill>
              </a:rPr>
              <a:t>url</a:t>
            </a:r>
            <a:r>
              <a:rPr lang="en-US" dirty="0" smtClean="0">
                <a:solidFill>
                  <a:schemeClr val="tx1"/>
                </a:solidFill>
              </a:rPr>
              <a:t>.</a:t>
            </a:r>
            <a:endParaRPr lang="en-IN" dirty="0" smtClean="0">
              <a:solidFill>
                <a:schemeClr val="tx1"/>
              </a:solidFill>
            </a:endParaRPr>
          </a:p>
          <a:p>
            <a:r>
              <a:rPr lang="en-US" dirty="0">
                <a:solidFill>
                  <a:schemeClr val="tx1"/>
                </a:solidFill>
              </a:rPr>
              <a:t>4-tkinter      </a:t>
            </a:r>
            <a:r>
              <a:rPr lang="en-US" dirty="0" smtClean="0">
                <a:solidFill>
                  <a:schemeClr val="tx1"/>
                </a:solidFill>
              </a:rPr>
              <a:t>          - It </a:t>
            </a:r>
            <a:r>
              <a:rPr lang="en-US" dirty="0">
                <a:solidFill>
                  <a:schemeClr val="tx1"/>
                </a:solidFill>
              </a:rPr>
              <a:t>is used for Graphical user interface.</a:t>
            </a:r>
          </a:p>
          <a:p>
            <a:endParaRPr lang="en-US" dirty="0">
              <a:solidFill>
                <a:schemeClr val="tx1"/>
              </a:solidFill>
            </a:endParaRPr>
          </a:p>
        </p:txBody>
      </p:sp>
    </p:spTree>
    <p:extLst>
      <p:ext uri="{BB962C8B-B14F-4D97-AF65-F5344CB8AC3E}">
        <p14:creationId xmlns:p14="http://schemas.microsoft.com/office/powerpoint/2010/main" val="2752922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144" y="609600"/>
            <a:ext cx="10216896" cy="563270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2560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9184"/>
            <a:ext cx="8405706" cy="609600"/>
          </a:xfrm>
        </p:spPr>
        <p:txBody>
          <a:bodyPr>
            <a:normAutofit fontScale="90000"/>
          </a:bodyPr>
          <a:lstStyle/>
          <a:p>
            <a:r>
              <a:rPr lang="en-US" b="1" dirty="0" smtClean="0">
                <a:solidFill>
                  <a:schemeClr val="tx1"/>
                </a:solidFill>
              </a:rPr>
              <a:t>FUTURE SCOPE AND CONCLUSION</a:t>
            </a:r>
            <a:endParaRPr lang="en-IN" b="1" dirty="0">
              <a:solidFill>
                <a:schemeClr val="tx1"/>
              </a:solidFill>
            </a:endParaRPr>
          </a:p>
        </p:txBody>
      </p:sp>
      <p:sp>
        <p:nvSpPr>
          <p:cNvPr id="3" name="Content Placeholder 2"/>
          <p:cNvSpPr>
            <a:spLocks noGrp="1"/>
          </p:cNvSpPr>
          <p:nvPr>
            <p:ph idx="1"/>
          </p:nvPr>
        </p:nvSpPr>
        <p:spPr>
          <a:xfrm>
            <a:off x="677334" y="1231392"/>
            <a:ext cx="11026986" cy="5449824"/>
          </a:xfrm>
        </p:spPr>
        <p:txBody>
          <a:bodyPr>
            <a:normAutofit lnSpcReduction="10000"/>
          </a:bodyPr>
          <a:lstStyle/>
          <a:p>
            <a:pPr marL="0" indent="0">
              <a:buNone/>
            </a:pPr>
            <a:r>
              <a:rPr lang="en-US" sz="2400" b="1" dirty="0" smtClean="0">
                <a:solidFill>
                  <a:schemeClr val="tx1"/>
                </a:solidFill>
              </a:rPr>
              <a:t>FUTURE SCOPE</a:t>
            </a:r>
          </a:p>
          <a:p>
            <a:pPr marL="0" indent="0">
              <a:buNone/>
            </a:pPr>
            <a:r>
              <a:rPr lang="en-US" sz="1700" dirty="0">
                <a:solidFill>
                  <a:schemeClr val="tx1"/>
                </a:solidFill>
              </a:rPr>
              <a:t>The project has a wide scope, as it is not intended to a particular organization. This project is going to develop generic software, which can be applied by any businesses organization . More over it provides facility to its users. Also the software is going to provide a huge amount of summary data.</a:t>
            </a:r>
          </a:p>
          <a:p>
            <a:pPr marL="0" indent="0">
              <a:buNone/>
            </a:pPr>
            <a:r>
              <a:rPr lang="en-US" sz="1700" dirty="0" smtClean="0">
                <a:solidFill>
                  <a:schemeClr val="tx1"/>
                </a:solidFill>
              </a:rPr>
              <a:t>                                Hence</a:t>
            </a:r>
            <a:r>
              <a:rPr lang="en-US" sz="1700" dirty="0">
                <a:solidFill>
                  <a:schemeClr val="tx1"/>
                </a:solidFill>
              </a:rPr>
              <a:t>, as per my opinion future of price </a:t>
            </a:r>
            <a:r>
              <a:rPr lang="en-US" sz="1700" dirty="0" smtClean="0">
                <a:solidFill>
                  <a:schemeClr val="tx1"/>
                </a:solidFill>
              </a:rPr>
              <a:t>comparison </a:t>
            </a:r>
            <a:r>
              <a:rPr lang="en-US" sz="1700" dirty="0">
                <a:solidFill>
                  <a:schemeClr val="tx1"/>
                </a:solidFill>
              </a:rPr>
              <a:t>is quite bright in India if along with the price comparison they also provide with the statistics related to level of customer satisfaction on purchases made from respective websites so that customers can know that they are not getting the product cheap at the cost of poor after sales service</a:t>
            </a:r>
            <a:r>
              <a:rPr lang="en-US" sz="1700" dirty="0" smtClean="0">
                <a:solidFill>
                  <a:schemeClr val="tx1"/>
                </a:solidFill>
              </a:rPr>
              <a:t>.</a:t>
            </a:r>
          </a:p>
          <a:p>
            <a:pPr marL="0" indent="0">
              <a:buNone/>
            </a:pPr>
            <a:r>
              <a:rPr lang="en-US" sz="2400" b="1" dirty="0" smtClean="0">
                <a:solidFill>
                  <a:schemeClr val="tx1"/>
                </a:solidFill>
              </a:rPr>
              <a:t>CONCLUSION</a:t>
            </a:r>
            <a:endParaRPr lang="en-US" sz="2400" b="1" dirty="0">
              <a:solidFill>
                <a:schemeClr val="tx1"/>
              </a:solidFill>
            </a:endParaRPr>
          </a:p>
          <a:p>
            <a:pPr marL="0" indent="0">
              <a:buNone/>
            </a:pPr>
            <a:r>
              <a:rPr lang="en-US" sz="1900" dirty="0">
                <a:solidFill>
                  <a:schemeClr val="tx1"/>
                </a:solidFill>
              </a:rPr>
              <a:t>E-commerce industry is growing at a rapid speed in India and is expected to grow rapidly for years to come. More and more people are now looking towards online retailers as an viable option to make their purchases. And it is also very much clear that the number of ecommerce websites are also increasing day by day and prices and offers offered by each of them are different.</a:t>
            </a:r>
          </a:p>
          <a:p>
            <a:pPr marL="0" indent="0">
              <a:buNone/>
            </a:pPr>
            <a:r>
              <a:rPr lang="en-US" sz="1900" dirty="0" smtClean="0">
                <a:solidFill>
                  <a:schemeClr val="tx1"/>
                </a:solidFill>
              </a:rPr>
              <a:t>                                   Considering </a:t>
            </a:r>
            <a:r>
              <a:rPr lang="en-US" sz="1900" dirty="0">
                <a:solidFill>
                  <a:schemeClr val="tx1"/>
                </a:solidFill>
              </a:rPr>
              <a:t>the fact that </a:t>
            </a:r>
            <a:r>
              <a:rPr lang="en-US" sz="1900" i="1" dirty="0">
                <a:solidFill>
                  <a:schemeClr val="tx1"/>
                </a:solidFill>
              </a:rPr>
              <a:t>Indian Consumers</a:t>
            </a:r>
            <a:r>
              <a:rPr lang="en-US" sz="1900" dirty="0">
                <a:solidFill>
                  <a:schemeClr val="tx1"/>
                </a:solidFill>
              </a:rPr>
              <a:t> are very much price sensitive and hence price plays a very important role in Indian economy. And since the number of ecommerce websites in India is quite a big in number, customers do need a platform where they can compare the prices of products over different websites and chose the cheapest one with good customer service.</a:t>
            </a:r>
          </a:p>
          <a:p>
            <a:pPr marL="0" indent="0">
              <a:buNone/>
            </a:pPr>
            <a:endParaRPr lang="en-IN" sz="2400" b="1" dirty="0"/>
          </a:p>
        </p:txBody>
      </p:sp>
    </p:spTree>
    <p:extLst>
      <p:ext uri="{BB962C8B-B14F-4D97-AF65-F5344CB8AC3E}">
        <p14:creationId xmlns:p14="http://schemas.microsoft.com/office/powerpoint/2010/main" val="3599448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305</TotalTime>
  <Words>849</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ABSTRACT      INTRODUCTION</vt:lpstr>
      <vt:lpstr>OBJECTIVE</vt:lpstr>
      <vt:lpstr>GOALS</vt:lpstr>
      <vt:lpstr>PURPOSE</vt:lpstr>
      <vt:lpstr>PROJECT SCOPE</vt:lpstr>
      <vt:lpstr>LANGUAGES USED</vt:lpstr>
      <vt:lpstr>PowerPoint Presentation</vt:lpstr>
      <vt:lpstr>PowerPoint Presentation</vt:lpstr>
      <vt:lpstr>FUTURE SCOPE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30</cp:revision>
  <dcterms:created xsi:type="dcterms:W3CDTF">2021-09-26T12:30:45Z</dcterms:created>
  <dcterms:modified xsi:type="dcterms:W3CDTF">2023-02-12T15:15:20Z</dcterms:modified>
</cp:coreProperties>
</file>