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BDE76-1403-AF40-BE34-C96C534C8F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9798E-86F1-1E42-AE39-C69A94453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9798E-86F1-1E42-AE39-C69A944537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1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9798E-86F1-1E42-AE39-C69A944537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2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D195-93FE-B8F2-C595-F46F474D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8362-B0DF-2AA5-8233-A0596A24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7C4B-4A38-20C0-BA3C-F2DAE33C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22AB-6483-2562-E34F-4EA5F577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C01D-64BF-88A3-DCA6-FC6DFBB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A14F-9F7C-D295-87EC-B09CDF31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EE6E2-E1DF-D2BA-A550-62B6F4050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DA37E-865E-085E-86AD-9F549205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0383-983F-F113-25AD-8640D271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8DFC-2522-AC19-F108-1C344EF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E7D85-D86D-9DC3-CBBA-D03AEC6AE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CDB0-CCA1-414B-EE50-7A7AE892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3576-4706-DD97-F272-C0585790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779E-1C44-05FD-03D6-6345975A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B847-EF7E-9B6A-B207-F3D9278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E14D-F965-5CB3-999C-B108D714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4FC5-EAC3-07F7-ABEC-F6E9437D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4104E-193E-DC5E-9419-9365B67A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EF17-F1CC-C586-4475-F278EF84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5872-A227-B3D8-F720-E9C83F13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E520-0666-FA36-2714-BAF62DA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B12E-74A1-9573-1C80-F6E42C18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7734-4F18-F1A7-49DE-E7E571FE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24B6-AE68-13E9-8829-CDCBEFD6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0A86-479A-4EE8-0084-71E40AE9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E48A-6422-014C-F81A-4EBC8F79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91FC-DDD3-CF6A-A7D2-58475B7E8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030DF-8CAC-7B21-79EB-AEFF259E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25583-D954-5A7E-0057-A9CEF0FC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90DF1-5473-2520-ADE8-32B1FFE8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28EF6-FA79-B71F-2C39-FAB27E3A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4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6457-D66C-F2C3-9861-5B4847C7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9E932-4F42-2155-6AAB-C86FD1791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4E8AF-1850-A2B3-3A03-06621FFDC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3B5BF-0520-3F50-58FD-DDA433DC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096C0-FCF0-C210-A9C0-BF3F75254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4FB4E-4B71-A761-1F6A-0AF2097C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58505-7351-3123-9C33-2DF8B7DC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28C84-FA41-3975-FDA2-369757F7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1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5995-C02F-30C4-EFEB-A19F58E9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B17E1-AA7E-6DC7-C70C-F07A633C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69DE9-C060-788A-12E2-636C64F1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98D9-6A77-9905-930A-2FC46845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C658D-DF71-D0CA-1901-3F1B2082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859B1-6131-1D21-9ABF-7959DD6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6033B-66DA-7B1F-3D2A-C1AC8246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F638-045E-5CA1-55FC-A388DB39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DFA59-F3A5-89F1-92A4-6699C5B77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06D8-EF92-F88F-D897-184A0D439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BB6F8-3919-9F51-527D-E32795255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A488-DA87-6D37-858E-E78357DE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014C-445A-6EEB-988D-75671E8C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C79A-0187-7555-8D3B-4812704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09E19-524F-2464-B25B-2294F8D67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ACD66-6DE3-4593-DCFC-2301EF912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B9F1-D576-630F-B975-212274E1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5F50E-7DF1-09A0-8918-2D666728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BD5BF-22EF-A6BD-11A0-385D55BF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6C348-5B8D-64D5-1B96-FDA4C5B6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AA73-24A6-AF5F-4287-98F48A93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5541-627A-B482-6CEC-2E2240F88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DF362-826A-384B-A8FA-5C23A07DA767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D0D46-502D-44DD-5231-25C8D4EC8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FE353-DD1D-63A7-C245-BBA0416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9B8C55-E0CE-1245-BCEE-9E72CFA9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FF6D4A-6063-2ABE-AD1D-DDF9E0E4EFBE}"/>
              </a:ext>
            </a:extLst>
          </p:cNvPr>
          <p:cNvSpPr txBox="1"/>
          <p:nvPr/>
        </p:nvSpPr>
        <p:spPr>
          <a:xfrm>
            <a:off x="0" y="8372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FitFlow Health and Wellness Tracker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A670B-1A38-00C6-F401-40799002C431}"/>
              </a:ext>
            </a:extLst>
          </p:cNvPr>
          <p:cNvSpPr txBox="1"/>
          <p:nvPr/>
        </p:nvSpPr>
        <p:spPr>
          <a:xfrm>
            <a:off x="6345715" y="4825387"/>
            <a:ext cx="6323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Mohd Kaif Ansari 2312105201156 5(B)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Mohd Anas Ansari 2312105201152 5(E)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Saurabh Singh 2312105201232 5(C)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Nirbhay Singh 2312105201164 5(B)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blue and green logo&#10;&#10;Description automatically generated">
            <a:extLst>
              <a:ext uri="{FF2B5EF4-FFF2-40B4-BE49-F238E27FC236}">
                <a16:creationId xmlns:a16="http://schemas.microsoft.com/office/drawing/2014/main" id="{E8362046-44B1-A44A-6872-AFE5B137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642" y="2175833"/>
            <a:ext cx="1927035" cy="192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2C22E-0678-591D-C63D-EE08AA8E48F3}"/>
              </a:ext>
            </a:extLst>
          </p:cNvPr>
          <p:cNvSpPr txBox="1"/>
          <p:nvPr/>
        </p:nvSpPr>
        <p:spPr>
          <a:xfrm>
            <a:off x="209320" y="286439"/>
            <a:ext cx="11832116" cy="582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Version Control and Deployment ( by Nirbhay Singh)</a:t>
            </a:r>
          </a:p>
          <a:p>
            <a:pPr algn="l">
              <a:lnSpc>
                <a:spcPct val="150000"/>
              </a:lnSpc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Version Control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Code Management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Use a version control system to manage and track changes in the codebase.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Create and manage branches for feature development, bug fixes, or experiments.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Collaboration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Enable seamless collaboration among developers by handling code merges and resolving conflicts.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Maintain a clean repository with clear commit messages describing changes.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History Tracking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Maintain a detailed history of changes to facilitate rollback or review if issues arise.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Backup and Recovery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Ensure backups are created for all significant milestones and releases to avoid data loss.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7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72F7C-0FB7-458A-5885-B3D77FCA2BAE}"/>
              </a:ext>
            </a:extLst>
          </p:cNvPr>
          <p:cNvSpPr txBox="1"/>
          <p:nvPr/>
        </p:nvSpPr>
        <p:spPr>
          <a:xfrm>
            <a:off x="110169" y="110170"/>
            <a:ext cx="11898217" cy="683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Deployment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Environment Setup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Prepare the deployment environment, including servers or hosting services (e.g., GitHub Pages for FitFlow).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Ensure compatibility between the local development environment and the live site.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Testing Before Deployment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Coordinate with testers to perform pre-deployment checks, including regression testing and performance testing.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Release Management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Deploy updates and new features to the live site in a structured manner, minimizing downtime or user impact.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Monitor deployments for any issues and roll back if necessary.</a:t>
            </a: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Maintenance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Regularly update the live site with new changes while ensuring stability.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Monitor deployed environments to detect and address potential issues quickly.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Maintain records of deployed versions and features included in each release.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205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46F46-C93D-570A-8A4C-DFD21AF27ABB}"/>
              </a:ext>
            </a:extLst>
          </p:cNvPr>
          <p:cNvSpPr txBox="1"/>
          <p:nvPr/>
        </p:nvSpPr>
        <p:spPr>
          <a:xfrm>
            <a:off x="132201" y="187288"/>
            <a:ext cx="12059799" cy="679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00"/>
              </a:spcAft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Final Proposed Work for FitFlow</a:t>
            </a:r>
          </a:p>
          <a:p>
            <a:pPr algn="l">
              <a:spcAft>
                <a:spcPts val="10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Vision</a:t>
            </a:r>
          </a:p>
          <a:p>
            <a:pPr algn="l">
              <a:spcAft>
                <a:spcPts val="100"/>
              </a:spcAft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To create a lightweight, user-friendly, and accessible fitness website that meets the needs of users with basic fitness tracking requirements while maintaining simplicity and efficiency.</a:t>
            </a:r>
          </a:p>
          <a:p>
            <a:pPr algn="l">
              <a:spcAft>
                <a:spcPts val="100"/>
              </a:spcAft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Focus Areas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Enhanced User Experience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Implement a responsive and intuitive interface that adapts seamlessly across devices.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Simplify navigation to cater to non-tech-savvy users while maintaining essential features like workout tracking, progress logs, and goal setting.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Documentation and Analysis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Maintain clear and comprehensive documentation for all aspects of the website, including features, workflows, and updates.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Regularly analyse website performance and user feedback to identify areas for improvement and innovation.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Version Control and Deployment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Leverage version control systems to streamline collaboration and maintain a robust codebase.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Automate deployment processes for efficient updates and minimal downtime.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Security and Privacy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Implement secure protocols to protect user data.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Adhere to privacy standards and avoid unnecessary data collection to build user trust.</a:t>
            </a:r>
          </a:p>
          <a:p>
            <a:pPr algn="l">
              <a:spcAft>
                <a:spcPts val="100"/>
              </a:spcAft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Future Innovations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Introduce personalized features such as tailored workout plans or fitness recommendations based on user input.</a:t>
            </a:r>
          </a:p>
          <a:p>
            <a:pPr marL="742950" lvl="1" indent="-285750" algn="l">
              <a:spcAft>
                <a:spcPts val="100"/>
              </a:spcAft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Explore integrations with wearable devices or third-party APIs to expand functionality.</a:t>
            </a:r>
          </a:p>
          <a:p>
            <a:pPr>
              <a:spcAft>
                <a:spcPts val="1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2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7D91F-F971-CBEC-0F5C-C8666641C6EC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777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831E3C-D628-3485-AD52-DB0AF26B0FEF}"/>
              </a:ext>
            </a:extLst>
          </p:cNvPr>
          <p:cNvSpPr txBox="1"/>
          <p:nvPr/>
        </p:nvSpPr>
        <p:spPr>
          <a:xfrm>
            <a:off x="488414" y="117782"/>
            <a:ext cx="11215171" cy="621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Technologies Used:</a:t>
            </a:r>
            <a:endParaRPr lang="en-US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CSS3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JavaScript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Firebase : (a)Authentication</a:t>
            </a:r>
          </a:p>
          <a:p>
            <a:pPr lvl="5">
              <a:lnSpc>
                <a:spcPct val="150000"/>
              </a:lnSpc>
            </a:pPr>
            <a:r>
              <a:rPr lang="en-US" sz="2800" dirty="0"/>
              <a:t>	 (b)Realtime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GitHub Pages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Google API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Form spree API</a:t>
            </a:r>
          </a:p>
        </p:txBody>
      </p:sp>
    </p:spTree>
    <p:extLst>
      <p:ext uri="{BB962C8B-B14F-4D97-AF65-F5344CB8AC3E}">
        <p14:creationId xmlns:p14="http://schemas.microsoft.com/office/powerpoint/2010/main" val="3308443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81C2F-917E-6187-24F4-11C0E4D22C09}"/>
              </a:ext>
            </a:extLst>
          </p:cNvPr>
          <p:cNvSpPr txBox="1"/>
          <p:nvPr/>
        </p:nvSpPr>
        <p:spPr>
          <a:xfrm>
            <a:off x="370900" y="121186"/>
            <a:ext cx="11821100" cy="57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Why it is different from rest of the Existing Works?</a:t>
            </a:r>
            <a:endParaRPr lang="en-US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Fast and lightweight design ensures quick loading times.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Simple and user-friendly, ideal for non-tech-savvy users.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No need for subscriptions.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Perfect for specific tasks workflows without complex features.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Hosted on GitHub Pages, making it free and cost-effective.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Open-source, allowing customization and collaborative development.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Suitable for individuals or small teams with basic needs.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Focuses on ease of use rather than overwhelming advanced options.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10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8DA47-3E91-2043-4948-A3BF8BD82376}"/>
              </a:ext>
            </a:extLst>
          </p:cNvPr>
          <p:cNvSpPr txBox="1"/>
          <p:nvPr/>
        </p:nvSpPr>
        <p:spPr>
          <a:xfrm>
            <a:off x="275422" y="242371"/>
            <a:ext cx="1146855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Design And Layout</a:t>
            </a:r>
            <a:r>
              <a:rPr lang="en-US" sz="2800" dirty="0">
                <a:sym typeface="Wingdings" pitchFamily="2" charset="2"/>
              </a:rPr>
              <a:t>( by Saurabh Singh):</a:t>
            </a:r>
          </a:p>
          <a:p>
            <a:pPr algn="l">
              <a:lnSpc>
                <a:spcPct val="150000"/>
              </a:lnSpc>
            </a:pPr>
            <a:endParaRPr lang="en-IN" sz="24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Design: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Visual Style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 Minimalistic with a clean, responsive design.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Colour Scheme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 Uses a simple palette (likely neutral or vibrant based on fitness themes).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Typography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 Readable fonts for clarity and simplicity.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Imagery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</a:rPr>
              <a:t>: Incorporates relevant images or icons to support content.</a:t>
            </a:r>
            <a:endParaRPr lang="en-IN" sz="2800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459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D65B2E-0D10-F913-0FBA-A7528ABCD103}"/>
              </a:ext>
            </a:extLst>
          </p:cNvPr>
          <p:cNvSpPr txBox="1"/>
          <p:nvPr/>
        </p:nvSpPr>
        <p:spPr>
          <a:xfrm>
            <a:off x="209319" y="154235"/>
            <a:ext cx="117439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Layout: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Homepage (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</a:rPr>
              <a:t>index.html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Serves as the central hub with key sections like introductions or highlights.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Features links or navigation to other pages like 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</a:rPr>
              <a:t>about.html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About Page (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</a:rPr>
              <a:t>about.html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Provides detailed information about the website's purpose or 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Navigation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Simple and intuitive navigation bar for switching between pages.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Ensures easy access to all sections.</a:t>
            </a:r>
          </a:p>
          <a:p>
            <a:pPr algn="l">
              <a:lnSpc>
                <a:spcPct val="150000"/>
              </a:lnSpc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Responsiveness: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Adaptable to different screen sizes, ensuring compatibility with desktops, tablets, and smartphones.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24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02BED-D0E1-4240-8017-C1884B25C6C4}"/>
              </a:ext>
            </a:extLst>
          </p:cNvPr>
          <p:cNvSpPr txBox="1"/>
          <p:nvPr/>
        </p:nvSpPr>
        <p:spPr>
          <a:xfrm>
            <a:off x="165253" y="275422"/>
            <a:ext cx="11788048" cy="622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Developing and Testing </a:t>
            </a:r>
            <a:r>
              <a:rPr lang="en-US" sz="2400" dirty="0">
                <a:sym typeface="Wingdings" pitchFamily="2" charset="2"/>
              </a:rPr>
              <a:t>( by Mohd Kaif Ansari)</a:t>
            </a:r>
          </a:p>
          <a:p>
            <a:pPr>
              <a:spcAft>
                <a:spcPts val="1000"/>
              </a:spcAft>
            </a:pPr>
            <a:r>
              <a:rPr lang="en-US" sz="2400" b="1" dirty="0">
                <a:sym typeface="Wingdings" pitchFamily="2" charset="2"/>
              </a:rPr>
              <a:t>Developing: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Build and Implement Features</a:t>
            </a:r>
            <a:r>
              <a:rPr lang="en-IN" sz="2400" dirty="0"/>
              <a:t>: Develop user-friendly features such as workout trackers, progress logs, and personalized fitness plans.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Front-End Development</a:t>
            </a:r>
            <a:r>
              <a:rPr lang="en-IN" sz="2400" dirty="0"/>
              <a:t>: Design and code the website’s user interface using HTML, CSS, and JavaScript to ensure a responsive and attractive layout across different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Back-End Development</a:t>
            </a:r>
            <a:r>
              <a:rPr lang="en-IN" sz="2400" dirty="0"/>
              <a:t>: Manage the server-side functionality like authentication and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Optimize Performance</a:t>
            </a:r>
            <a:r>
              <a:rPr lang="en-IN" sz="2400" dirty="0"/>
              <a:t>: Ensure the website loads quickly, especially for mobile users, and ensure smooth navigation.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Integration</a:t>
            </a:r>
            <a:r>
              <a:rPr lang="en-IN" sz="2400" dirty="0"/>
              <a:t>: Work on integrating third-party services like google firebase API and form spree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Bug Fixing</a:t>
            </a:r>
            <a:r>
              <a:rPr lang="en-IN" sz="2400" dirty="0"/>
              <a:t>: Address issues related to the website’s functionality and improve code efficiency.</a:t>
            </a:r>
            <a:endParaRPr lang="en-US" sz="2400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643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B7341E-055D-8A9A-3E87-5579C896DD86}"/>
              </a:ext>
            </a:extLst>
          </p:cNvPr>
          <p:cNvSpPr txBox="1"/>
          <p:nvPr/>
        </p:nvSpPr>
        <p:spPr>
          <a:xfrm>
            <a:off x="363558" y="341523"/>
            <a:ext cx="11457542" cy="531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Testing :</a:t>
            </a:r>
            <a:endParaRPr lang="en-US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Functional Testing</a:t>
            </a:r>
            <a:r>
              <a:rPr lang="en-IN" sz="2000" dirty="0"/>
              <a:t>: Test all features of the website (workout trackers, goal-setting tools, progress reports) to ensure they perform as intended.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Usability Testing</a:t>
            </a:r>
            <a:r>
              <a:rPr lang="en-IN" sz="2000" dirty="0"/>
              <a:t>: Assess the user experience to ensure the website is intuitive, easy to navigate, and user-friendly for fitness enthusiasts of all levels.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Cross-Device and Browser Compatibility</a:t>
            </a:r>
            <a:r>
              <a:rPr lang="en-IN" sz="2000" dirty="0"/>
              <a:t>: Verify that the website works on different devices (smartphones, tablets, desktop) and across different web browsers (Chrome, Firefox, Safari).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Performance Testing</a:t>
            </a:r>
            <a:r>
              <a:rPr lang="en-IN" sz="2000" dirty="0"/>
              <a:t>: Ensure that the website loads quickly, particularly on mobile, which is crucial for fitness users accessing the site while on the 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Security Testing</a:t>
            </a:r>
            <a:r>
              <a:rPr lang="en-IN" sz="2000" dirty="0"/>
              <a:t>: If user data is being stored (e.g., workout progress, health data), ensure that the site is secure and that sensitive information is protected.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617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2CE84-FAFB-E7F0-F9CF-A051EC7F1B06}"/>
              </a:ext>
            </a:extLst>
          </p:cNvPr>
          <p:cNvSpPr txBox="1"/>
          <p:nvPr/>
        </p:nvSpPr>
        <p:spPr>
          <a:xfrm>
            <a:off x="196467" y="79991"/>
            <a:ext cx="11799066" cy="677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800" dirty="0"/>
              <a:t>Documentation and Analysis ( by Mohd Anas Ansari)</a:t>
            </a:r>
            <a:endParaRPr lang="en-US" sz="2000" dirty="0"/>
          </a:p>
          <a:p>
            <a:pPr algn="l">
              <a:lnSpc>
                <a:spcPct val="150000"/>
              </a:lnSpc>
              <a:spcAft>
                <a:spcPts val="1000"/>
              </a:spcAft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Documentation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Create and maintain clear, detailed records of the website’s structure, features, and functionality.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Document the development process, including:</a:t>
            </a:r>
          </a:p>
          <a:p>
            <a:pPr marL="742950" lvl="1" indent="-28575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Tools and technologies used (e.g., HTML, CSS, JavaScript).</a:t>
            </a:r>
          </a:p>
          <a:p>
            <a:pPr marL="742950" lvl="1" indent="-28575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Google Firebase and Form spree.</a:t>
            </a:r>
          </a:p>
          <a:p>
            <a:pPr marL="742950" lvl="1" indent="-285750"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Instructions for setting up and hosting the website (e.g., GitHub Pages).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Provide usage guidelines for users, including tutorials or FAQs.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Record all updates, feature additions, or bug fixes.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 Maintain testing reports and logs detailing issues found and resolved.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459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17838-663F-0337-F00E-1F284E634439}"/>
              </a:ext>
            </a:extLst>
          </p:cNvPr>
          <p:cNvSpPr txBox="1"/>
          <p:nvPr/>
        </p:nvSpPr>
        <p:spPr>
          <a:xfrm>
            <a:off x="308472" y="253388"/>
            <a:ext cx="11600762" cy="670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Analysis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 Performance Analysis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Assess the website’s load speed, responsiveness, and overall performance.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Identify bottlenecks or areas where performance can be improved (e.g., optimizing images, minifying code).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User Experience Analysis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Evaluate the website’s usability, navigation, and design based on user feedback.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Identify areas where user engagement can be improved, such as clearer calls to action or simplified workflows.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Functionality Analysis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Analyse how well the website’s features meet user requirements (e.g., tracking workouts, setting goals).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Test for compatibility across devices and browsers.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 Security Analysis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Review the website for potential vulnerabilities or data protection risks.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Suggest and document improvements to strengthen user privacy and security.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58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1256</Words>
  <Application>Microsoft Macintosh PowerPoint</Application>
  <PresentationFormat>Widescreen</PresentationFormat>
  <Paragraphs>125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Kaif Ansari</dc:creator>
  <cp:lastModifiedBy>Kaif Ansari</cp:lastModifiedBy>
  <cp:revision>1</cp:revision>
  <dcterms:created xsi:type="dcterms:W3CDTF">2024-11-28T06:02:06Z</dcterms:created>
  <dcterms:modified xsi:type="dcterms:W3CDTF">2024-11-28T07:11:49Z</dcterms:modified>
</cp:coreProperties>
</file>