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3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71E9-5BD1-42C7-85D9-6259E703E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8BEC1-63A8-49D4-B6FB-003BC7B12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D105-87EC-4614-B644-484FCA0A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9D3-E048-470C-8D58-97403E8A2DA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5CF6-FD12-4756-8146-343B1CF3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E191-F3F6-49C8-A7EA-90BD53CA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E3B-7BDF-48CD-B2BE-B740B163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9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86D3-6FE7-4D45-AA25-C72E6CDB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B805-F5DF-4F66-BAF8-5DB67AB50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5D93-AE1F-441C-9D11-AD1AD42E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9D3-E048-470C-8D58-97403E8A2DA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02A1-7B93-47EF-A29A-0570FE6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96B4-BA14-4F00-91FF-17A19CB7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E3B-7BDF-48CD-B2BE-B740B163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A85E4-46BC-4D18-B278-EFED902EE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2ED66-47B6-46CD-BEE7-52068B9C4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3DE6-AC54-48C9-8C52-073AE242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9D3-E048-470C-8D58-97403E8A2DA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E529-0E4C-4210-B427-620A4C65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731C-CE8C-479B-B571-EEAA87FF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E3B-7BDF-48CD-B2BE-B740B163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DACB-0160-4E04-9454-2EF806D6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C21C-C699-4049-855A-6E650226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1F0D-07D2-45ED-B0DF-BC6E5BB2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9D3-E048-470C-8D58-97403E8A2DA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8D74-02C9-4EA1-8646-0FEEA6D4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838C4-5EB8-4D8C-ADB5-F9F8E134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E3B-7BDF-48CD-B2BE-B740B163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3935-293D-497F-B47E-48E8D461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F1C3A-6816-4105-9F9C-E9F0003BB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CB4C-3E92-40B6-BA9E-D263D934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9D3-E048-470C-8D58-97403E8A2DA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83ED-403D-484C-86F6-D9BFFCF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D518-A392-46A1-ADB8-57160E01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E3B-7BDF-48CD-B2BE-B740B163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F24B-B5B6-414B-9E15-76313EAA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0610-61F6-4CDD-A5B8-2E5E3655D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A6543-FCDA-499C-B203-0BE00AD3E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6CEA2-AFC6-40EC-ABC5-41E24097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9D3-E048-470C-8D58-97403E8A2DA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3C97-DB47-41F2-8A82-DE8EC530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9BD2F-81A8-4C6F-B63D-F13D25A7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E3B-7BDF-48CD-B2BE-B740B163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CF39-C383-4DA7-8BAD-96FA804F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2E89A-ABEA-4464-9DBE-54EE999AE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6722C-10AF-452E-B85F-52412A55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05C8C-DA9A-4BEF-83ED-A79F5132C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9DDF-56AD-4E27-AFA1-50F67F175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F5C93-4352-4747-B282-5DD3BBE8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9D3-E048-470C-8D58-97403E8A2DA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1CA8F-544D-4F8A-B862-D130355E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1DACE-4BCA-41A0-B2F9-21C1D23E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E3B-7BDF-48CD-B2BE-B740B163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7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6DE8-F35F-43D2-80E9-44CAD17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3C464-F7BB-4921-8DB0-22E6E767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9D3-E048-470C-8D58-97403E8A2DA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25F84-2759-4B68-9A6A-F1492CFD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63CA6-927A-4E89-9694-0408A7C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E3B-7BDF-48CD-B2BE-B740B163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7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48C1D-B79B-4A98-8381-620C7BCC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9D3-E048-470C-8D58-97403E8A2DA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803CC-1E12-47F6-AC03-5499875D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FAD9C-166B-41BE-9DD4-B37568F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E3B-7BDF-48CD-B2BE-B740B163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4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83BD-8E4D-4883-9379-6D438968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AFBF-9469-40D5-8762-29FDE24B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B0120-BB01-458F-AA8D-9995E0943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7D4E2-DC5C-4074-820A-D0851F98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9D3-E048-470C-8D58-97403E8A2DA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F456A-8D15-4E04-B4A9-0856D94D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44594-9390-45AD-9644-9E08DF97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E3B-7BDF-48CD-B2BE-B740B163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3DF-94E6-43D8-9F1B-D0BB8E23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5D25A-C8ED-47E4-AA5B-F9EFB84A2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50D7F-9C5E-4157-B3B2-B99D7D93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D7FF8-AC38-484B-865D-56CE0997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9D3-E048-470C-8D58-97403E8A2DA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78E26-D60E-470A-BD02-E855CCD7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BCA2-CD32-44A7-99E7-6AEF6BF6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1E3B-7BDF-48CD-B2BE-B740B163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7E775-D525-4E1F-AB65-01633CB1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EE14E-F919-4F43-8E08-7D65DBF5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0762-EA89-419E-9777-53C12A0A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39D3-E048-470C-8D58-97403E8A2DA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EE94-F3F8-454A-BEC3-4B26B3100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8CED-AE3E-43EC-9AD3-C5A102C6C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1E3B-7BDF-48CD-B2BE-B740B163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0D9A-F0BA-4FAB-B9C9-F3CD65004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GIC OPEC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461B6-FD14-4B7B-95B0-73342D29C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POC Model for Java Workflow</a:t>
            </a:r>
          </a:p>
        </p:txBody>
      </p:sp>
    </p:spTree>
    <p:extLst>
      <p:ext uri="{BB962C8B-B14F-4D97-AF65-F5344CB8AC3E}">
        <p14:creationId xmlns:p14="http://schemas.microsoft.com/office/powerpoint/2010/main" val="1733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2CC0-D893-49AA-BDF6-DF24BF0F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5589" y="76103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Architecture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18828426-E919-44B8-98E0-222DA86CD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290" y="2621280"/>
            <a:ext cx="731519" cy="731519"/>
          </a:xfrm>
          <a:prstGeom prst="rect">
            <a:avLst/>
          </a:prstGeom>
        </p:spPr>
      </p:pic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A1F3433A-200C-4934-B1DA-D08DA2122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33" y="2421890"/>
            <a:ext cx="591819" cy="591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893B98-37D5-4C65-B345-7E70F50D237B}"/>
              </a:ext>
            </a:extLst>
          </p:cNvPr>
          <p:cNvSpPr txBox="1"/>
          <p:nvPr/>
        </p:nvSpPr>
        <p:spPr>
          <a:xfrm>
            <a:off x="82233" y="3576321"/>
            <a:ext cx="169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Front End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31A4FA-E74F-46F2-95DE-D024ECD902F2}"/>
              </a:ext>
            </a:extLst>
          </p:cNvPr>
          <p:cNvSpPr/>
          <p:nvPr/>
        </p:nvSpPr>
        <p:spPr>
          <a:xfrm>
            <a:off x="3032125" y="2191632"/>
            <a:ext cx="3368675" cy="2322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84CB6-E178-4A12-9B77-890E29291904}"/>
              </a:ext>
            </a:extLst>
          </p:cNvPr>
          <p:cNvSpPr txBox="1"/>
          <p:nvPr/>
        </p:nvSpPr>
        <p:spPr>
          <a:xfrm>
            <a:off x="3178969" y="1704201"/>
            <a:ext cx="351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Boot – Java back 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4D55E9-9409-4A88-80C8-56B278EA572C}"/>
              </a:ext>
            </a:extLst>
          </p:cNvPr>
          <p:cNvSpPr/>
          <p:nvPr/>
        </p:nvSpPr>
        <p:spPr>
          <a:xfrm>
            <a:off x="3916998" y="2409823"/>
            <a:ext cx="1463040" cy="1154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C184B9-25EE-4F64-99D4-B4CD85815130}"/>
              </a:ext>
            </a:extLst>
          </p:cNvPr>
          <p:cNvSpPr/>
          <p:nvPr/>
        </p:nvSpPr>
        <p:spPr>
          <a:xfrm>
            <a:off x="4118451" y="2540238"/>
            <a:ext cx="1463040" cy="1154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5C5575-FD8D-44D7-8263-C5FA13CDBFEA}"/>
              </a:ext>
            </a:extLst>
          </p:cNvPr>
          <p:cNvSpPr/>
          <p:nvPr/>
        </p:nvSpPr>
        <p:spPr>
          <a:xfrm>
            <a:off x="4018598" y="2481064"/>
            <a:ext cx="1463040" cy="1154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61A881-6B12-4C13-91B1-D1AED3390751}"/>
              </a:ext>
            </a:extLst>
          </p:cNvPr>
          <p:cNvSpPr/>
          <p:nvPr/>
        </p:nvSpPr>
        <p:spPr>
          <a:xfrm>
            <a:off x="4205129" y="2611596"/>
            <a:ext cx="1463040" cy="1154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CCE98-C887-4D69-B949-F72A185BEFE9}"/>
              </a:ext>
            </a:extLst>
          </p:cNvPr>
          <p:cNvSpPr txBox="1"/>
          <p:nvPr/>
        </p:nvSpPr>
        <p:spPr>
          <a:xfrm>
            <a:off x="3704542" y="4001325"/>
            <a:ext cx="31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Collector Service</a:t>
            </a: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926D01C0-75CA-4B28-ABE2-0658480F3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5394" y="850161"/>
            <a:ext cx="914400" cy="914400"/>
          </a:xfrm>
          <a:prstGeom prst="rect">
            <a:avLst/>
          </a:prstGeom>
        </p:spPr>
      </p:pic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DD21D463-9BC2-4530-8A3A-0BADA643D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5990" y="882015"/>
            <a:ext cx="914400" cy="9144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B7A4DCDD-2EF8-4950-B4F6-624426437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2435" y="10318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03E8AC-1803-4387-AF6D-D4829419B5BD}"/>
              </a:ext>
            </a:extLst>
          </p:cNvPr>
          <p:cNvSpPr txBox="1"/>
          <p:nvPr/>
        </p:nvSpPr>
        <p:spPr>
          <a:xfrm>
            <a:off x="7813040" y="1888867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3AA9D-D62C-4219-82AD-C453180888A3}"/>
              </a:ext>
            </a:extLst>
          </p:cNvPr>
          <p:cNvSpPr txBox="1"/>
          <p:nvPr/>
        </p:nvSpPr>
        <p:spPr>
          <a:xfrm rot="19639970">
            <a:off x="6173093" y="1365833"/>
            <a:ext cx="125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Apache POI</a:t>
            </a:r>
          </a:p>
        </p:txBody>
      </p:sp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09507315-77E5-4FC2-923B-E05B5E006F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3040" y="4333240"/>
            <a:ext cx="914400" cy="914400"/>
          </a:xfrm>
          <a:prstGeom prst="rect">
            <a:avLst/>
          </a:prstGeom>
        </p:spPr>
      </p:pic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BF91B8FC-B043-4EDD-BCB3-BC92B633F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9315" y="4353560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67CCF2C-B81B-4C09-B190-1EB83073A8B3}"/>
              </a:ext>
            </a:extLst>
          </p:cNvPr>
          <p:cNvSpPr txBox="1"/>
          <p:nvPr/>
        </p:nvSpPr>
        <p:spPr>
          <a:xfrm>
            <a:off x="7951505" y="5486400"/>
            <a:ext cx="287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in memory database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A31C72-E190-4B8A-B2CB-89E6F37F7CF1}"/>
              </a:ext>
            </a:extLst>
          </p:cNvPr>
          <p:cNvSpPr txBox="1"/>
          <p:nvPr/>
        </p:nvSpPr>
        <p:spPr>
          <a:xfrm>
            <a:off x="9273946" y="4257837"/>
            <a:ext cx="178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 or HSQLDB or HSQL or SQLite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682BF6-DB06-4288-9ED3-A6E9C4314816}"/>
              </a:ext>
            </a:extLst>
          </p:cNvPr>
          <p:cNvSpPr txBox="1"/>
          <p:nvPr/>
        </p:nvSpPr>
        <p:spPr>
          <a:xfrm rot="1065906">
            <a:off x="6896798" y="4278234"/>
            <a:ext cx="108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JPA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E9A1955C-7F5F-497E-8B1F-001B22DC328C}"/>
              </a:ext>
            </a:extLst>
          </p:cNvPr>
          <p:cNvSpPr/>
          <p:nvPr/>
        </p:nvSpPr>
        <p:spPr>
          <a:xfrm>
            <a:off x="1473200" y="3013709"/>
            <a:ext cx="1423036" cy="2679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524AC161-28B9-472A-8B3F-FFBACFC538EE}"/>
              </a:ext>
            </a:extLst>
          </p:cNvPr>
          <p:cNvSpPr/>
          <p:nvPr/>
        </p:nvSpPr>
        <p:spPr>
          <a:xfrm rot="19592704">
            <a:off x="6323300" y="1743207"/>
            <a:ext cx="1423036" cy="2679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85E3504E-B7F9-4F16-B39A-81F205983F98}"/>
              </a:ext>
            </a:extLst>
          </p:cNvPr>
          <p:cNvSpPr/>
          <p:nvPr/>
        </p:nvSpPr>
        <p:spPr>
          <a:xfrm rot="1106686">
            <a:off x="6468493" y="4506959"/>
            <a:ext cx="1423036" cy="2679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GIC OPEC Solution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GIC OPEC Solution</dc:title>
  <dc:creator>Anudeep Kumar</dc:creator>
  <cp:lastModifiedBy>Anudeep Kumar</cp:lastModifiedBy>
  <cp:revision>4</cp:revision>
  <dcterms:created xsi:type="dcterms:W3CDTF">2020-07-30T05:03:35Z</dcterms:created>
  <dcterms:modified xsi:type="dcterms:W3CDTF">2020-07-30T05:26:01Z</dcterms:modified>
</cp:coreProperties>
</file>