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8F4B-F834-4C15-AD63-BDFF16AF6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C4EC8-5268-4D75-B6A6-F8AF12BF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2A6B-04BD-44D7-95D9-B875D8F4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C954-6D32-442F-9317-6D222FF6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A90D-C654-46D4-A2EC-360EF9BC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FE36-9D54-4CDE-983C-B7F6120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A9C69-EBDE-4B67-B0A0-726ABC5D8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F9B0A-E6BD-4386-8CDB-EA0C18C6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DAE2-CD21-44F4-8929-538E1BC0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AE23-B9E9-48F5-AE91-A70D84D4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E72A3-4772-4EA9-A047-49C4F8496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0876F-E19D-4CBA-86FC-93A5AF85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922F-99C9-4FE0-B2A9-6E46AC5A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943B-3F6E-4A76-8136-54BDFC49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C0D0-8B16-47D9-8515-F9B7E986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2793-67FB-4D91-BDED-46F674C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D3C2-B6A8-4037-A1CA-9E77A083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381F-8F1C-4E59-BD3B-ECE67E13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D612-024F-4342-9EA1-2A968F51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314C-C98C-4A81-B0A7-E4CAFA40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1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1C45-FA8A-401E-9914-EC9B9124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16E4E-0BA6-4FD2-9FB4-C8309B0D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35A8-711C-458E-869C-B31E5847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81CD-142C-4C46-8FB2-186E8423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691C-C074-4C38-A565-8DE5AB48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8F9-30E4-4950-8A89-2C6E9DB7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C7D9-0048-4F91-A324-397D3D913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2F56-F6C1-4033-9D87-60FCEBD00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9D5D8-8AC6-4460-9826-D67A374D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20163-8F00-4F20-B039-F6FC77EC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DB505-2B98-460D-A09E-F7CC5C4C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AC70-63E7-4F77-806C-A33CF24D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D785B-573D-47D6-906F-F332CAB8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6D4B4-5B64-45AD-A484-86A63DCD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C085A-1709-4BF1-953B-B09423640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B55DE-DA74-442B-96F5-058A81B63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8A1D8-83BC-4200-985C-6839A2B7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2738D-BBF3-45B7-BE9A-A8BF830D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13A03-BE4E-4DDA-A4C3-B027092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0529-92D1-43E1-B03D-AC54B10F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BB80A-1BD8-4269-80C7-18D35D7B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1CD93-9C35-4D39-A169-2C638139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10071-0476-410B-B827-026547AC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301A8-2E43-44BE-82C7-9AEAEA0F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2213A-25EA-4586-B778-995BC8B9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5DE64-4D2F-4F54-A484-EFE2EB12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1D4D-DD2B-4BC1-A5BF-05C45CF5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A76B-881A-4ABF-9AF4-70BA8B19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503BB-B6EC-45DA-A061-EF2257DFC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2538-ADE0-4AD7-9712-D2B71F7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B391D-B252-41CE-9AC9-6CBB5D61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DDA57-A0AC-4EAD-A95B-70294C3D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0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59F-C554-4157-A2A0-912198E2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FBCF3-1F08-4EC1-B214-DC4EB625A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91945-008F-44DC-BF97-42B29015D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A5FD-626B-45C9-A8A5-8444FE30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4A24-43EC-45E8-B9B5-ACD8F0CA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8799-29B2-4963-8FB4-B804DE80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66CD4-0A93-418A-A3A5-8A059300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155D-0B57-4FBC-B685-7569E393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B9DC-9808-40CA-898B-4886E703F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3804-E4D8-482B-BCAB-84F1959445C6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83E0-C9E0-4FDF-A11D-1E16E00B2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875C-80A9-42AB-B379-F699D5FCB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BF6B-F300-4E48-99D5-45378145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0635-F450-4128-8062-022E23417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Amplify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BC62C-229A-4B8D-96FB-D8015330F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Full Stack application</a:t>
            </a:r>
          </a:p>
        </p:txBody>
      </p:sp>
    </p:spTree>
    <p:extLst>
      <p:ext uri="{BB962C8B-B14F-4D97-AF65-F5344CB8AC3E}">
        <p14:creationId xmlns:p14="http://schemas.microsoft.com/office/powerpoint/2010/main" val="165107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DACD-8D8C-4877-B620-65B62F74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01000" cy="32575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A2E7437C-CC72-44B6-BA7D-04A5B524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991" y="2864702"/>
            <a:ext cx="914400" cy="914400"/>
          </a:xfrm>
          <a:prstGeom prst="rect">
            <a:avLst/>
          </a:prstGeom>
        </p:spPr>
      </p:pic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26F56FDC-DBB9-4F78-A77D-39CC726E4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490728" y="2563264"/>
            <a:ext cx="1266825" cy="1266825"/>
          </a:xfrm>
          <a:prstGeom prst="rect">
            <a:avLst/>
          </a:prstGeom>
        </p:spPr>
      </p:pic>
      <p:pic>
        <p:nvPicPr>
          <p:cNvPr id="13" name="Graphic 12" descr="Recycle sign">
            <a:extLst>
              <a:ext uri="{FF2B5EF4-FFF2-40B4-BE49-F238E27FC236}">
                <a16:creationId xmlns:a16="http://schemas.microsoft.com/office/drawing/2014/main" id="{A24FA50F-D94A-442A-BAAF-37F7F9F73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9417" y="4858955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0C8A721E-3306-4E45-BE20-C8646FDC5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8070" y="4861559"/>
            <a:ext cx="914400" cy="914400"/>
          </a:xfrm>
          <a:prstGeom prst="rect">
            <a:avLst/>
          </a:prstGeom>
        </p:spPr>
      </p:pic>
      <p:pic>
        <p:nvPicPr>
          <p:cNvPr id="23" name="Graphic 22" descr="Police">
            <a:extLst>
              <a:ext uri="{FF2B5EF4-FFF2-40B4-BE49-F238E27FC236}">
                <a16:creationId xmlns:a16="http://schemas.microsoft.com/office/drawing/2014/main" id="{B71985A2-5ACE-43FA-8781-9976CCA35A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857" y="955702"/>
            <a:ext cx="914400" cy="914400"/>
          </a:xfrm>
          <a:prstGeom prst="rect">
            <a:avLst/>
          </a:prstGeom>
        </p:spPr>
      </p:pic>
      <p:pic>
        <p:nvPicPr>
          <p:cNvPr id="25" name="Graphic 24" descr="Syncing cloud">
            <a:extLst>
              <a:ext uri="{FF2B5EF4-FFF2-40B4-BE49-F238E27FC236}">
                <a16:creationId xmlns:a16="http://schemas.microsoft.com/office/drawing/2014/main" id="{8DC2D7FF-D61D-4846-83A4-8786357D1A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30060" y="1029513"/>
            <a:ext cx="914400" cy="914400"/>
          </a:xfrm>
          <a:prstGeom prst="rect">
            <a:avLst/>
          </a:prstGeom>
        </p:spPr>
      </p:pic>
      <p:pic>
        <p:nvPicPr>
          <p:cNvPr id="27" name="Graphic 26" descr="Bucket and shovel">
            <a:extLst>
              <a:ext uri="{FF2B5EF4-FFF2-40B4-BE49-F238E27FC236}">
                <a16:creationId xmlns:a16="http://schemas.microsoft.com/office/drawing/2014/main" id="{F9012AAA-303D-4D84-9FE1-786A84C5F8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46315" y="1412902"/>
            <a:ext cx="665480" cy="665480"/>
          </a:xfrm>
          <a:prstGeom prst="rect">
            <a:avLst/>
          </a:prstGeom>
        </p:spPr>
      </p:pic>
      <p:pic>
        <p:nvPicPr>
          <p:cNvPr id="28" name="Graphic 27" descr="Bucket and shovel">
            <a:extLst>
              <a:ext uri="{FF2B5EF4-FFF2-40B4-BE49-F238E27FC236}">
                <a16:creationId xmlns:a16="http://schemas.microsoft.com/office/drawing/2014/main" id="{39D30164-5B76-4AD5-BFD6-0E3B9D1AFE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89215" y="914875"/>
            <a:ext cx="665480" cy="665480"/>
          </a:xfrm>
          <a:prstGeom prst="rect">
            <a:avLst/>
          </a:prstGeom>
        </p:spPr>
      </p:pic>
      <p:pic>
        <p:nvPicPr>
          <p:cNvPr id="29" name="Graphic 28" descr="Bucket and shovel">
            <a:extLst>
              <a:ext uri="{FF2B5EF4-FFF2-40B4-BE49-F238E27FC236}">
                <a16:creationId xmlns:a16="http://schemas.microsoft.com/office/drawing/2014/main" id="{0C96E4A0-FC78-475E-93AB-AEEC2BF4AD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65131" y="1387840"/>
            <a:ext cx="665480" cy="6654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6C9E563-1389-464B-AA94-3FCFBAF0A996}"/>
              </a:ext>
            </a:extLst>
          </p:cNvPr>
          <p:cNvSpPr txBox="1"/>
          <p:nvPr/>
        </p:nvSpPr>
        <p:spPr>
          <a:xfrm>
            <a:off x="2273980" y="1842315"/>
            <a:ext cx="29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Cognito - Authenticator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9E6B24-EFE2-49CE-B5AE-440B9ADC08AB}"/>
              </a:ext>
            </a:extLst>
          </p:cNvPr>
          <p:cNvSpPr txBox="1"/>
          <p:nvPr/>
        </p:nvSpPr>
        <p:spPr>
          <a:xfrm>
            <a:off x="5030203" y="3035536"/>
            <a:ext cx="29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API Gateway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057CF6-7D5A-4DDA-AF5F-84B64FC87F90}"/>
              </a:ext>
            </a:extLst>
          </p:cNvPr>
          <p:cNvSpPr txBox="1"/>
          <p:nvPr/>
        </p:nvSpPr>
        <p:spPr>
          <a:xfrm>
            <a:off x="6605758" y="5768643"/>
            <a:ext cx="1835783" cy="36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Lambda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2B4548-A8AC-42F3-8CBF-19B07BF41DC8}"/>
              </a:ext>
            </a:extLst>
          </p:cNvPr>
          <p:cNvSpPr txBox="1"/>
          <p:nvPr/>
        </p:nvSpPr>
        <p:spPr>
          <a:xfrm>
            <a:off x="9292590" y="5775959"/>
            <a:ext cx="29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- Dynamo DB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4CAD45-DC2D-4CD6-B04E-ABC0408F1CAA}"/>
              </a:ext>
            </a:extLst>
          </p:cNvPr>
          <p:cNvSpPr txBox="1"/>
          <p:nvPr/>
        </p:nvSpPr>
        <p:spPr>
          <a:xfrm>
            <a:off x="6695587" y="1901815"/>
            <a:ext cx="147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Front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B9B65E-B63A-47E2-9F04-66FF7F92362B}"/>
              </a:ext>
            </a:extLst>
          </p:cNvPr>
          <p:cNvSpPr txBox="1"/>
          <p:nvPr/>
        </p:nvSpPr>
        <p:spPr>
          <a:xfrm>
            <a:off x="9962824" y="2053320"/>
            <a:ext cx="147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Bucket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7BB37-78CB-44E6-A4C9-4CF67E7CC13D}"/>
              </a:ext>
            </a:extLst>
          </p:cNvPr>
          <p:cNvSpPr/>
          <p:nvPr/>
        </p:nvSpPr>
        <p:spPr>
          <a:xfrm>
            <a:off x="1894841" y="921318"/>
            <a:ext cx="9315450" cy="566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B95B4-746B-4EDB-A985-4C4B74BC62A0}"/>
              </a:ext>
            </a:extLst>
          </p:cNvPr>
          <p:cNvSpPr txBox="1"/>
          <p:nvPr/>
        </p:nvSpPr>
        <p:spPr>
          <a:xfrm>
            <a:off x="192744" y="393530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APP- Git </a:t>
            </a: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30609603-8D85-4F4F-A138-D26AD8BA49B7}"/>
              </a:ext>
            </a:extLst>
          </p:cNvPr>
          <p:cNvSpPr/>
          <p:nvPr/>
        </p:nvSpPr>
        <p:spPr>
          <a:xfrm>
            <a:off x="7833995" y="5296224"/>
            <a:ext cx="2124075" cy="187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52BF02AF-84F1-482E-B750-DA7D6B3BC688}"/>
              </a:ext>
            </a:extLst>
          </p:cNvPr>
          <p:cNvSpPr/>
          <p:nvPr/>
        </p:nvSpPr>
        <p:spPr>
          <a:xfrm rot="2396948">
            <a:off x="5191222" y="4375802"/>
            <a:ext cx="1925167" cy="183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97D7ACF4-148E-41CB-9359-3341C04B4978}"/>
              </a:ext>
            </a:extLst>
          </p:cNvPr>
          <p:cNvSpPr/>
          <p:nvPr/>
        </p:nvSpPr>
        <p:spPr>
          <a:xfrm rot="10800000">
            <a:off x="7842560" y="1486713"/>
            <a:ext cx="2124075" cy="187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D6A81EFA-4372-495B-AAAA-745CCCF41D9A}"/>
              </a:ext>
            </a:extLst>
          </p:cNvPr>
          <p:cNvSpPr/>
          <p:nvPr/>
        </p:nvSpPr>
        <p:spPr>
          <a:xfrm rot="8182589">
            <a:off x="5584590" y="2170252"/>
            <a:ext cx="1288448" cy="1066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4AB930-FFE6-4959-AA15-601EF61891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2038" y="2864702"/>
            <a:ext cx="1934744" cy="887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EEA027-6B36-4D46-993E-EEE401F93A8E}"/>
              </a:ext>
            </a:extLst>
          </p:cNvPr>
          <p:cNvSpPr txBox="1"/>
          <p:nvPr/>
        </p:nvSpPr>
        <p:spPr>
          <a:xfrm>
            <a:off x="2458768" y="3893749"/>
            <a:ext cx="15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AppSync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EF9E399-69F3-4907-804D-EB458F05364E}"/>
              </a:ext>
            </a:extLst>
          </p:cNvPr>
          <p:cNvSpPr/>
          <p:nvPr/>
        </p:nvSpPr>
        <p:spPr>
          <a:xfrm rot="10800000">
            <a:off x="3592964" y="3203256"/>
            <a:ext cx="1007109" cy="208798"/>
          </a:xfrm>
          <a:prstGeom prst="leftRightArrow">
            <a:avLst>
              <a:gd name="adj1" fmla="val 50000"/>
              <a:gd name="adj2" fmla="val 48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0DE4511D-53EE-4E90-8ABB-F104684545C2}"/>
              </a:ext>
            </a:extLst>
          </p:cNvPr>
          <p:cNvSpPr/>
          <p:nvPr/>
        </p:nvSpPr>
        <p:spPr>
          <a:xfrm rot="10800000">
            <a:off x="1469391" y="3208573"/>
            <a:ext cx="1007109" cy="208798"/>
          </a:xfrm>
          <a:prstGeom prst="leftRightArrow">
            <a:avLst>
              <a:gd name="adj1" fmla="val 50000"/>
              <a:gd name="adj2" fmla="val 48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060F76-0364-4B5B-AC39-88ED0E3F79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45" y="4563325"/>
            <a:ext cx="2030323" cy="2030323"/>
          </a:xfrm>
          <a:prstGeom prst="rect">
            <a:avLst/>
          </a:prstGeom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C9E0B015-04C4-4D2A-86EE-4E426FEEECB7}"/>
              </a:ext>
            </a:extLst>
          </p:cNvPr>
          <p:cNvSpPr/>
          <p:nvPr/>
        </p:nvSpPr>
        <p:spPr>
          <a:xfrm rot="16200000">
            <a:off x="2704050" y="4384039"/>
            <a:ext cx="576561" cy="166762"/>
          </a:xfrm>
          <a:prstGeom prst="leftRightArrow">
            <a:avLst>
              <a:gd name="adj1" fmla="val 50000"/>
              <a:gd name="adj2" fmla="val 48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1EFAEC50-AE85-4DF3-B39B-98D84D234A7F}"/>
              </a:ext>
            </a:extLst>
          </p:cNvPr>
          <p:cNvSpPr/>
          <p:nvPr/>
        </p:nvSpPr>
        <p:spPr>
          <a:xfrm rot="16200000">
            <a:off x="2731691" y="2454793"/>
            <a:ext cx="576561" cy="166762"/>
          </a:xfrm>
          <a:prstGeom prst="leftRightArrow">
            <a:avLst>
              <a:gd name="adj1" fmla="val 50000"/>
              <a:gd name="adj2" fmla="val 48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A566-F793-462A-A2C0-6B02B950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ERD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BE197-9230-43C8-A506-D1D645AB3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400"/>
            <a:ext cx="10515600" cy="41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8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2363-1BEB-4C3F-B4E6-4A114850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DB Table Schema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F483061-FE6F-47D9-A4E9-6A5988B0D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2" y="1298342"/>
            <a:ext cx="10837528" cy="5431071"/>
          </a:xfrm>
        </p:spPr>
      </p:pic>
    </p:spTree>
    <p:extLst>
      <p:ext uri="{BB962C8B-B14F-4D97-AF65-F5344CB8AC3E}">
        <p14:creationId xmlns:p14="http://schemas.microsoft.com/office/powerpoint/2010/main" val="335421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35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Amplify </vt:lpstr>
      <vt:lpstr>Architecture</vt:lpstr>
      <vt:lpstr>Database ERD Schema</vt:lpstr>
      <vt:lpstr>DB Table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Amplify</dc:title>
  <dc:creator>Anudeep Kumar</dc:creator>
  <cp:lastModifiedBy>Anudeep Kumar</cp:lastModifiedBy>
  <cp:revision>19</cp:revision>
  <dcterms:created xsi:type="dcterms:W3CDTF">2020-07-17T07:04:22Z</dcterms:created>
  <dcterms:modified xsi:type="dcterms:W3CDTF">2020-07-23T09:05:04Z</dcterms:modified>
</cp:coreProperties>
</file>