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3780c6188_0_3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3780c618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3780c618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3780c618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3780c6188_0_3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3780c6188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3780c6188_0_3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3780c6188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3780c6188_0_3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3780c618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3780c6188_0_2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3780c618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3780c6188_0_2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3780c618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3780c6188_0_3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3780c618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3780c6188_0_3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3780c618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888500" y="1566400"/>
            <a:ext cx="3134400" cy="8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Slicer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855025" y="3860775"/>
            <a:ext cx="21807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Instructor: Prof. Neha Shukla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Group- CSEPY004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Name-Aman kumar Thakur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Roll No.-1900290100020</a:t>
            </a:r>
            <a:endParaRPr sz="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75" y="3027000"/>
            <a:ext cx="1339276" cy="133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075" y="2612825"/>
            <a:ext cx="1498000" cy="14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942763">
            <a:off x="4568821" y="592081"/>
            <a:ext cx="3931920" cy="3959352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7" name="Google Shape;117;p22"/>
          <p:cNvSpPr txBox="1"/>
          <p:nvPr>
            <p:ph type="title"/>
          </p:nvPr>
        </p:nvSpPr>
        <p:spPr>
          <a:xfrm>
            <a:off x="1974300" y="174550"/>
            <a:ext cx="5195400" cy="7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1" lang="en" sz="37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1361325" y="1147800"/>
            <a:ext cx="6611700" cy="3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# Get user email address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email = input("What is your email address?: ")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email=email.strip()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a=email.index(“@”)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#Slice out the user name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user_name = email[:a]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# Slice the domain name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domain_name = email[a+1:]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# Format message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output = "Your username is '{}' and your domain name is '{}'".format(user_name,domain_name)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# Display output message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print(output)</a:t>
            </a:r>
            <a:endParaRPr sz="13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ld Standard TT"/>
              <a:buChar char="●"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00" y="3131150"/>
            <a:ext cx="787800" cy="7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849100" y="226650"/>
            <a:ext cx="3445800" cy="6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Code snapshot:</a:t>
            </a:r>
            <a:endParaRPr sz="1100">
              <a:solidFill>
                <a:schemeClr val="lt2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38" y="903625"/>
            <a:ext cx="7543518" cy="40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1045200" y="1763725"/>
            <a:ext cx="7053600" cy="27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your email address?: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example121@gmail.com 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your username is ‘</a:t>
            </a:r>
            <a:r>
              <a:rPr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example121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 and domain name is ‘</a:t>
            </a:r>
            <a:r>
              <a:rPr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gmail.com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1" name="Google Shape;131;p24"/>
          <p:cNvSpPr txBox="1"/>
          <p:nvPr>
            <p:ph type="ctrTitle"/>
          </p:nvPr>
        </p:nvSpPr>
        <p:spPr>
          <a:xfrm>
            <a:off x="3365400" y="184825"/>
            <a:ext cx="2413200" cy="7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Outputs: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75" y="3233825"/>
            <a:ext cx="705900" cy="7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2849100" y="226650"/>
            <a:ext cx="3445800" cy="6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1" lang="en" sz="3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snapshot:</a:t>
            </a:r>
            <a:endParaRPr sz="700">
              <a:solidFill>
                <a:srgbClr val="000000"/>
              </a:solidFill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18634" l="5236" r="10716" t="12141"/>
          <a:stretch/>
        </p:blipFill>
        <p:spPr>
          <a:xfrm>
            <a:off x="381000" y="1252500"/>
            <a:ext cx="3674250" cy="1529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4">
            <a:alphaModFix/>
          </a:blip>
          <a:srcRect b="20678" l="4633" r="9241" t="10644"/>
          <a:stretch/>
        </p:blipFill>
        <p:spPr>
          <a:xfrm>
            <a:off x="5133250" y="1252500"/>
            <a:ext cx="3572586" cy="1529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5">
            <a:alphaModFix/>
          </a:blip>
          <a:srcRect b="6691" l="720" r="552" t="3493"/>
          <a:stretch/>
        </p:blipFill>
        <p:spPr>
          <a:xfrm>
            <a:off x="381000" y="3398200"/>
            <a:ext cx="8324824" cy="13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37375" y="2220150"/>
            <a:ext cx="40452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 u="sng">
                <a:latin typeface="Arial"/>
                <a:ea typeface="Arial"/>
                <a:cs typeface="Arial"/>
                <a:sym typeface="Arial"/>
              </a:rPr>
              <a:t>Future Works</a:t>
            </a:r>
            <a:r>
              <a:rPr b="1" lang="en" sz="4100" u="sng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4980575" y="2220150"/>
            <a:ext cx="3837000" cy="18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can be used as a filter which will separate the user amongst all email addresses and also after some implementations, it can also be customized to text that user. </a:t>
            </a:r>
            <a:endParaRPr sz="300"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30200" lvl="0" marL="457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will also help huge working IT industries to differentiate mails by filtering the domain name and username. 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975" y="4402725"/>
            <a:ext cx="1103750" cy="6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00" y="0"/>
            <a:ext cx="2315610" cy="234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>
            <p:ph type="title"/>
          </p:nvPr>
        </p:nvSpPr>
        <p:spPr>
          <a:xfrm>
            <a:off x="316850" y="2346675"/>
            <a:ext cx="40452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 u="sng"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b="1" lang="en" sz="4100" u="sng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54" name="Google Shape;154;p27"/>
          <p:cNvSpPr txBox="1"/>
          <p:nvPr>
            <p:ph idx="2" type="body"/>
          </p:nvPr>
        </p:nvSpPr>
        <p:spPr>
          <a:xfrm>
            <a:off x="4918975" y="2244000"/>
            <a:ext cx="3837000" cy="18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is a convenient program that has a lot of use in future.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the help of this project, we can customize the application and send a message to the host with this information. 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¨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Firstly we took email address as input then after stripping the text, indexing the position of “@”, slicing the characters before and after index no. of “@”, </a:t>
            </a: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got our </a:t>
            </a:r>
            <a:r>
              <a:rPr b="1"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name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975" y="4279525"/>
            <a:ext cx="1103750" cy="6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2542350" y="2013600"/>
            <a:ext cx="4059300" cy="11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 You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0" y="2246750"/>
            <a:ext cx="2237550" cy="22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90250" y="852125"/>
            <a:ext cx="2394600" cy="37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works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8" name="Google Shape;68;p14"/>
          <p:cNvSpPr txBox="1"/>
          <p:nvPr/>
        </p:nvSpPr>
        <p:spPr>
          <a:xfrm>
            <a:off x="1889025" y="166325"/>
            <a:ext cx="51948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 u="sng"/>
              <a:t>Contents: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600" y="1493063"/>
            <a:ext cx="2157376" cy="2157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942763">
            <a:off x="472546" y="592081"/>
            <a:ext cx="3931920" cy="3959352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1974300" y="174550"/>
            <a:ext cx="5195400" cy="7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Email Slicer?: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371600" y="1424975"/>
            <a:ext cx="6611700" cy="3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Email slicer is a handy program to get the username and domain name from an email address, in which it takes an email address and just split the email address with reference of “@” and show us the domain name and user name. It’s a technical project which helps in filtering emails and make ease to send a message to the user.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27100" y="2220150"/>
            <a:ext cx="40452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 u="sng">
                <a:latin typeface="Arial"/>
                <a:ea typeface="Arial"/>
                <a:cs typeface="Arial"/>
                <a:sym typeface="Arial"/>
              </a:rPr>
              <a:t>Requirements:</a:t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60050" y="2230550"/>
            <a:ext cx="3837000" cy="18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Basic knowledge of Python 3 or above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Installed Python compiler or Text editors like Pycharm, Atom, Sublime etc. to run the program.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975" y="4279525"/>
            <a:ext cx="1103750" cy="6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Functions used: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71675"/>
            <a:ext cx="8055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b="1" lang="en" sz="18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Strip() </a:t>
            </a:r>
            <a:r>
              <a:rPr b="1"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b="1"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Strip() is an inbuilt function in Python programming language that returns a copy of the string with both leading and trailing characters removed(based on the string argument passed).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strip() function returns a copy of the string with both leading and trailing characters removed.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sz="15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String.strip([chars])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687850"/>
            <a:ext cx="8055600" cy="3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2.    </a:t>
            </a:r>
            <a:r>
              <a:rPr lang="en" sz="20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Index() </a:t>
            </a:r>
            <a:r>
              <a:rPr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61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Index() is an inbuilt function in Python, which searches for given element from start of the list and returns the lowest index where the element appears.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61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index() function returns lowest index where the element appears.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61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sz="17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61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List_name.index(element, start, end)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687850"/>
            <a:ext cx="8055600" cy="3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3.    </a:t>
            </a:r>
            <a:r>
              <a:rPr lang="en" sz="20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Slice() </a:t>
            </a:r>
            <a:r>
              <a:rPr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6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slice object is used to specify how to slice a sequence. We can specify where to start slicing and where to end. We can also specify the step, which allows you to e.g. slice only every other item.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61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slice() function returns a slice object.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61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sz="17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61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Slice(start,end,step)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61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687850"/>
            <a:ext cx="8055600" cy="3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4.     </a:t>
            </a:r>
            <a:r>
              <a:rPr lang="en" sz="20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Format()</a:t>
            </a:r>
            <a:r>
              <a:rPr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61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Format() is one of the string formatting methods in Python, which allows multiple substitutions and value Formatting. This method lets us concatenate elements within a string through positional formatting.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61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matter work by putting in one or more replacement fields and placeholders defined by a pair of curly braces {} into a string and calling the str.format(). The value we wish to put into the placeholders and concatenate with the string passed as parameters into the format function.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61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returns a formatted string with the value passed as parameter in the placeholder position.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61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Syntax</a:t>
            </a:r>
            <a:endParaRPr sz="16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61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{}.format(value)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61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816600" y="975350"/>
            <a:ext cx="5145900" cy="37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Arial"/>
              <a:buChar char="➔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asks for the email address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➔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Enter the email address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➔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strip the email address which removes characters from both left and right based on the argument.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➔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search for the index of “@” in the string by using index() function which returns the index of the specified element in the list.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➔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will slice out the whole characters before the index of “@” which gives us </a:t>
            </a: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➔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will slice out the whole characters after the index of “@” which gives us </a:t>
            </a: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name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➔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will print the username and domain name of the email address.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0" name="Google Shape;110;p21"/>
          <p:cNvSpPr txBox="1"/>
          <p:nvPr/>
        </p:nvSpPr>
        <p:spPr>
          <a:xfrm>
            <a:off x="3078150" y="123200"/>
            <a:ext cx="29877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How it works?</a:t>
            </a:r>
            <a:r>
              <a:rPr b="1" lang="en" sz="3000" u="sng"/>
              <a:t>:</a:t>
            </a:r>
            <a:endParaRPr sz="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75" y="1380113"/>
            <a:ext cx="2157376" cy="2157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