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6794270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6794270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679427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679427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c65a5bd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c65a5bd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c65a5bd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c65a5bd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c65a5bd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c65a5bd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b84e7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b84e7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b84e7f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b84e7f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Athira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794270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6794270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Athira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b84e7f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b84e7f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6794270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6794270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353253">
            <a:off x="1822511" y="3330807"/>
            <a:ext cx="4851994" cy="1812569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 rot="352021">
            <a:off x="1815405" y="2931027"/>
            <a:ext cx="5018588" cy="1481995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7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STAT 5330 Project</a:t>
            </a:r>
            <a:endParaRPr b="1"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 rot="343245">
            <a:off x="2108405" y="4304204"/>
            <a:ext cx="4041931" cy="5746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Fair Price Analytics: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Ivan Wang (zw4fc)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99700" y="2705950"/>
            <a:ext cx="7944600" cy="2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variable price is extremely skewed with many high outliers. This is why our original model had a horrible fit. In order to create a good model to predict price, likely have to consider methods with greater flexibility.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Hypothesized that the minimum nights stayed at the Airbnb would be a significant independent variable in the first place because I assumed the longer the stay, the cheaper the price would be. However, it turned out that the minimum_nights has a large p-value of 0.79 and is statistically insignificant.</a:t>
            </a:r>
            <a:endParaRPr sz="1600"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Insights Gained</a:t>
            </a:r>
            <a:endParaRPr b="1">
              <a:solidFill>
                <a:srgbClr val="FFB9B9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39261" l="0" r="0" t="0"/>
          <a:stretch/>
        </p:blipFill>
        <p:spPr>
          <a:xfrm>
            <a:off x="1326100" y="789125"/>
            <a:ext cx="6491800" cy="19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0" y="-42275"/>
            <a:ext cx="9144000" cy="63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2176875" y="475875"/>
            <a:ext cx="4559700" cy="4054800"/>
          </a:xfrm>
          <a:prstGeom prst="ellipse">
            <a:avLst/>
          </a:prstGeom>
          <a:solidFill>
            <a:srgbClr val="F4CCCC">
              <a:alpha val="74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2247150" y="665825"/>
            <a:ext cx="42945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Future work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Incorporate quantitative variable size of the room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Identify</a:t>
            </a:r>
            <a:r>
              <a:rPr b="1" lang="en" sz="1800"/>
              <a:t> whether a given listing is a </a:t>
            </a:r>
            <a:r>
              <a:rPr b="1" lang="en" sz="1800"/>
              <a:t>superhost</a:t>
            </a:r>
            <a:r>
              <a:rPr b="1" lang="en" sz="1800"/>
              <a:t> or not</a:t>
            </a:r>
            <a:endParaRPr b="1"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Adding the average review rating of a listing into the model</a:t>
            </a:r>
            <a:endParaRPr b="1"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Question of Interest:</a:t>
            </a:r>
            <a:endParaRPr b="1">
              <a:solidFill>
                <a:srgbClr val="FFB9B9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09725"/>
            <a:ext cx="8092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the fair value market price for an Airbnb based on the neighborhood, room type, number of reviews (popularity) along with other factors?</a:t>
            </a:r>
            <a:endParaRPr sz="2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350" y="2379925"/>
            <a:ext cx="6719850" cy="27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355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Motivation</a:t>
            </a:r>
            <a:endParaRPr b="1">
              <a:solidFill>
                <a:srgbClr val="FFB9B9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5500" y="941525"/>
            <a:ext cx="87522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provide visitors a guideline of what the market price of the Airbnb that they are looking for should be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Prevent visitors who are not familiar with NYC’s price levels from being overcharged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is useful for Airbnb owners and investors who wish to invest in certain an Airbnb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35500" y="3749200"/>
            <a:ext cx="703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B9B9"/>
                </a:solidFill>
              </a:rPr>
              <a:t>Response Variable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35488" y="226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Source of the Data</a:t>
            </a:r>
            <a:endParaRPr b="1">
              <a:solidFill>
                <a:srgbClr val="FFB9B9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35500" y="2842900"/>
            <a:ext cx="85206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Acquired this data from Kaggle.com. This data set contains summary information and metrics for Airbnb listings in New York City in 2019.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itself was gathered from the Airbnb website.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35500" y="4287450"/>
            <a:ext cx="6489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actual price of an Airbnb listing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Data Cleaning</a:t>
            </a:r>
            <a:endParaRPr b="1">
              <a:solidFill>
                <a:srgbClr val="FFB9B9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771475"/>
            <a:ext cx="8520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columns of no interest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olumns such as id, name, host_id, and host_name have no clear relationship with the final price of an Airbnb listing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redundant and unuseful columns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Neighborhood_group are redundant to the variable neighborhood, thus removed.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Longitude</a:t>
            </a:r>
            <a:r>
              <a:rPr lang="en"/>
              <a:t> and Latitude variables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Unnecessary since not using any spatial and geographical model for this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the column “reviews_per_month” because there are 10000 NAs.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outliers in terms of the airbnb that has overly expansive or overly cheap price, subset out price that is between $0 and $700 per night.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with 7 variables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neighbourhood, room_type, price, minimum_nights, number_of_reviews,  availability_365, calculated_host_listings_count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Exploratory Data Analysis (Frequency Plot)</a:t>
            </a:r>
            <a:endParaRPr b="1">
              <a:solidFill>
                <a:srgbClr val="FFB9B9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575" y="1013725"/>
            <a:ext cx="4836725" cy="38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32775" y="998750"/>
            <a:ext cx="3329100" cy="3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Explored the relationship between the frequency of room type and varying price levels. This may be helpful in distinguishing what types of listings tend to be priced higher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“entire home” or “apartment” is the most common type of room.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Shared rooms are the rarest type of room and they are thus removed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Exploratory Data Analysis (Boxplot)</a:t>
            </a:r>
            <a:endParaRPr b="1">
              <a:solidFill>
                <a:srgbClr val="FFB9B9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875" y="1613250"/>
            <a:ext cx="5875075" cy="32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11700" y="1613250"/>
            <a:ext cx="23349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From this plot, it can be seen that Manhattan has the largest average price for Airbnb. Bronx, Queens, and Staten Island seem to have similar average prices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1083138"/>
            <a:ext cx="81897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Displays the prices of Airbnbs broken down by neighborhood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847675"/>
            <a:ext cx="83607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of the variables have a low correlation with one another, however number_of_reviews and reviews_per_month  have a relatively high correlation with each other. Variables with a significant correlation were removed as shown in the second plot.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	</a:t>
            </a:r>
            <a:endParaRPr sz="14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Before Cleansing						After Cleansing </a:t>
            </a:r>
            <a:endParaRPr sz="1400"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Exploratory Data Analysis (Correlogram)</a:t>
            </a:r>
            <a:endParaRPr b="1">
              <a:solidFill>
                <a:srgbClr val="FFB9B9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486" y="1828074"/>
            <a:ext cx="3007789" cy="26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7799"/>
            <a:ext cx="2924240" cy="273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Two</a:t>
            </a:r>
            <a:r>
              <a:rPr b="1" lang="en">
                <a:solidFill>
                  <a:srgbClr val="FFB9B9"/>
                </a:solidFill>
              </a:rPr>
              <a:t> Regression Model Comparison</a:t>
            </a:r>
            <a:endParaRPr b="1">
              <a:solidFill>
                <a:srgbClr val="FFB9B9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35500" y="847675"/>
            <a:ext cx="85206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0" y="929275"/>
            <a:ext cx="359092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225" y="929275"/>
            <a:ext cx="379992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42650" y="4073475"/>
            <a:ext cx="8520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first model had a very low value for R-squared 0.09. With the second model, it gets an R-squared value of .49. The second model explains the variance in the data much better than the first.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858300"/>
            <a:ext cx="34335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Dropped rows with neighborhood_group = Staten island (sample size too small) and the column of minimum_nights since its p-value is too large.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Transformed our response variable, price, with exponent lambda using the box cox transformation. New model would become lm(price to the power of lambda ~ all of the predictors)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9B9"/>
                </a:solidFill>
              </a:rPr>
              <a:t>Key Transformations for Improvement</a:t>
            </a:r>
            <a:endParaRPr b="1">
              <a:solidFill>
                <a:srgbClr val="FFB9B9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00" y="899913"/>
            <a:ext cx="4836696" cy="37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