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64495-3654-F942-82DC-C4DD47E7AF9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FAD6-1A37-A744-961C-EB15C0CC1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2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3FAD6-1A37-A744-961C-EB15C0CC1A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ABF9-23BA-5B99-1B1E-F33B6A8F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8285F-A9DF-A819-42A8-FC39A0623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EC2E6-F520-4F9D-A665-FFD525F8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662B-F560-8F43-935C-D94AA2F4D0C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DD07-664F-3D6D-49F3-19DA4316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28A16-F0CB-A06B-1F25-9A8E621B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3DDC-8FAA-704A-9074-ECBE62B4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6E25-9C16-026B-35F8-5E102F8D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ABF24-B2B1-45CC-FA25-3F9CA3F56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E531-3AF8-64EC-BD1D-993FF9C7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662B-F560-8F43-935C-D94AA2F4D0C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B9C-083A-D586-4D37-2BAA7937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44BF7-0DDE-55A3-257D-35D20A0D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3DDC-8FAA-704A-9074-ECBE62B4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B23A5-8C2D-E8B2-291D-5615815B8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04A35-7A03-6357-9DA2-2468A4CE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9D5D-AEF8-E1B9-75EE-9432F24A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662B-F560-8F43-935C-D94AA2F4D0C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10E1-51C4-D7B9-EA34-45C41ABD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A807-B249-214B-16BF-898A90D2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3DDC-8FAA-704A-9074-ECBE62B4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450B-9216-044F-628B-8328D36E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EBA7-E7BE-9CE2-EB48-54E2EC63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E5CF-8E78-4AE8-9FF4-044E80D7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662B-F560-8F43-935C-D94AA2F4D0C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C1DF-CA49-8A77-24F2-DCD0AF3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CAAED-D8B8-8285-CD19-99307936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3DDC-8FAA-704A-9074-ECBE62B4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1942-7E5F-B0B0-37E5-533C57F7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F8FD-5D7F-D58A-89A0-6E3BF8A1A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D294-5992-80D3-4C2C-6768A3A1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662B-F560-8F43-935C-D94AA2F4D0C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6D37-D463-D6FB-513C-67280567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1FD3-F2DA-A833-8950-E97263B2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3DDC-8FAA-704A-9074-ECBE62B4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6037-A76C-607D-C3DF-DCDFA6A3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C922-05C7-22DE-F212-1D6626683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D5F16-5D2D-E692-E7F4-CC06C7B2A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124B5-9B29-706C-6532-F85761ED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662B-F560-8F43-935C-D94AA2F4D0C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2264-54AB-69EE-43CB-F636DB45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B418-A12D-DACF-8C2E-F8B5D2F3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3DDC-8FAA-704A-9074-ECBE62B4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0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6DD4-0372-409D-F8C1-59AD822A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5BA3-1829-6624-B46C-40899E09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713C5-2F29-B168-7505-46F61DFB1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0DEC3-3C85-2891-B057-ED94FA55C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E39C0-1A20-05C2-FFDA-64D2F34B4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2B978-C1C1-6211-52C0-AB302AD2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662B-F560-8F43-935C-D94AA2F4D0C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E4223-A7DE-0B29-C3DA-4F75AC6D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4A38F-EE85-FC5D-8BF5-043A0128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3DDC-8FAA-704A-9074-ECBE62B4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04D8-C073-1726-49A7-AE9D5CE7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F7A6D-7B89-2F51-0F1B-42816EE5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662B-F560-8F43-935C-D94AA2F4D0C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644E7-7B6B-2592-E635-2290A30B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6087-EFA3-428F-1A1C-A121C31C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3DDC-8FAA-704A-9074-ECBE62B4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CE6A4-8BE9-DF8D-4F55-FB536A29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662B-F560-8F43-935C-D94AA2F4D0C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F1A04-87D1-6602-BDF5-03071D3B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7881B-0050-9ED2-3950-51876206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3DDC-8FAA-704A-9074-ECBE62B4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3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25C5-6DB5-E378-B680-A70486A6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FA98-1710-7090-4AA8-899F19E7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DAA17-B7D5-2B6E-893B-A071AB1C5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CA1DD-C43F-8188-7ED2-DCE83CCE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662B-F560-8F43-935C-D94AA2F4D0C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F3C51-F5A7-F586-2BF8-D5398E71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CB898-EAD0-A741-7879-829CE1A1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3DDC-8FAA-704A-9074-ECBE62B4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EDCD-5E58-96A3-BC20-90CE4356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344F3-2CDA-E082-9770-A87EB112F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5E09B-9584-6AB3-E8C1-64877D881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253AF-0677-2224-7586-D76818FC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662B-F560-8F43-935C-D94AA2F4D0C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C4C2C-5898-DED8-F3F7-C25E40F8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05704-26BC-B12E-B3F9-136FB94E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3DDC-8FAA-704A-9074-ECBE62B4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2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FDFFF-79D1-20BB-BA0C-0C3B64FC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8FC33-0AE9-4DCA-866D-769F1F61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B8BA-7D5F-BC2D-D1AE-5B7E6E1AA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2662B-F560-8F43-935C-D94AA2F4D0C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13D93-90FD-9949-7C23-B6299640B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7761-1946-0056-9A71-FA95396F9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03DDC-8FAA-704A-9074-ECBE62B4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9AC6-C26F-AAF4-E1BE-831349BC1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Tecknoworks</a:t>
            </a:r>
            <a:r>
              <a:rPr lang="en-US" dirty="0"/>
              <a:t>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EE62C-53D4-FE6F-7C1E-71FE60808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2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BC50-D4C6-7B37-922C-123BA54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dsajkhpoiop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B1F6-0BCD-6FAC-D874-1F53C8C2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Item1</a:t>
            </a:r>
          </a:p>
          <a:p>
            <a:r>
              <a:rPr lang="en-US" dirty="0"/>
              <a:t>Item2</a:t>
            </a:r>
          </a:p>
          <a:p>
            <a:r>
              <a:rPr lang="en-US" dirty="0"/>
              <a:t>Item3</a:t>
            </a:r>
          </a:p>
          <a:p>
            <a:r>
              <a:rPr lang="en-US" dirty="0"/>
              <a:t>Item4</a:t>
            </a:r>
          </a:p>
        </p:txBody>
      </p:sp>
    </p:spTree>
    <p:extLst>
      <p:ext uri="{BB962C8B-B14F-4D97-AF65-F5344CB8AC3E}">
        <p14:creationId xmlns:p14="http://schemas.microsoft.com/office/powerpoint/2010/main" val="16139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8BDB-EC1F-F525-6500-1DCCBB2C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slide</a:t>
            </a:r>
          </a:p>
        </p:txBody>
      </p:sp>
      <p:pic>
        <p:nvPicPr>
          <p:cNvPr id="5" name="Content Placeholder 4" descr="A cat lying on a couch&#10;&#10;Description automatically generated">
            <a:extLst>
              <a:ext uri="{FF2B5EF4-FFF2-40B4-BE49-F238E27FC236}">
                <a16:creationId xmlns:a16="http://schemas.microsoft.com/office/drawing/2014/main" id="{6238787C-AE04-ACE0-CED1-F7B5FF348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7050" y="2242344"/>
            <a:ext cx="3517900" cy="3517900"/>
          </a:xfrm>
        </p:spPr>
      </p:pic>
    </p:spTree>
    <p:extLst>
      <p:ext uri="{BB962C8B-B14F-4D97-AF65-F5344CB8AC3E}">
        <p14:creationId xmlns:p14="http://schemas.microsoft.com/office/powerpoint/2010/main" val="240400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Tecknoworks test</vt:lpstr>
      <vt:lpstr>dsajkhpoiop</vt:lpstr>
      <vt:lpstr>Test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DAVIDE-MARIO-RICARDO BARA</dc:creator>
  <cp:lastModifiedBy>DAVIDE-MARIO-RICARDO BARA</cp:lastModifiedBy>
  <cp:revision>2</cp:revision>
  <dcterms:created xsi:type="dcterms:W3CDTF">2024-11-20T12:24:45Z</dcterms:created>
  <dcterms:modified xsi:type="dcterms:W3CDTF">2024-11-20T12:32:07Z</dcterms:modified>
</cp:coreProperties>
</file>