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478B-8882-40C4-A42B-57F1CC8C2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F4249-9930-4160-85B7-419C42078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2A041-4C15-4682-87DD-F0F6C097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F0E6-466F-4B73-A4EE-C28A98580839}" type="datetimeFigureOut">
              <a:rPr lang="en-US" smtClean="0"/>
              <a:t>09-May-22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B821B-DD48-4500-907A-AD1FAC12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95D41-700A-446E-82C0-4D4FC9A9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ACD-D959-4D8E-97E5-80B55F18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2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0A63-BBB7-497B-879B-89CE3BCD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F516D-BAB4-4AC4-8D44-FD44D9C79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CFCC6-DC5B-43A7-A239-03921015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F0E6-466F-4B73-A4EE-C28A98580839}" type="datetimeFigureOut">
              <a:rPr lang="en-US" smtClean="0"/>
              <a:t>09-May-22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5F29A-2EC3-4A47-85AF-A3C4C8CCA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99193-CEB5-4D93-87D1-56413E7B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ACD-D959-4D8E-97E5-80B55F18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9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90748-E8EE-4D68-A26E-DACB09671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5052A-6905-429D-9EBA-8EC8229EF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AE270-D1E2-4DC9-8FDA-6243DA28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F0E6-466F-4B73-A4EE-C28A98580839}" type="datetimeFigureOut">
              <a:rPr lang="en-US" smtClean="0"/>
              <a:t>09-May-22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DB839-5434-42D2-836A-D3253B47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1A543-EB32-44E7-AE97-7207F2A2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ACD-D959-4D8E-97E5-80B55F18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8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7510-88A7-44EF-8681-2FA04F25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F0433-00C6-47C8-8792-D72E5EE3D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66859-59F2-4CBB-97B3-701CFC47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F0E6-466F-4B73-A4EE-C28A98580839}" type="datetimeFigureOut">
              <a:rPr lang="en-US" smtClean="0"/>
              <a:t>09-May-22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B40D9-E5D9-48B9-86EB-E7BBC5B42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F14AC-2675-4F87-A4D5-8D7BD2CB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ACD-D959-4D8E-97E5-80B55F18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9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57F5A-C341-42C9-AA4C-57B1A2ECB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92CE1-6212-4311-B1EE-32617D55D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818BA-05CF-41EA-ADEE-9806014D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F0E6-466F-4B73-A4EE-C28A98580839}" type="datetimeFigureOut">
              <a:rPr lang="en-US" smtClean="0"/>
              <a:t>09-May-22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F6DBE-6374-4CE3-A957-305438F3F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0FFAD-519D-43F8-9A94-97C1ED6E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ACD-D959-4D8E-97E5-80B55F18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8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5C4A-3696-4DD2-92CB-F9182D2D1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FE042-892E-4272-81A0-84949A667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81EED-619E-4010-857E-17FD44381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1EDE1-5C74-463B-BF6F-90C7F6D1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F0E6-466F-4B73-A4EE-C28A98580839}" type="datetimeFigureOut">
              <a:rPr lang="en-US" smtClean="0"/>
              <a:t>09-May-22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83E34-5F0F-4127-9AAB-949D8E6D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CF06F-7C9C-47AE-80F7-1104A8CF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ACD-D959-4D8E-97E5-80B55F18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1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1DB6-07B5-42C6-A1CE-5E310371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B6454-8866-4C22-B4EF-0C9FE21D3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73B10-9990-48BE-AF26-54716C452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AEDF2-C9E3-4462-9C5F-D4A3E94C1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BA94A9-1276-43B2-98B0-023E3E4F3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56764F-7D4A-4E66-BA88-0595C5D3B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F0E6-466F-4B73-A4EE-C28A98580839}" type="datetimeFigureOut">
              <a:rPr lang="en-US" smtClean="0"/>
              <a:t>09-May-22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FCCBE-D0F0-4ED0-8ADF-16A4B313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512494-32DD-4D8C-9530-5A00D540E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ACD-D959-4D8E-97E5-80B55F18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9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03CB-BC72-4547-B48B-FC063A45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56BD4-D225-4510-9F93-B4E614FC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F0E6-466F-4B73-A4EE-C28A98580839}" type="datetimeFigureOut">
              <a:rPr lang="en-US" smtClean="0"/>
              <a:t>09-May-22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A2348-D84D-4ED2-B5A8-DC435D6E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09A71-B89D-419E-96F8-DB2C8776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ACD-D959-4D8E-97E5-80B55F18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93A49F-DC40-4FAD-80D4-72A12CACB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F0E6-466F-4B73-A4EE-C28A98580839}" type="datetimeFigureOut">
              <a:rPr lang="en-US" smtClean="0"/>
              <a:t>09-May-22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762F4-D916-4DC9-A4A3-FE310F47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11E32-2EF6-443F-8360-4B5EBF6C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ACD-D959-4D8E-97E5-80B55F18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2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270B4-99F2-426B-AD49-0CFF3998A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469DA-5D8B-4BE0-92C6-419B4C1E9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F7264-165D-4E38-AC83-1CE02717B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CAE3F-801F-448F-B1ED-A1294F6E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F0E6-466F-4B73-A4EE-C28A98580839}" type="datetimeFigureOut">
              <a:rPr lang="en-US" smtClean="0"/>
              <a:t>09-May-22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7A7C9-35D9-45DB-BE74-217210C0D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A8EC5-F9EA-41CF-80C1-81E9FF01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ACD-D959-4D8E-97E5-80B55F18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8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DAB3-E774-4398-985F-8D63CFE8F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112ED-6993-4E09-AB26-0925762A7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E222-74B4-435F-B371-6EE144A00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AA072-AB4E-4CBD-81D1-3445D7914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F0E6-466F-4B73-A4EE-C28A98580839}" type="datetimeFigureOut">
              <a:rPr lang="en-US" smtClean="0"/>
              <a:t>09-May-22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79C0C-D5AF-4DEB-8931-3B1634E1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E19A7-6D42-4BEB-AC6A-95E2931D6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ACD-D959-4D8E-97E5-80B55F18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6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593DB-C024-407E-B658-22510D078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66182-5C64-4B26-BEAF-A3FEB1495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1C9E5-4BB6-40B0-AF3C-4051326D7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AF0E6-466F-4B73-A4EE-C28A98580839}" type="datetimeFigureOut">
              <a:rPr lang="en-US" smtClean="0"/>
              <a:t>09-May-22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0304F-7020-46F9-B0AB-60C66C925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94910-ABD6-40EA-A30D-A23BEDF38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BACD-D959-4D8E-97E5-80B55F18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8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8B62-C207-4700-96C7-3AC98804B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66922"/>
          </a:xfrm>
        </p:spPr>
        <p:txBody>
          <a:bodyPr/>
          <a:lstStyle/>
          <a:p>
            <a:r>
              <a:rPr lang="en-US" dirty="0"/>
              <a:t>SQL Server/EF Bad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B2FFE-E174-4E60-B413-3DFDA5D19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89285"/>
            <a:ext cx="9144000" cy="905607"/>
          </a:xfrm>
        </p:spPr>
        <p:txBody>
          <a:bodyPr/>
          <a:lstStyle/>
          <a:p>
            <a:r>
              <a:rPr lang="en-US" dirty="0"/>
              <a:t>SQL SERVER is a RDBMS. Hence, writing proper SQL/EF functions that leverage the indexes will greatly improve query performance.</a:t>
            </a:r>
          </a:p>
        </p:txBody>
      </p:sp>
    </p:spTree>
    <p:extLst>
      <p:ext uri="{BB962C8B-B14F-4D97-AF65-F5344CB8AC3E}">
        <p14:creationId xmlns:p14="http://schemas.microsoft.com/office/powerpoint/2010/main" val="67829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D5809-488A-48D2-9B6C-07EFCFAB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use function on table’s column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D9F639D-B641-4185-A5D3-319984F73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75414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494B5B-2220-4708-99EA-A2BCDAC9BEC9}"/>
              </a:ext>
            </a:extLst>
          </p:cNvPr>
          <p:cNvSpPr txBox="1"/>
          <p:nvPr/>
        </p:nvSpPr>
        <p:spPr>
          <a:xfrm>
            <a:off x="838200" y="2770909"/>
            <a:ext cx="1051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no 24 using a </a:t>
            </a:r>
            <a:r>
              <a:rPr lang="en-US" dirty="0" err="1"/>
              <a:t>ToLower</a:t>
            </a:r>
            <a:r>
              <a:rPr lang="en-US" dirty="0"/>
              <a:t>() function on Name column resulting a table scan on student tables even though the table already has an index created on Name column. It is ok to have the </a:t>
            </a:r>
            <a:r>
              <a:rPr lang="en-US" dirty="0" err="1"/>
              <a:t>tolower</a:t>
            </a:r>
            <a:r>
              <a:rPr lang="en-US" dirty="0"/>
              <a:t> at the key variable because it is not part of the table. The s.Name!.</a:t>
            </a:r>
            <a:r>
              <a:rPr lang="en-US" dirty="0" err="1"/>
              <a:t>Tolower</a:t>
            </a:r>
            <a:r>
              <a:rPr lang="en-US" dirty="0"/>
              <a:t>() cause a table scan operator which scanning the whole table.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4D47EF-0564-42C4-B12F-AFF0801F3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97254"/>
            <a:ext cx="5343651" cy="203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1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412B8-8F43-44E1-A653-076731092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1686"/>
          </a:xfrm>
        </p:spPr>
        <p:txBody>
          <a:bodyPr/>
          <a:lstStyle/>
          <a:p>
            <a:r>
              <a:rPr lang="en-US" dirty="0"/>
              <a:t>Do not use Inequality !=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06BE725-0A51-4799-8A4B-210FEE06E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2614"/>
            <a:ext cx="6496957" cy="97168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12E5FD-CE93-4589-9DCB-C69FADF9F442}"/>
              </a:ext>
            </a:extLst>
          </p:cNvPr>
          <p:cNvSpPr txBox="1"/>
          <p:nvPr/>
        </p:nvSpPr>
        <p:spPr>
          <a:xfrm>
            <a:off x="838200" y="2604655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24 using inequality operator which will cause index scan. Inequality preventing index usage.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9E765A-DE72-4C15-815D-45F39DA62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19348"/>
            <a:ext cx="6615699" cy="211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7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59DE8-E1BF-44F4-A28E-F7BD257E3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/>
              <a:t>Datatype mismatch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F8E3B1-121B-42CA-B0B7-A6ACE68E1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305338"/>
            <a:ext cx="7585365" cy="34858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461D27-C19E-47A5-BF5D-17A0B97B2F5B}"/>
              </a:ext>
            </a:extLst>
          </p:cNvPr>
          <p:cNvSpPr txBox="1"/>
          <p:nvPr/>
        </p:nvSpPr>
        <p:spPr>
          <a:xfrm>
            <a:off x="838200" y="1182255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sure the datatype of the column matching with variable datatype else it will cause a parsing function which trying to convert the Name column of </a:t>
            </a:r>
            <a:r>
              <a:rPr lang="en-US" b="1" dirty="0"/>
              <a:t>varchar</a:t>
            </a:r>
            <a:r>
              <a:rPr lang="en-US" dirty="0"/>
              <a:t> datatype into </a:t>
            </a:r>
            <a:r>
              <a:rPr lang="en-US" b="1" dirty="0" err="1"/>
              <a:t>nvarchar</a:t>
            </a:r>
            <a:r>
              <a:rPr lang="en-US" dirty="0"/>
              <a:t> which is an expensive activity. As a developer we need to make sure the datatype of columns match with the datatype of our queries.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8E16DC-4578-48A7-9549-5A7593BF9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119" y="2184401"/>
            <a:ext cx="3667336" cy="419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4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A332-66BA-4A0C-ABA9-4A784504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94258-1672-4665-966B-A6ED608A3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1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AFA85CABF78F4895379D8062DDD7BC" ma:contentTypeVersion="13" ma:contentTypeDescription="Create a new document." ma:contentTypeScope="" ma:versionID="713149b7d47605e30747776c98c1bc59">
  <xsd:schema xmlns:xsd="http://www.w3.org/2001/XMLSchema" xmlns:xs="http://www.w3.org/2001/XMLSchema" xmlns:p="http://schemas.microsoft.com/office/2006/metadata/properties" xmlns:ns3="3b7fb7d9-281a-43c8-9b1d-eaba41fcaec7" xmlns:ns4="8d411783-a2d5-471f-90d2-933e81d60aa8" targetNamespace="http://schemas.microsoft.com/office/2006/metadata/properties" ma:root="true" ma:fieldsID="5537933a4cda64b2c52697750c524e49" ns3:_="" ns4:_="">
    <xsd:import namespace="3b7fb7d9-281a-43c8-9b1d-eaba41fcaec7"/>
    <xsd:import namespace="8d411783-a2d5-471f-90d2-933e81d60aa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fb7d9-281a-43c8-9b1d-eaba41fcae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411783-a2d5-471f-90d2-933e81d60aa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9178BC-65D4-44FC-A230-3D713B2FB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7fb7d9-281a-43c8-9b1d-eaba41fcaec7"/>
    <ds:schemaRef ds:uri="8d411783-a2d5-471f-90d2-933e81d60a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CEDE49-55B8-4798-A3B7-9EC2417CF3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FB1268-2901-4307-9A7D-292E499A4A59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openxmlformats.org/package/2006/metadata/core-properties"/>
    <ds:schemaRef ds:uri="8d411783-a2d5-471f-90d2-933e81d60aa8"/>
    <ds:schemaRef ds:uri="3b7fb7d9-281a-43c8-9b1d-eaba41fcaec7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185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SQL Server/EF Bad Practices</vt:lpstr>
      <vt:lpstr>Do not use function on table’s column</vt:lpstr>
      <vt:lpstr>Do not use Inequality !=</vt:lpstr>
      <vt:lpstr>Datatype mismatch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Server/EF Limitation</dc:title>
  <dc:creator>Khoo, Teck Yuan</dc:creator>
  <cp:lastModifiedBy>Khoo, Teck Yuan</cp:lastModifiedBy>
  <cp:revision>16</cp:revision>
  <dcterms:created xsi:type="dcterms:W3CDTF">2022-05-08T10:08:15Z</dcterms:created>
  <dcterms:modified xsi:type="dcterms:W3CDTF">2022-05-09T16:15:51Z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0x0101008FAFA85CABF78F4895379D8062DDD7BC</vt:lpwstr>
  </property>
</Properties>
</file>