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CB0C-ED17-4CC7-A8F0-566EE6CFD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AE9-BBB1-4BBB-B18F-1C3E4B6A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028B-B56F-4E97-9BD6-A95AA6B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EA6F-54BA-481F-8672-FFC3E54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A5E7-BBCD-45A1-A936-4E85B349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B2E-06BC-40E7-AF80-66A5163F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E2B5-241A-4E57-A80D-0520E9AF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5430-2A90-445B-8FFE-2594E9E7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7CAE-F685-4EF0-8EBD-54BB2315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E7D-9799-4FDB-A568-045CF0A9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D2854-676B-4C5F-8931-FCD8C1D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36457-19D0-4B0E-B5CE-1B3E4243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3181-8BBA-4C98-BBAF-C3510DE6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B727-3ED2-43D2-9B8C-8292B286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EADE-563B-453A-8C8A-3D34BC5B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CE0-3CF5-4263-96B2-F812235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04AE-081E-4CE6-A724-F9D58331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F04D-9FFD-440D-AD67-72D14EA2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2521-AB12-48DD-8B53-2C2CEAE4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5819-9A38-4F26-B890-65B70CF3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5488-E373-475B-812F-454FA22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961B-6DCC-4651-833C-9D2686D0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F475-1362-47F1-B5BB-746818D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29CA-E471-4040-9100-F8FDF28F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129C-957B-40F0-9FD0-6C28173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A48E-0AC7-4758-B523-28EC7A90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2751-07FA-407C-8047-CA5EB76C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849D-4EB6-4B11-A86C-6F287BD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6F03-3976-41FB-A184-7558590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3609-FE93-45F7-ABAD-28FA8BF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0490-1D8A-4D78-83A1-FC576DE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A1C1-9A4B-4D46-8F00-9B25A8A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46AA-D483-4A68-BF8F-825714DC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ECE2E-77B6-480C-BA94-AF480E8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33A7A-F42A-4764-B2FF-6C8C4E208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62D2E-6369-468D-B496-B533602C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29513-DDB1-46EB-83D3-4980A86C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E9213-4E28-46C4-A354-52F4932C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D3AC7-7999-4C20-9A46-BDAF3A0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A61-77B6-4DBA-9124-5AC90596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70178-E388-4FC1-8342-A5619318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734DF-F85E-442E-96E6-FF1FC75A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2FB4F-8A88-4FE2-8B14-347D7A4A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B35C-880F-4AF0-BD42-DCBFE6B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1104-37F0-4602-8E82-2AC8FE98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410D-6ABC-40D5-B9EE-AE8C0179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0F05-D6CD-4E95-92CC-F42DB01F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4091-9238-4005-9E11-F18EF090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FAFF-3548-42F7-A3B9-F579C79C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EE4B-B1E7-4309-BC31-B1B427B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2393-3598-42F9-887C-7D620D4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3623-3CAD-49C9-BB37-9C6E95BB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81E3-9D0B-42FC-854C-C6FBB61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29D92-460C-4088-AAD4-842D5FC7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B4B3-55DA-4976-AFB0-BA72328C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988C-0FC0-4236-A662-BBBB44DF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143B-0EDA-40B3-AB2D-F2F6148A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34C4-8A00-4995-898E-61BD16C5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BA572-787C-449F-B2A1-2E06CE3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450C-AA92-4DFE-8274-D35FF417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6597-2A7C-4001-9507-28ADF408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DC1D-C266-4D7C-8EF9-FEF099B9F7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4CD0-AA4E-4DA2-A4A7-907340A23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F53D-F7AF-40DA-A3F4-99A6F2964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6CC2-131B-4920-9C9C-09EB3551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In Trentino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069B-2E02-4286-A9A3-31CD16D4F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  <a:p>
            <a:r>
              <a:rPr lang="en-US" dirty="0"/>
              <a:t>Ali Hamza</a:t>
            </a:r>
          </a:p>
          <a:p>
            <a:r>
              <a:rPr lang="en-US" dirty="0"/>
              <a:t>Tecla </a:t>
            </a:r>
            <a:r>
              <a:rPr lang="en-US"/>
              <a:t>Venturelli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Education In Trentino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Trentino</dc:title>
  <dc:creator>Ali Hamza</dc:creator>
  <cp:lastModifiedBy>Ali Hamza</cp:lastModifiedBy>
  <cp:revision>1</cp:revision>
  <dcterms:created xsi:type="dcterms:W3CDTF">2022-01-03T07:46:57Z</dcterms:created>
  <dcterms:modified xsi:type="dcterms:W3CDTF">2022-01-03T07:47:31Z</dcterms:modified>
</cp:coreProperties>
</file>