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sldIdLst>
    <p:sldId id="256" r:id="rId2"/>
    <p:sldId id="257" r:id="rId3"/>
    <p:sldId id="265" r:id="rId4"/>
    <p:sldId id="264" r:id="rId5"/>
    <p:sldId id="263"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43FA95-3F8F-149D-92D7-0C8279703AD0}" v="22" dt="2024-04-23T16:57:42.544"/>
    <p1510:client id="{4B13A0E0-DB86-564C-2B83-2A55D529ABA1}" v="31" dt="2024-04-23T18:19:46.095"/>
    <p1510:client id="{5410ADC6-C830-D1DD-3B04-7364704B6E26}" v="52" dt="2024-04-23T15:45:39.936"/>
    <p1510:client id="{B5B849A2-36C2-C7CD-722A-D0FF6A39B7B5}" v="2" dt="2024-04-23T16:51:25.835"/>
    <p1510:client id="{DEAE8AAF-4583-4FF0-C93B-6AAF09845137}" v="288" dt="2024-04-23T17:25:55.4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cle, Mical" userId="S::teclem24@vt.edu::aacf025f-bd19-41e3-9e70-686798ea5374" providerId="AD" clId="Web-{4B13A0E0-DB86-564C-2B83-2A55D529ABA1}"/>
    <pc:docChg chg="addSld modSld">
      <pc:chgData name="Tecle, Mical" userId="S::teclem24@vt.edu::aacf025f-bd19-41e3-9e70-686798ea5374" providerId="AD" clId="Web-{4B13A0E0-DB86-564C-2B83-2A55D529ABA1}" dt="2024-04-23T18:19:49.423" v="28"/>
      <pc:docMkLst>
        <pc:docMk/>
      </pc:docMkLst>
      <pc:sldChg chg="modSp">
        <pc:chgData name="Tecle, Mical" userId="S::teclem24@vt.edu::aacf025f-bd19-41e3-9e70-686798ea5374" providerId="AD" clId="Web-{4B13A0E0-DB86-564C-2B83-2A55D529ABA1}" dt="2024-04-23T18:18:55.094" v="17" actId="20577"/>
        <pc:sldMkLst>
          <pc:docMk/>
          <pc:sldMk cId="2852332224" sldId="257"/>
        </pc:sldMkLst>
        <pc:spChg chg="mod">
          <ac:chgData name="Tecle, Mical" userId="S::teclem24@vt.edu::aacf025f-bd19-41e3-9e70-686798ea5374" providerId="AD" clId="Web-{4B13A0E0-DB86-564C-2B83-2A55D529ABA1}" dt="2024-04-23T18:18:55.094" v="17" actId="20577"/>
          <ac:spMkLst>
            <pc:docMk/>
            <pc:sldMk cId="2852332224" sldId="257"/>
            <ac:spMk id="3" creationId="{EC525155-85A2-420C-419F-70010B0A5A96}"/>
          </ac:spMkLst>
        </pc:spChg>
      </pc:sldChg>
      <pc:sldChg chg="addSp delSp modSp new mod setBg">
        <pc:chgData name="Tecle, Mical" userId="S::teclem24@vt.edu::aacf025f-bd19-41e3-9e70-686798ea5374" providerId="AD" clId="Web-{4B13A0E0-DB86-564C-2B83-2A55D529ABA1}" dt="2024-04-23T18:19:49.423" v="28"/>
        <pc:sldMkLst>
          <pc:docMk/>
          <pc:sldMk cId="2461884924" sldId="265"/>
        </pc:sldMkLst>
        <pc:spChg chg="mod">
          <ac:chgData name="Tecle, Mical" userId="S::teclem24@vt.edu::aacf025f-bd19-41e3-9e70-686798ea5374" providerId="AD" clId="Web-{4B13A0E0-DB86-564C-2B83-2A55D529ABA1}" dt="2024-04-23T18:19:49.423" v="28"/>
          <ac:spMkLst>
            <pc:docMk/>
            <pc:sldMk cId="2461884924" sldId="265"/>
            <ac:spMk id="2" creationId="{C25A8547-842E-DBE2-B25E-926E974D067A}"/>
          </ac:spMkLst>
        </pc:spChg>
        <pc:spChg chg="del">
          <ac:chgData name="Tecle, Mical" userId="S::teclem24@vt.edu::aacf025f-bd19-41e3-9e70-686798ea5374" providerId="AD" clId="Web-{4B13A0E0-DB86-564C-2B83-2A55D529ABA1}" dt="2024-04-23T18:19:30.345" v="19"/>
          <ac:spMkLst>
            <pc:docMk/>
            <pc:sldMk cId="2461884924" sldId="265"/>
            <ac:spMk id="3" creationId="{FEC63E2D-6D17-4EC9-29E2-356926F7D9C3}"/>
          </ac:spMkLst>
        </pc:spChg>
        <pc:spChg chg="add">
          <ac:chgData name="Tecle, Mical" userId="S::teclem24@vt.edu::aacf025f-bd19-41e3-9e70-686798ea5374" providerId="AD" clId="Web-{4B13A0E0-DB86-564C-2B83-2A55D529ABA1}" dt="2024-04-23T18:19:49.423" v="28"/>
          <ac:spMkLst>
            <pc:docMk/>
            <pc:sldMk cId="2461884924" sldId="265"/>
            <ac:spMk id="9" creationId="{4E4490D0-3672-446A-AC12-B4830333BDDD}"/>
          </ac:spMkLst>
        </pc:spChg>
        <pc:spChg chg="add">
          <ac:chgData name="Tecle, Mical" userId="S::teclem24@vt.edu::aacf025f-bd19-41e3-9e70-686798ea5374" providerId="AD" clId="Web-{4B13A0E0-DB86-564C-2B83-2A55D529ABA1}" dt="2024-04-23T18:19:49.423" v="28"/>
          <ac:spMkLst>
            <pc:docMk/>
            <pc:sldMk cId="2461884924" sldId="265"/>
            <ac:spMk id="11" creationId="{39CB82C2-DF65-4EC1-8280-F201D50F570B}"/>
          </ac:spMkLst>
        </pc:spChg>
        <pc:spChg chg="add">
          <ac:chgData name="Tecle, Mical" userId="S::teclem24@vt.edu::aacf025f-bd19-41e3-9e70-686798ea5374" providerId="AD" clId="Web-{4B13A0E0-DB86-564C-2B83-2A55D529ABA1}" dt="2024-04-23T18:19:49.423" v="28"/>
          <ac:spMkLst>
            <pc:docMk/>
            <pc:sldMk cId="2461884924" sldId="265"/>
            <ac:spMk id="15" creationId="{FA4CD5CB-D209-4D70-8CA4-629731C59219}"/>
          </ac:spMkLst>
        </pc:spChg>
        <pc:spChg chg="add">
          <ac:chgData name="Tecle, Mical" userId="S::teclem24@vt.edu::aacf025f-bd19-41e3-9e70-686798ea5374" providerId="AD" clId="Web-{4B13A0E0-DB86-564C-2B83-2A55D529ABA1}" dt="2024-04-23T18:19:49.423" v="28"/>
          <ac:spMkLst>
            <pc:docMk/>
            <pc:sldMk cId="2461884924" sldId="265"/>
            <ac:spMk id="19" creationId="{B4C27B90-DF2B-4D00-BA07-18ED774CD2F1}"/>
          </ac:spMkLst>
        </pc:spChg>
        <pc:spChg chg="add">
          <ac:chgData name="Tecle, Mical" userId="S::teclem24@vt.edu::aacf025f-bd19-41e3-9e70-686798ea5374" providerId="AD" clId="Web-{4B13A0E0-DB86-564C-2B83-2A55D529ABA1}" dt="2024-04-23T18:19:49.423" v="28"/>
          <ac:spMkLst>
            <pc:docMk/>
            <pc:sldMk cId="2461884924" sldId="265"/>
            <ac:spMk id="21" creationId="{593ACC25-C262-417A-8AA9-0641C772BDB6}"/>
          </ac:spMkLst>
        </pc:spChg>
        <pc:picChg chg="add mod ord">
          <ac:chgData name="Tecle, Mical" userId="S::teclem24@vt.edu::aacf025f-bd19-41e3-9e70-686798ea5374" providerId="AD" clId="Web-{4B13A0E0-DB86-564C-2B83-2A55D529ABA1}" dt="2024-04-23T18:19:49.423" v="28"/>
          <ac:picMkLst>
            <pc:docMk/>
            <pc:sldMk cId="2461884924" sldId="265"/>
            <ac:picMk id="4" creationId="{C6EE1DE0-4895-259C-328D-55F429434578}"/>
          </ac:picMkLst>
        </pc:picChg>
        <pc:cxnChg chg="add">
          <ac:chgData name="Tecle, Mical" userId="S::teclem24@vt.edu::aacf025f-bd19-41e3-9e70-686798ea5374" providerId="AD" clId="Web-{4B13A0E0-DB86-564C-2B83-2A55D529ABA1}" dt="2024-04-23T18:19:49.423" v="28"/>
          <ac:cxnSpMkLst>
            <pc:docMk/>
            <pc:sldMk cId="2461884924" sldId="265"/>
            <ac:cxnSpMk id="13" creationId="{7E1D4427-852B-4B37-8E76-0E9F1810BA2A}"/>
          </ac:cxnSpMkLst>
        </pc:cxnChg>
        <pc:cxnChg chg="add">
          <ac:chgData name="Tecle, Mical" userId="S::teclem24@vt.edu::aacf025f-bd19-41e3-9e70-686798ea5374" providerId="AD" clId="Web-{4B13A0E0-DB86-564C-2B83-2A55D529ABA1}" dt="2024-04-23T18:19:49.423" v="28"/>
          <ac:cxnSpMkLst>
            <pc:docMk/>
            <pc:sldMk cId="2461884924" sldId="265"/>
            <ac:cxnSpMk id="17" creationId="{5C6A2BAE-B461-4B55-8E1F-0722ABDD1393}"/>
          </ac:cxnSpMkLst>
        </pc:cxnChg>
      </pc:sldChg>
    </pc:docChg>
  </pc:docChgLst>
  <pc:docChgLst>
    <pc:chgData name="Alemayehu, Afomiya" userId="S::afomiya@vt.edu::8a38e7d7-3f5e-49ac-828b-a7f0fe9d4949" providerId="AD" clId="Web-{5410ADC6-C830-D1DD-3B04-7364704B6E26}"/>
    <pc:docChg chg="addSld delSld modSld">
      <pc:chgData name="Alemayehu, Afomiya" userId="S::afomiya@vt.edu::8a38e7d7-3f5e-49ac-828b-a7f0fe9d4949" providerId="AD" clId="Web-{5410ADC6-C830-D1DD-3B04-7364704B6E26}" dt="2024-04-23T15:45:39.936" v="50" actId="20577"/>
      <pc:docMkLst>
        <pc:docMk/>
      </pc:docMkLst>
      <pc:sldChg chg="modSp">
        <pc:chgData name="Alemayehu, Afomiya" userId="S::afomiya@vt.edu::8a38e7d7-3f5e-49ac-828b-a7f0fe9d4949" providerId="AD" clId="Web-{5410ADC6-C830-D1DD-3B04-7364704B6E26}" dt="2024-04-23T15:34:59.098" v="1" actId="20577"/>
        <pc:sldMkLst>
          <pc:docMk/>
          <pc:sldMk cId="109857222" sldId="256"/>
        </pc:sldMkLst>
        <pc:spChg chg="mod">
          <ac:chgData name="Alemayehu, Afomiya" userId="S::afomiya@vt.edu::8a38e7d7-3f5e-49ac-828b-a7f0fe9d4949" providerId="AD" clId="Web-{5410ADC6-C830-D1DD-3B04-7364704B6E26}" dt="2024-04-23T15:34:59.098" v="1" actId="20577"/>
          <ac:spMkLst>
            <pc:docMk/>
            <pc:sldMk cId="109857222" sldId="256"/>
            <ac:spMk id="3" creationId="{00000000-0000-0000-0000-000000000000}"/>
          </ac:spMkLst>
        </pc:spChg>
      </pc:sldChg>
      <pc:sldChg chg="modSp">
        <pc:chgData name="Alemayehu, Afomiya" userId="S::afomiya@vt.edu::8a38e7d7-3f5e-49ac-828b-a7f0fe9d4949" providerId="AD" clId="Web-{5410ADC6-C830-D1DD-3B04-7364704B6E26}" dt="2024-04-23T15:45:39.936" v="50" actId="20577"/>
        <pc:sldMkLst>
          <pc:docMk/>
          <pc:sldMk cId="2852332224" sldId="257"/>
        </pc:sldMkLst>
        <pc:spChg chg="mod">
          <ac:chgData name="Alemayehu, Afomiya" userId="S::afomiya@vt.edu::8a38e7d7-3f5e-49ac-828b-a7f0fe9d4949" providerId="AD" clId="Web-{5410ADC6-C830-D1DD-3B04-7364704B6E26}" dt="2024-04-23T15:45:30.967" v="49" actId="20577"/>
          <ac:spMkLst>
            <pc:docMk/>
            <pc:sldMk cId="2852332224" sldId="257"/>
            <ac:spMk id="2" creationId="{65006EB0-7349-CAF1-D823-2069E1FBD531}"/>
          </ac:spMkLst>
        </pc:spChg>
        <pc:spChg chg="mod">
          <ac:chgData name="Alemayehu, Afomiya" userId="S::afomiya@vt.edu::8a38e7d7-3f5e-49ac-828b-a7f0fe9d4949" providerId="AD" clId="Web-{5410ADC6-C830-D1DD-3B04-7364704B6E26}" dt="2024-04-23T15:45:39.936" v="50" actId="20577"/>
          <ac:spMkLst>
            <pc:docMk/>
            <pc:sldMk cId="2852332224" sldId="257"/>
            <ac:spMk id="3" creationId="{EC525155-85A2-420C-419F-70010B0A5A96}"/>
          </ac:spMkLst>
        </pc:spChg>
      </pc:sldChg>
      <pc:sldChg chg="del">
        <pc:chgData name="Alemayehu, Afomiya" userId="S::afomiya@vt.edu::8a38e7d7-3f5e-49ac-828b-a7f0fe9d4949" providerId="AD" clId="Web-{5410ADC6-C830-D1DD-3B04-7364704B6E26}" dt="2024-04-23T15:35:04.848" v="2"/>
        <pc:sldMkLst>
          <pc:docMk/>
          <pc:sldMk cId="2958121201" sldId="258"/>
        </pc:sldMkLst>
      </pc:sldChg>
      <pc:sldChg chg="del">
        <pc:chgData name="Alemayehu, Afomiya" userId="S::afomiya@vt.edu::8a38e7d7-3f5e-49ac-828b-a7f0fe9d4949" providerId="AD" clId="Web-{5410ADC6-C830-D1DD-3B04-7364704B6E26}" dt="2024-04-23T15:35:05.348" v="3"/>
        <pc:sldMkLst>
          <pc:docMk/>
          <pc:sldMk cId="2731462645" sldId="259"/>
        </pc:sldMkLst>
      </pc:sldChg>
      <pc:sldChg chg="del">
        <pc:chgData name="Alemayehu, Afomiya" userId="S::afomiya@vt.edu::8a38e7d7-3f5e-49ac-828b-a7f0fe9d4949" providerId="AD" clId="Web-{5410ADC6-C830-D1DD-3B04-7364704B6E26}" dt="2024-04-23T15:35:05.958" v="4"/>
        <pc:sldMkLst>
          <pc:docMk/>
          <pc:sldMk cId="400622275" sldId="260"/>
        </pc:sldMkLst>
      </pc:sldChg>
      <pc:sldChg chg="del">
        <pc:chgData name="Alemayehu, Afomiya" userId="S::afomiya@vt.edu::8a38e7d7-3f5e-49ac-828b-a7f0fe9d4949" providerId="AD" clId="Web-{5410ADC6-C830-D1DD-3B04-7364704B6E26}" dt="2024-04-23T15:35:08.723" v="5"/>
        <pc:sldMkLst>
          <pc:docMk/>
          <pc:sldMk cId="1683721997" sldId="261"/>
        </pc:sldMkLst>
      </pc:sldChg>
      <pc:sldChg chg="new">
        <pc:chgData name="Alemayehu, Afomiya" userId="S::afomiya@vt.edu::8a38e7d7-3f5e-49ac-828b-a7f0fe9d4949" providerId="AD" clId="Web-{5410ADC6-C830-D1DD-3B04-7364704B6E26}" dt="2024-04-23T15:44:32.387" v="35"/>
        <pc:sldMkLst>
          <pc:docMk/>
          <pc:sldMk cId="1265820901" sldId="263"/>
        </pc:sldMkLst>
      </pc:sldChg>
    </pc:docChg>
  </pc:docChgLst>
  <pc:docChgLst>
    <pc:chgData name="Tecle, Mical" userId="S::teclem24@vt.edu::aacf025f-bd19-41e3-9e70-686798ea5374" providerId="AD" clId="Web-{DEAE8AAF-4583-4FF0-C93B-6AAF09845137}"/>
    <pc:docChg chg="addSld modSld">
      <pc:chgData name="Tecle, Mical" userId="S::teclem24@vt.edu::aacf025f-bd19-41e3-9e70-686798ea5374" providerId="AD" clId="Web-{DEAE8AAF-4583-4FF0-C93B-6AAF09845137}" dt="2024-04-23T17:25:51.116" v="287" actId="20577"/>
      <pc:docMkLst>
        <pc:docMk/>
      </pc:docMkLst>
      <pc:sldChg chg="modSp">
        <pc:chgData name="Tecle, Mical" userId="S::teclem24@vt.edu::aacf025f-bd19-41e3-9e70-686798ea5374" providerId="AD" clId="Web-{DEAE8AAF-4583-4FF0-C93B-6AAF09845137}" dt="2024-04-23T17:25:51.116" v="287" actId="20577"/>
        <pc:sldMkLst>
          <pc:docMk/>
          <pc:sldMk cId="1265820901" sldId="263"/>
        </pc:sldMkLst>
        <pc:spChg chg="mod">
          <ac:chgData name="Tecle, Mical" userId="S::teclem24@vt.edu::aacf025f-bd19-41e3-9e70-686798ea5374" providerId="AD" clId="Web-{DEAE8AAF-4583-4FF0-C93B-6AAF09845137}" dt="2024-04-23T17:25:51.116" v="287" actId="20577"/>
          <ac:spMkLst>
            <pc:docMk/>
            <pc:sldMk cId="1265820901" sldId="263"/>
            <ac:spMk id="3" creationId="{AB86EB74-F6C4-D13D-2457-202E6611EBCF}"/>
          </ac:spMkLst>
        </pc:spChg>
      </pc:sldChg>
      <pc:sldChg chg="addSp delSp modSp new mod setBg modClrScheme chgLayout">
        <pc:chgData name="Tecle, Mical" userId="S::teclem24@vt.edu::aacf025f-bd19-41e3-9e70-686798ea5374" providerId="AD" clId="Web-{DEAE8AAF-4583-4FF0-C93B-6AAF09845137}" dt="2024-04-23T16:58:28.192" v="7"/>
        <pc:sldMkLst>
          <pc:docMk/>
          <pc:sldMk cId="433109267" sldId="264"/>
        </pc:sldMkLst>
        <pc:spChg chg="mod ord">
          <ac:chgData name="Tecle, Mical" userId="S::teclem24@vt.edu::aacf025f-bd19-41e3-9e70-686798ea5374" providerId="AD" clId="Web-{DEAE8AAF-4583-4FF0-C93B-6AAF09845137}" dt="2024-04-23T16:58:28.192" v="7"/>
          <ac:spMkLst>
            <pc:docMk/>
            <pc:sldMk cId="433109267" sldId="264"/>
            <ac:spMk id="2" creationId="{F86FDB45-660D-700C-7A5D-425777788E43}"/>
          </ac:spMkLst>
        </pc:spChg>
        <pc:spChg chg="del mod ord">
          <ac:chgData name="Tecle, Mical" userId="S::teclem24@vt.edu::aacf025f-bd19-41e3-9e70-686798ea5374" providerId="AD" clId="Web-{DEAE8AAF-4583-4FF0-C93B-6AAF09845137}" dt="2024-04-23T16:58:28.192" v="7"/>
          <ac:spMkLst>
            <pc:docMk/>
            <pc:sldMk cId="433109267" sldId="264"/>
            <ac:spMk id="3" creationId="{30C6DBBB-A4E7-557C-F31A-F5E7A5171223}"/>
          </ac:spMkLst>
        </pc:spChg>
        <pc:spChg chg="add del mod ord">
          <ac:chgData name="Tecle, Mical" userId="S::teclem24@vt.edu::aacf025f-bd19-41e3-9e70-686798ea5374" providerId="AD" clId="Web-{DEAE8AAF-4583-4FF0-C93B-6AAF09845137}" dt="2024-04-23T16:58:28.192" v="7"/>
          <ac:spMkLst>
            <pc:docMk/>
            <pc:sldMk cId="433109267" sldId="264"/>
            <ac:spMk id="4" creationId="{94904BE7-82F5-B56F-D24A-3E08EBFD921E}"/>
          </ac:spMkLst>
        </pc:spChg>
        <pc:spChg chg="add">
          <ac:chgData name="Tecle, Mical" userId="S::teclem24@vt.edu::aacf025f-bd19-41e3-9e70-686798ea5374" providerId="AD" clId="Web-{DEAE8AAF-4583-4FF0-C93B-6AAF09845137}" dt="2024-04-23T16:58:28.192" v="7"/>
          <ac:spMkLst>
            <pc:docMk/>
            <pc:sldMk cId="433109267" sldId="264"/>
            <ac:spMk id="11" creationId="{4E4490D0-3672-446A-AC12-B4830333BDDD}"/>
          </ac:spMkLst>
        </pc:spChg>
        <pc:spChg chg="add">
          <ac:chgData name="Tecle, Mical" userId="S::teclem24@vt.edu::aacf025f-bd19-41e3-9e70-686798ea5374" providerId="AD" clId="Web-{DEAE8AAF-4583-4FF0-C93B-6AAF09845137}" dt="2024-04-23T16:58:28.192" v="7"/>
          <ac:spMkLst>
            <pc:docMk/>
            <pc:sldMk cId="433109267" sldId="264"/>
            <ac:spMk id="13" creationId="{39CB82C2-DF65-4EC1-8280-F201D50F570B}"/>
          </ac:spMkLst>
        </pc:spChg>
        <pc:spChg chg="add">
          <ac:chgData name="Tecle, Mical" userId="S::teclem24@vt.edu::aacf025f-bd19-41e3-9e70-686798ea5374" providerId="AD" clId="Web-{DEAE8AAF-4583-4FF0-C93B-6AAF09845137}" dt="2024-04-23T16:58:28.192" v="7"/>
          <ac:spMkLst>
            <pc:docMk/>
            <pc:sldMk cId="433109267" sldId="264"/>
            <ac:spMk id="17" creationId="{FA4CD5CB-D209-4D70-8CA4-629731C59219}"/>
          </ac:spMkLst>
        </pc:spChg>
        <pc:spChg chg="add">
          <ac:chgData name="Tecle, Mical" userId="S::teclem24@vt.edu::aacf025f-bd19-41e3-9e70-686798ea5374" providerId="AD" clId="Web-{DEAE8AAF-4583-4FF0-C93B-6AAF09845137}" dt="2024-04-23T16:58:28.192" v="7"/>
          <ac:spMkLst>
            <pc:docMk/>
            <pc:sldMk cId="433109267" sldId="264"/>
            <ac:spMk id="21" creationId="{B4C27B90-DF2B-4D00-BA07-18ED774CD2F1}"/>
          </ac:spMkLst>
        </pc:spChg>
        <pc:spChg chg="add">
          <ac:chgData name="Tecle, Mical" userId="S::teclem24@vt.edu::aacf025f-bd19-41e3-9e70-686798ea5374" providerId="AD" clId="Web-{DEAE8AAF-4583-4FF0-C93B-6AAF09845137}" dt="2024-04-23T16:58:28.192" v="7"/>
          <ac:spMkLst>
            <pc:docMk/>
            <pc:sldMk cId="433109267" sldId="264"/>
            <ac:spMk id="23" creationId="{593ACC25-C262-417A-8AA9-0641C772BDB6}"/>
          </ac:spMkLst>
        </pc:spChg>
        <pc:picChg chg="add">
          <ac:chgData name="Tecle, Mical" userId="S::teclem24@vt.edu::aacf025f-bd19-41e3-9e70-686798ea5374" providerId="AD" clId="Web-{DEAE8AAF-4583-4FF0-C93B-6AAF09845137}" dt="2024-04-23T16:58:28.192" v="7"/>
          <ac:picMkLst>
            <pc:docMk/>
            <pc:sldMk cId="433109267" sldId="264"/>
            <ac:picMk id="8" creationId="{9F32E3F3-4562-A520-B970-0314F4A95DFC}"/>
          </ac:picMkLst>
        </pc:picChg>
        <pc:cxnChg chg="add">
          <ac:chgData name="Tecle, Mical" userId="S::teclem24@vt.edu::aacf025f-bd19-41e3-9e70-686798ea5374" providerId="AD" clId="Web-{DEAE8AAF-4583-4FF0-C93B-6AAF09845137}" dt="2024-04-23T16:58:28.192" v="7"/>
          <ac:cxnSpMkLst>
            <pc:docMk/>
            <pc:sldMk cId="433109267" sldId="264"/>
            <ac:cxnSpMk id="15" creationId="{7E1D4427-852B-4B37-8E76-0E9F1810BA2A}"/>
          </ac:cxnSpMkLst>
        </pc:cxnChg>
        <pc:cxnChg chg="add">
          <ac:chgData name="Tecle, Mical" userId="S::teclem24@vt.edu::aacf025f-bd19-41e3-9e70-686798ea5374" providerId="AD" clId="Web-{DEAE8AAF-4583-4FF0-C93B-6AAF09845137}" dt="2024-04-23T16:58:28.192" v="7"/>
          <ac:cxnSpMkLst>
            <pc:docMk/>
            <pc:sldMk cId="433109267" sldId="264"/>
            <ac:cxnSpMk id="19" creationId="{5C6A2BAE-B461-4B55-8E1F-0722ABDD1393}"/>
          </ac:cxnSpMkLst>
        </pc:cxnChg>
      </pc:sldChg>
    </pc:docChg>
  </pc:docChgLst>
  <pc:docChgLst>
    <pc:chgData name="Tecle, Mical" userId="S::teclem24@vt.edu::aacf025f-bd19-41e3-9e70-686798ea5374" providerId="AD" clId="Web-{3A43FA95-3F8F-149D-92D7-0C8279703AD0}"/>
    <pc:docChg chg="modSld">
      <pc:chgData name="Tecle, Mical" userId="S::teclem24@vt.edu::aacf025f-bd19-41e3-9e70-686798ea5374" providerId="AD" clId="Web-{3A43FA95-3F8F-149D-92D7-0C8279703AD0}" dt="2024-04-23T16:57:38.872" v="20" actId="20577"/>
      <pc:docMkLst>
        <pc:docMk/>
      </pc:docMkLst>
      <pc:sldChg chg="modSp">
        <pc:chgData name="Tecle, Mical" userId="S::teclem24@vt.edu::aacf025f-bd19-41e3-9e70-686798ea5374" providerId="AD" clId="Web-{3A43FA95-3F8F-149D-92D7-0C8279703AD0}" dt="2024-04-23T16:57:38.872" v="20" actId="20577"/>
        <pc:sldMkLst>
          <pc:docMk/>
          <pc:sldMk cId="1265820901" sldId="263"/>
        </pc:sldMkLst>
        <pc:spChg chg="mod">
          <ac:chgData name="Tecle, Mical" userId="S::teclem24@vt.edu::aacf025f-bd19-41e3-9e70-686798ea5374" providerId="AD" clId="Web-{3A43FA95-3F8F-149D-92D7-0C8279703AD0}" dt="2024-04-23T16:57:38.872" v="20" actId="20577"/>
          <ac:spMkLst>
            <pc:docMk/>
            <pc:sldMk cId="1265820901" sldId="263"/>
            <ac:spMk id="2" creationId="{17678252-7CCB-AA0D-C62D-8D1410CA3DC3}"/>
          </ac:spMkLst>
        </pc:spChg>
      </pc:sldChg>
    </pc:docChg>
  </pc:docChgLst>
  <pc:docChgLst>
    <pc:chgData clId="Web-{B5B849A2-36C2-C7CD-722A-D0FF6A39B7B5}"/>
    <pc:docChg chg="modSld">
      <pc:chgData name="" userId="" providerId="" clId="Web-{B5B849A2-36C2-C7CD-722A-D0FF6A39B7B5}" dt="2024-04-23T16:51:21.397" v="0" actId="20577"/>
      <pc:docMkLst>
        <pc:docMk/>
      </pc:docMkLst>
      <pc:sldChg chg="modSp">
        <pc:chgData name="" userId="" providerId="" clId="Web-{B5B849A2-36C2-C7CD-722A-D0FF6A39B7B5}" dt="2024-04-23T16:51:21.397" v="0" actId="20577"/>
        <pc:sldMkLst>
          <pc:docMk/>
          <pc:sldMk cId="109857222" sldId="256"/>
        </pc:sldMkLst>
        <pc:spChg chg="mod">
          <ac:chgData name="" userId="" providerId="" clId="Web-{B5B849A2-36C2-C7CD-722A-D0FF6A39B7B5}" dt="2024-04-23T16:51:21.397" v="0" actId="20577"/>
          <ac:spMkLst>
            <pc:docMk/>
            <pc:sldMk cId="109857222" sldId="256"/>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5A069CB8-F204-4D06-B913-C5A26A89888A}" type="datetimeFigureOut">
              <a:rPr lang="en-US" dirty="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591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B6E300-0A13-4A81-945A-7333C271A069}" type="datetimeFigureOut">
              <a:rPr lang="en-US" dirty="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231313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671962-1EA4-46E7-BCB0-F36CE46D1A59}" type="datetimeFigureOut">
              <a:rPr lang="en-US" dirty="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6233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0BB376-B19C-488D-ABEB-03C7E6E9E3E0}" type="datetimeFigureOut">
              <a:rPr lang="en-US" dirty="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a:p>
        </p:txBody>
      </p:sp>
    </p:spTree>
    <p:extLst>
      <p:ext uri="{BB962C8B-B14F-4D97-AF65-F5344CB8AC3E}">
        <p14:creationId xmlns:p14="http://schemas.microsoft.com/office/powerpoint/2010/main" val="3915084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dirty="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9546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D9E2A62-1983-43A1-A163-D8AA46534C80}" type="datetimeFigureOut">
              <a:rPr lang="en-US" dirty="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097957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8F3E3B-34E3-4345-B2A1-994B83598A9C}" type="datetimeFigureOut">
              <a:rPr lang="en-US" dirty="0"/>
              <a:t>4/23/2024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790991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816C96-82A1-4D77-8ADA-627AC6FE3D65}" type="datetimeFigureOut">
              <a:rPr lang="en-US" dirty="0"/>
              <a:t>4/23/2024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40136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4/23/2024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934992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4/23/2024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124578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893025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4/23/2024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5514487"/>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ea typeface="Calibri Light"/>
                <a:cs typeface="Calibri Light"/>
              </a:rPr>
              <a:t>Financial Assistant</a:t>
            </a:r>
            <a:endParaRPr lang="en-US"/>
          </a:p>
        </p:txBody>
      </p:sp>
      <p:sp>
        <p:nvSpPr>
          <p:cNvPr id="3" name="Subtitle 2"/>
          <p:cNvSpPr>
            <a:spLocks noGrp="1"/>
          </p:cNvSpPr>
          <p:nvPr>
            <p:ph type="subTitle" idx="1"/>
          </p:nvPr>
        </p:nvSpPr>
        <p:spPr/>
        <p:txBody>
          <a:bodyPr vert="horz" lIns="91440" tIns="45720" rIns="91440" bIns="45720" rtlCol="0" anchor="t">
            <a:normAutofit/>
          </a:bodyPr>
          <a:lstStyle/>
          <a:p>
            <a:r>
              <a:rPr lang="en-US" err="1">
                <a:ea typeface="Calibri Light"/>
                <a:cs typeface="Calibri Light"/>
              </a:rPr>
              <a:t>MicAl</a:t>
            </a:r>
            <a:r>
              <a:rPr lang="en-US">
                <a:ea typeface="Calibri Light"/>
                <a:cs typeface="Calibri Light"/>
              </a:rPr>
              <a:t> Tecle, </a:t>
            </a:r>
            <a:r>
              <a:rPr lang="en-US" err="1">
                <a:ea typeface="Calibri Light"/>
                <a:cs typeface="Calibri Light"/>
              </a:rPr>
              <a:t>TIhut</a:t>
            </a:r>
            <a:r>
              <a:rPr lang="en-US">
                <a:ea typeface="Calibri Light"/>
                <a:cs typeface="Calibri Light"/>
              </a:rPr>
              <a:t> </a:t>
            </a:r>
            <a:r>
              <a:rPr lang="en-US" err="1">
                <a:ea typeface="Calibri Light"/>
                <a:cs typeface="Calibri Light"/>
              </a:rPr>
              <a:t>Sleshi</a:t>
            </a:r>
            <a:r>
              <a:rPr lang="en-US">
                <a:ea typeface="Calibri Light"/>
                <a:cs typeface="Calibri Light"/>
              </a:rPr>
              <a:t>, </a:t>
            </a:r>
            <a:r>
              <a:rPr lang="en-US" err="1">
                <a:ea typeface="Calibri Light"/>
                <a:cs typeface="Calibri Light"/>
              </a:rPr>
              <a:t>Afomiya</a:t>
            </a:r>
            <a:r>
              <a:rPr lang="en-US">
                <a:ea typeface="Calibri Light"/>
                <a:cs typeface="Calibri Light"/>
              </a:rPr>
              <a:t> Alemayehu, Annorah Lewis</a:t>
            </a:r>
          </a:p>
        </p:txBody>
      </p:sp>
      <p:pic>
        <p:nvPicPr>
          <p:cNvPr id="6" name="Picture 5" descr="46,500+ Banking Clipart Stock Illustrations, Royalty-Free Vector Graphics &amp; Clip  Art - iStock">
            <a:extLst>
              <a:ext uri="{FF2B5EF4-FFF2-40B4-BE49-F238E27FC236}">
                <a16:creationId xmlns:a16="http://schemas.microsoft.com/office/drawing/2014/main" id="{D8C7732D-0243-9A5D-63C7-0BC70D270B25}"/>
              </a:ext>
            </a:extLst>
          </p:cNvPr>
          <p:cNvPicPr>
            <a:picLocks noChangeAspect="1"/>
          </p:cNvPicPr>
          <p:nvPr/>
        </p:nvPicPr>
        <p:blipFill>
          <a:blip r:embed="rId2"/>
          <a:stretch>
            <a:fillRect/>
          </a:stretch>
        </p:blipFill>
        <p:spPr>
          <a:xfrm>
            <a:off x="5949893" y="1341022"/>
            <a:ext cx="1705602" cy="1705602"/>
          </a:xfrm>
          <a:prstGeom prst="rect">
            <a:avLst/>
          </a:prstGeom>
        </p:spPr>
      </p:pic>
      <p:pic>
        <p:nvPicPr>
          <p:cNvPr id="7" name="Picture 6" descr="Grow money clipart vector design illustration. Yellow golden coin with  finance graph flat icon cartoon style. Use for finance diagram infographic,  investment, finance, wealth, budget concept 13740642 Vector Art at Vecteezy">
            <a:extLst>
              <a:ext uri="{FF2B5EF4-FFF2-40B4-BE49-F238E27FC236}">
                <a16:creationId xmlns:a16="http://schemas.microsoft.com/office/drawing/2014/main" id="{6EC72AA8-300F-A35F-66A5-DDC3A20A6CE8}"/>
              </a:ext>
            </a:extLst>
          </p:cNvPr>
          <p:cNvPicPr>
            <a:picLocks noChangeAspect="1"/>
          </p:cNvPicPr>
          <p:nvPr/>
        </p:nvPicPr>
        <p:blipFill>
          <a:blip r:embed="rId3"/>
          <a:stretch>
            <a:fillRect/>
          </a:stretch>
        </p:blipFill>
        <p:spPr>
          <a:xfrm>
            <a:off x="9001432" y="2139008"/>
            <a:ext cx="2743200" cy="1645920"/>
          </a:xfrm>
          <a:prstGeom prst="rect">
            <a:avLst/>
          </a:prstGeom>
        </p:spPr>
      </p:pic>
      <p:pic>
        <p:nvPicPr>
          <p:cNvPr id="5" name="Picture 4" descr="16,900+ Financial Planning Stock Illustrations, Royalty-Free Vector  Graphics &amp; Clip Art - iStock | Financial advisor, Business financial  planning, Senior financial planning">
            <a:extLst>
              <a:ext uri="{FF2B5EF4-FFF2-40B4-BE49-F238E27FC236}">
                <a16:creationId xmlns:a16="http://schemas.microsoft.com/office/drawing/2014/main" id="{DB2ECB67-E040-D335-4F07-1AEAE42117CD}"/>
              </a:ext>
            </a:extLst>
          </p:cNvPr>
          <p:cNvPicPr>
            <a:picLocks noChangeAspect="1"/>
          </p:cNvPicPr>
          <p:nvPr/>
        </p:nvPicPr>
        <p:blipFill>
          <a:blip r:embed="rId4"/>
          <a:stretch>
            <a:fillRect/>
          </a:stretch>
        </p:blipFill>
        <p:spPr>
          <a:xfrm>
            <a:off x="7437021" y="151711"/>
            <a:ext cx="3708924" cy="211777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06EB0-7349-CAF1-D823-2069E1FBD531}"/>
              </a:ext>
            </a:extLst>
          </p:cNvPr>
          <p:cNvSpPr>
            <a:spLocks noGrp="1"/>
          </p:cNvSpPr>
          <p:nvPr>
            <p:ph type="title"/>
          </p:nvPr>
        </p:nvSpPr>
        <p:spPr/>
        <p:txBody>
          <a:bodyPr/>
          <a:lstStyle/>
          <a:p>
            <a:r>
              <a:rPr lang="en-US">
                <a:ea typeface="Calibri Light"/>
                <a:cs typeface="Calibri Light"/>
              </a:rPr>
              <a:t>Project Description</a:t>
            </a:r>
            <a:endParaRPr lang="en-US" err="1"/>
          </a:p>
        </p:txBody>
      </p:sp>
      <p:sp>
        <p:nvSpPr>
          <p:cNvPr id="3" name="Content Placeholder 2">
            <a:extLst>
              <a:ext uri="{FF2B5EF4-FFF2-40B4-BE49-F238E27FC236}">
                <a16:creationId xmlns:a16="http://schemas.microsoft.com/office/drawing/2014/main" id="{EC525155-85A2-420C-419F-70010B0A5A96}"/>
              </a:ext>
            </a:extLst>
          </p:cNvPr>
          <p:cNvSpPr>
            <a:spLocks noGrp="1"/>
          </p:cNvSpPr>
          <p:nvPr>
            <p:ph idx="1"/>
          </p:nvPr>
        </p:nvSpPr>
        <p:spPr/>
        <p:txBody>
          <a:bodyPr vert="horz" lIns="0" tIns="45720" rIns="0" bIns="45720" rtlCol="0" anchor="t">
            <a:normAutofit/>
          </a:bodyPr>
          <a:lstStyle/>
          <a:p>
            <a:br>
              <a:rPr lang="en-US" sz="2400"/>
            </a:br>
            <a:r>
              <a:rPr lang="en-US" sz="3200">
                <a:solidFill>
                  <a:srgbClr val="0D0D0D"/>
                </a:solidFill>
                <a:ea typeface="+mn-lt"/>
                <a:cs typeface="+mn-lt"/>
              </a:rPr>
              <a:t>Our project objective is to develop a financial assistant tool that enables financial professionals to view all their clients' expenses, budgets, and other financial attributes, while ensuring each client has access to their own information.</a:t>
            </a:r>
          </a:p>
          <a:p>
            <a:r>
              <a:rPr lang="en-US" sz="3200">
                <a:solidFill>
                  <a:srgbClr val="0D0D0D"/>
                </a:solidFill>
                <a:ea typeface="+mn-lt"/>
                <a:cs typeface="+mn-lt"/>
              </a:rPr>
              <a:t>Each client will have access only to their own information, ensuring privacy and security.</a:t>
            </a:r>
            <a:endParaRPr lang="en-US" sz="3200">
              <a:solidFill>
                <a:srgbClr val="0D0D0D"/>
              </a:solidFill>
              <a:ea typeface="Calibri"/>
              <a:cs typeface="Calibri"/>
            </a:endParaRPr>
          </a:p>
          <a:p>
            <a:endParaRPr lang="en-US" sz="3600">
              <a:solidFill>
                <a:srgbClr val="0D0D0D"/>
              </a:solidFill>
              <a:ea typeface="Calibri"/>
              <a:cs typeface="Calibri"/>
            </a:endParaRPr>
          </a:p>
        </p:txBody>
      </p:sp>
    </p:spTree>
    <p:extLst>
      <p:ext uri="{BB962C8B-B14F-4D97-AF65-F5344CB8AC3E}">
        <p14:creationId xmlns:p14="http://schemas.microsoft.com/office/powerpoint/2010/main" val="2852332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5A8547-842E-DBE2-B25E-926E974D067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6100">
                <a:solidFill>
                  <a:schemeClr val="tx1">
                    <a:lumMod val="85000"/>
                    <a:lumOff val="15000"/>
                  </a:schemeClr>
                </a:solidFill>
              </a:rPr>
              <a:t>Relational Schema</a:t>
            </a:r>
          </a:p>
        </p:txBody>
      </p:sp>
      <p:pic>
        <p:nvPicPr>
          <p:cNvPr id="4" name="Content Placeholder 3" descr="A diagram of a company&#10;&#10;Description automatically generated">
            <a:extLst>
              <a:ext uri="{FF2B5EF4-FFF2-40B4-BE49-F238E27FC236}">
                <a16:creationId xmlns:a16="http://schemas.microsoft.com/office/drawing/2014/main" id="{C6EE1DE0-4895-259C-328D-55F429434578}"/>
              </a:ext>
            </a:extLst>
          </p:cNvPr>
          <p:cNvPicPr>
            <a:picLocks noGrp="1" noChangeAspect="1"/>
          </p:cNvPicPr>
          <p:nvPr>
            <p:ph idx="1"/>
          </p:nvPr>
        </p:nvPicPr>
        <p:blipFill>
          <a:blip r:embed="rId2"/>
          <a:stretch>
            <a:fillRect/>
          </a:stretch>
        </p:blipFill>
        <p:spPr>
          <a:xfrm>
            <a:off x="633999" y="747883"/>
            <a:ext cx="6912217" cy="4838551"/>
          </a:xfrm>
          <a:prstGeom prst="rect">
            <a:avLst/>
          </a:prstGeom>
        </p:spPr>
      </p:pic>
      <p:cxnSp>
        <p:nvCxnSpPr>
          <p:cNvPr id="17" name="Straight Connector 16">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61884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6FDB45-660D-700C-7A5D-425777788E43}"/>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6600">
                <a:solidFill>
                  <a:schemeClr val="tx1">
                    <a:lumMod val="85000"/>
                    <a:lumOff val="15000"/>
                  </a:schemeClr>
                </a:solidFill>
              </a:rPr>
              <a:t>Demo</a:t>
            </a:r>
          </a:p>
        </p:txBody>
      </p:sp>
      <p:pic>
        <p:nvPicPr>
          <p:cNvPr id="8" name="Graphic 7" descr="Play">
            <a:extLst>
              <a:ext uri="{FF2B5EF4-FFF2-40B4-BE49-F238E27FC236}">
                <a16:creationId xmlns:a16="http://schemas.microsoft.com/office/drawing/2014/main" id="{9F32E3F3-4562-A520-B970-0314F4A95D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63029" y="640081"/>
            <a:ext cx="5054156" cy="5054156"/>
          </a:xfrm>
          <a:prstGeom prst="rect">
            <a:avLst/>
          </a:prstGeom>
        </p:spPr>
      </p:pic>
      <p:cxnSp>
        <p:nvCxnSpPr>
          <p:cNvPr id="19" name="Straight Connector 18">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33109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78252-7CCB-AA0D-C62D-8D1410CA3DC3}"/>
              </a:ext>
            </a:extLst>
          </p:cNvPr>
          <p:cNvSpPr>
            <a:spLocks noGrp="1"/>
          </p:cNvSpPr>
          <p:nvPr>
            <p:ph type="title"/>
          </p:nvPr>
        </p:nvSpPr>
        <p:spPr/>
        <p:txBody>
          <a:bodyPr/>
          <a:lstStyle/>
          <a:p>
            <a:r>
              <a:rPr lang="en-US">
                <a:ea typeface="Calibri Light"/>
                <a:cs typeface="Calibri Light"/>
              </a:rPr>
              <a:t>Plans for Further Development</a:t>
            </a:r>
            <a:endParaRPr lang="en-US"/>
          </a:p>
        </p:txBody>
      </p:sp>
      <p:sp>
        <p:nvSpPr>
          <p:cNvPr id="3" name="Content Placeholder 2">
            <a:extLst>
              <a:ext uri="{FF2B5EF4-FFF2-40B4-BE49-F238E27FC236}">
                <a16:creationId xmlns:a16="http://schemas.microsoft.com/office/drawing/2014/main" id="{AB86EB74-F6C4-D13D-2457-202E6611EBCF}"/>
              </a:ext>
            </a:extLst>
          </p:cNvPr>
          <p:cNvSpPr>
            <a:spLocks noGrp="1"/>
          </p:cNvSpPr>
          <p:nvPr>
            <p:ph idx="1"/>
          </p:nvPr>
        </p:nvSpPr>
        <p:spPr/>
        <p:txBody>
          <a:bodyPr vert="horz" lIns="0" tIns="45720" rIns="0" bIns="45720" rtlCol="0" anchor="t">
            <a:normAutofit/>
          </a:bodyPr>
          <a:lstStyle/>
          <a:p>
            <a:pPr>
              <a:buFont typeface="Wingdings" panose="020F0502020204030204" pitchFamily="34" charset="0"/>
              <a:buChar char="v"/>
            </a:pPr>
            <a:r>
              <a:rPr lang="en-US" sz="2400">
                <a:ea typeface="Calibri"/>
                <a:cs typeface="Calibri"/>
              </a:rPr>
              <a:t> Implement functionality for User to Add, Delete, and Update tables</a:t>
            </a:r>
          </a:p>
          <a:p>
            <a:pPr marL="383540" lvl="1">
              <a:buFont typeface="Wingdings" panose="020F0502020204030204" pitchFamily="34" charset="0"/>
              <a:buChar char="Ø"/>
            </a:pPr>
            <a:r>
              <a:rPr lang="en-US" sz="2400">
                <a:ea typeface="Calibri"/>
                <a:cs typeface="Calibri"/>
              </a:rPr>
              <a:t> Show how changes in one table can affect other tables, as well as restrictions based on already established cardinality ratios and participation constraints</a:t>
            </a:r>
          </a:p>
          <a:p>
            <a:pPr>
              <a:buFont typeface="Wingdings" panose="020F0502020204030204" pitchFamily="34" charset="0"/>
              <a:buChar char="v"/>
            </a:pPr>
            <a:r>
              <a:rPr lang="en-US" sz="2400">
                <a:ea typeface="Calibri"/>
                <a:cs typeface="Calibri"/>
              </a:rPr>
              <a:t> Connect Admin/Financial Advisor view to Login</a:t>
            </a:r>
          </a:p>
          <a:p>
            <a:pPr marL="383540" lvl="1">
              <a:buFont typeface="Wingdings" panose="020F0502020204030204" pitchFamily="34" charset="0"/>
              <a:buChar char="Ø"/>
            </a:pPr>
            <a:r>
              <a:rPr lang="en-US" sz="2200">
                <a:ea typeface="Calibri"/>
                <a:cs typeface="Calibri"/>
              </a:rPr>
              <a:t> Also include designated user types at the creation of an account</a:t>
            </a:r>
          </a:p>
          <a:p>
            <a:pPr>
              <a:buFont typeface="Wingdings" panose="020F0502020204030204" pitchFamily="34" charset="0"/>
              <a:buChar char="v"/>
            </a:pPr>
            <a:r>
              <a:rPr lang="en-US" sz="2400">
                <a:ea typeface="Calibri"/>
                <a:cs typeface="Calibri"/>
              </a:rPr>
              <a:t> Improve error handling</a:t>
            </a:r>
          </a:p>
          <a:p>
            <a:pPr>
              <a:buFont typeface="Wingdings" panose="020F0502020204030204" pitchFamily="34" charset="0"/>
              <a:buChar char="v"/>
            </a:pPr>
            <a:r>
              <a:rPr lang="en-US" sz="2400">
                <a:ea typeface="Calibri"/>
                <a:cs typeface="Calibri"/>
              </a:rPr>
              <a:t> Fix styling of GUI</a:t>
            </a:r>
          </a:p>
          <a:p>
            <a:pPr>
              <a:buFont typeface="Wingdings" panose="020F0502020204030204" pitchFamily="34" charset="0"/>
              <a:buChar char="v"/>
            </a:pPr>
            <a:endParaRPr lang="en-US">
              <a:ea typeface="Calibri"/>
              <a:cs typeface="Calibri"/>
            </a:endParaRPr>
          </a:p>
        </p:txBody>
      </p:sp>
    </p:spTree>
    <p:extLst>
      <p:ext uri="{BB962C8B-B14F-4D97-AF65-F5344CB8AC3E}">
        <p14:creationId xmlns:p14="http://schemas.microsoft.com/office/powerpoint/2010/main" val="1265820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2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EB1836F0-F9E0-4D93-9BDD-7EEC6EA05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EA2DBF-7C91-F73F-4D6E-F7223EABC4DE}"/>
              </a:ext>
            </a:extLst>
          </p:cNvPr>
          <p:cNvSpPr>
            <a:spLocks noGrp="1"/>
          </p:cNvSpPr>
          <p:nvPr>
            <p:ph type="title"/>
          </p:nvPr>
        </p:nvSpPr>
        <p:spPr>
          <a:xfrm>
            <a:off x="5289754" y="639097"/>
            <a:ext cx="6253317" cy="3686015"/>
          </a:xfrm>
        </p:spPr>
        <p:txBody>
          <a:bodyPr vert="horz" lIns="91440" tIns="45720" rIns="91440" bIns="45720" rtlCol="0" anchor="b">
            <a:normAutofit/>
          </a:bodyPr>
          <a:lstStyle/>
          <a:p>
            <a:r>
              <a:rPr lang="en-US" sz="8000">
                <a:solidFill>
                  <a:schemeClr val="tx1">
                    <a:lumMod val="85000"/>
                    <a:lumOff val="15000"/>
                  </a:schemeClr>
                </a:solidFill>
              </a:rPr>
              <a:t>Questions?</a:t>
            </a:r>
          </a:p>
        </p:txBody>
      </p:sp>
      <p:sp>
        <p:nvSpPr>
          <p:cNvPr id="3" name="Content Placeholder 2">
            <a:extLst>
              <a:ext uri="{FF2B5EF4-FFF2-40B4-BE49-F238E27FC236}">
                <a16:creationId xmlns:a16="http://schemas.microsoft.com/office/drawing/2014/main" id="{FF034B02-8FD3-9715-6836-84E661F48334}"/>
              </a:ext>
            </a:extLst>
          </p:cNvPr>
          <p:cNvSpPr>
            <a:spLocks noGrp="1"/>
          </p:cNvSpPr>
          <p:nvPr>
            <p:ph idx="1"/>
          </p:nvPr>
        </p:nvSpPr>
        <p:spPr>
          <a:xfrm>
            <a:off x="5289753" y="4455621"/>
            <a:ext cx="6269347" cy="1238616"/>
          </a:xfrm>
        </p:spPr>
        <p:txBody>
          <a:bodyPr vert="horz" lIns="91440" tIns="45720" rIns="91440" bIns="45720" rtlCol="0">
            <a:normAutofit/>
          </a:bodyPr>
          <a:lstStyle/>
          <a:p>
            <a:pPr marL="0" indent="0">
              <a:buNone/>
            </a:pPr>
            <a:r>
              <a:rPr lang="en-US" sz="2400" cap="all" spc="200">
                <a:solidFill>
                  <a:schemeClr val="tx1">
                    <a:lumMod val="85000"/>
                    <a:lumOff val="15000"/>
                  </a:schemeClr>
                </a:solidFill>
                <a:latin typeface="+mj-lt"/>
              </a:rPr>
              <a:t>Thank you!</a:t>
            </a:r>
          </a:p>
        </p:txBody>
      </p:sp>
      <p:pic>
        <p:nvPicPr>
          <p:cNvPr id="16" name="Graphic 15" descr="Help">
            <a:extLst>
              <a:ext uri="{FF2B5EF4-FFF2-40B4-BE49-F238E27FC236}">
                <a16:creationId xmlns:a16="http://schemas.microsoft.com/office/drawing/2014/main" id="{ACD12DEC-F48C-59DB-B73B-EE5E41C3A9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163529"/>
            <a:ext cx="4001315" cy="4001315"/>
          </a:xfrm>
          <a:prstGeom prst="rect">
            <a:avLst/>
          </a:prstGeom>
        </p:spPr>
      </p:pic>
      <p:cxnSp>
        <p:nvCxnSpPr>
          <p:cNvPr id="27" name="Straight Connector 26">
            <a:extLst>
              <a:ext uri="{FF2B5EF4-FFF2-40B4-BE49-F238E27FC236}">
                <a16:creationId xmlns:a16="http://schemas.microsoft.com/office/drawing/2014/main" id="{7A49EFD3-A806-4D59-99F1-AA9AFAE4E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6D2F28D1-82F9-40FE-935C-85ECF7660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4B670E93-2F53-48FC-AB6C-E99E22D17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635691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6</Slides>
  <Notes>0</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Retrospect</vt:lpstr>
      <vt:lpstr>Financial Assistant</vt:lpstr>
      <vt:lpstr>Project Description</vt:lpstr>
      <vt:lpstr>Relational Schema</vt:lpstr>
      <vt:lpstr>Demo</vt:lpstr>
      <vt:lpstr>Plans for Further Development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2024-02-27T20:10:33Z</dcterms:created>
  <dcterms:modified xsi:type="dcterms:W3CDTF">2024-04-23T18:19:58Z</dcterms:modified>
</cp:coreProperties>
</file>