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226A1-1B00-D03A-6339-DC0F916E3319}" v="54" dt="2024-02-27T20:35:06.029"/>
    <p1510:client id="{0BF79AAE-EB3B-B70F-518C-5552910F154D}" v="94" dt="2024-02-29T19:05:15.114"/>
    <p1510:client id="{C7D783B9-1D1D-A4C6-0829-7C44925B075E}" v="122" dt="2024-02-27T20:31:24.609"/>
    <p1510:client id="{CD0AE3D0-6B45-64A0-80F0-64D152C385F3}" v="169" dt="2024-02-27T20:26:41.519"/>
    <p1510:client id="{DE6CC3CF-F862-3CF5-D225-8FC575CE9D4E}" v="253" dt="2024-02-27T20:33:59.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eshi, Tihut" userId="S::tihutsleshi@vt.edu::fdd7854e-a4b2-473c-baa2-f67173241045" providerId="AD" clId="Web-{DE6CC3CF-F862-3CF5-D225-8FC575CE9D4E}"/>
    <pc:docChg chg="addSld modSld">
      <pc:chgData name="Sleshi, Tihut" userId="S::tihutsleshi@vt.edu::fdd7854e-a4b2-473c-baa2-f67173241045" providerId="AD" clId="Web-{DE6CC3CF-F862-3CF5-D225-8FC575CE9D4E}" dt="2024-02-27T20:33:59.905" v="228"/>
      <pc:docMkLst>
        <pc:docMk/>
      </pc:docMkLst>
      <pc:sldChg chg="modSp">
        <pc:chgData name="Sleshi, Tihut" userId="S::tihutsleshi@vt.edu::fdd7854e-a4b2-473c-baa2-f67173241045" providerId="AD" clId="Web-{DE6CC3CF-F862-3CF5-D225-8FC575CE9D4E}" dt="2024-02-27T20:20:19.521" v="0" actId="20577"/>
        <pc:sldMkLst>
          <pc:docMk/>
          <pc:sldMk cId="2958121201" sldId="258"/>
        </pc:sldMkLst>
        <pc:spChg chg="mod">
          <ac:chgData name="Sleshi, Tihut" userId="S::tihutsleshi@vt.edu::fdd7854e-a4b2-473c-baa2-f67173241045" providerId="AD" clId="Web-{DE6CC3CF-F862-3CF5-D225-8FC575CE9D4E}" dt="2024-02-27T20:20:19.521" v="0" actId="20577"/>
          <ac:spMkLst>
            <pc:docMk/>
            <pc:sldMk cId="2958121201" sldId="258"/>
            <ac:spMk id="2" creationId="{6EF35CE6-2AEF-297E-B4BE-59692C3A4ECA}"/>
          </ac:spMkLst>
        </pc:spChg>
      </pc:sldChg>
      <pc:sldChg chg="addSp delSp modSp new">
        <pc:chgData name="Sleshi, Tihut" userId="S::tihutsleshi@vt.edu::fdd7854e-a4b2-473c-baa2-f67173241045" providerId="AD" clId="Web-{DE6CC3CF-F862-3CF5-D225-8FC575CE9D4E}" dt="2024-02-27T20:22:35.749" v="19"/>
        <pc:sldMkLst>
          <pc:docMk/>
          <pc:sldMk cId="2731462645" sldId="259"/>
        </pc:sldMkLst>
        <pc:spChg chg="mod">
          <ac:chgData name="Sleshi, Tihut" userId="S::tihutsleshi@vt.edu::fdd7854e-a4b2-473c-baa2-f67173241045" providerId="AD" clId="Web-{DE6CC3CF-F862-3CF5-D225-8FC575CE9D4E}" dt="2024-02-27T20:20:49.898" v="11" actId="20577"/>
          <ac:spMkLst>
            <pc:docMk/>
            <pc:sldMk cId="2731462645" sldId="259"/>
            <ac:spMk id="2" creationId="{51BD5DD2-C43D-6D6E-8B24-4E1E445FA5DB}"/>
          </ac:spMkLst>
        </pc:spChg>
        <pc:spChg chg="del mod">
          <ac:chgData name="Sleshi, Tihut" userId="S::tihutsleshi@vt.edu::fdd7854e-a4b2-473c-baa2-f67173241045" providerId="AD" clId="Web-{DE6CC3CF-F862-3CF5-D225-8FC575CE9D4E}" dt="2024-02-27T20:22:35.749" v="19"/>
          <ac:spMkLst>
            <pc:docMk/>
            <pc:sldMk cId="2731462645" sldId="259"/>
            <ac:spMk id="3" creationId="{E7BD5710-2E25-FA0A-72B7-52178DA50EF9}"/>
          </ac:spMkLst>
        </pc:spChg>
        <pc:graphicFrameChg chg="add mod ord modGraphic">
          <ac:chgData name="Sleshi, Tihut" userId="S::tihutsleshi@vt.edu::fdd7854e-a4b2-473c-baa2-f67173241045" providerId="AD" clId="Web-{DE6CC3CF-F862-3CF5-D225-8FC575CE9D4E}" dt="2024-02-27T20:22:35.749" v="19"/>
          <ac:graphicFrameMkLst>
            <pc:docMk/>
            <pc:sldMk cId="2731462645" sldId="259"/>
            <ac:graphicFrameMk id="4" creationId="{B8D275A3-0BF1-AC54-1784-F5BE480AC47F}"/>
          </ac:graphicFrameMkLst>
        </pc:graphicFrameChg>
      </pc:sldChg>
      <pc:sldChg chg="addSp delSp modSp new">
        <pc:chgData name="Sleshi, Tihut" userId="S::tihutsleshi@vt.edu::fdd7854e-a4b2-473c-baa2-f67173241045" providerId="AD" clId="Web-{DE6CC3CF-F862-3CF5-D225-8FC575CE9D4E}" dt="2024-02-27T20:33:59.905" v="228"/>
        <pc:sldMkLst>
          <pc:docMk/>
          <pc:sldMk cId="400622275" sldId="260"/>
        </pc:sldMkLst>
        <pc:spChg chg="mod">
          <ac:chgData name="Sleshi, Tihut" userId="S::tihutsleshi@vt.edu::fdd7854e-a4b2-473c-baa2-f67173241045" providerId="AD" clId="Web-{DE6CC3CF-F862-3CF5-D225-8FC575CE9D4E}" dt="2024-02-27T20:21:15.993" v="14" actId="20577"/>
          <ac:spMkLst>
            <pc:docMk/>
            <pc:sldMk cId="400622275" sldId="260"/>
            <ac:spMk id="2" creationId="{6E8AB237-3FBF-E218-C531-F23F8BB4F782}"/>
          </ac:spMkLst>
        </pc:spChg>
        <pc:spChg chg="add del">
          <ac:chgData name="Sleshi, Tihut" userId="S::tihutsleshi@vt.edu::fdd7854e-a4b2-473c-baa2-f67173241045" providerId="AD" clId="Web-{DE6CC3CF-F862-3CF5-D225-8FC575CE9D4E}" dt="2024-02-27T20:23:29.330" v="22"/>
          <ac:spMkLst>
            <pc:docMk/>
            <pc:sldMk cId="400622275" sldId="260"/>
            <ac:spMk id="3" creationId="{2BCD2464-60B7-2285-2759-0FE667B3A054}"/>
          </ac:spMkLst>
        </pc:spChg>
        <pc:graphicFrameChg chg="add del mod ord modGraphic">
          <ac:chgData name="Sleshi, Tihut" userId="S::tihutsleshi@vt.edu::fdd7854e-a4b2-473c-baa2-f67173241045" providerId="AD" clId="Web-{DE6CC3CF-F862-3CF5-D225-8FC575CE9D4E}" dt="2024-02-27T20:23:20.721" v="21"/>
          <ac:graphicFrameMkLst>
            <pc:docMk/>
            <pc:sldMk cId="400622275" sldId="260"/>
            <ac:graphicFrameMk id="4" creationId="{D5C1F2DC-137F-EBBA-FDAB-8C7AF7A53430}"/>
          </ac:graphicFrameMkLst>
        </pc:graphicFrameChg>
        <pc:graphicFrameChg chg="add mod ord modGraphic">
          <ac:chgData name="Sleshi, Tihut" userId="S::tihutsleshi@vt.edu::fdd7854e-a4b2-473c-baa2-f67173241045" providerId="AD" clId="Web-{DE6CC3CF-F862-3CF5-D225-8FC575CE9D4E}" dt="2024-02-27T20:33:59.905" v="228"/>
          <ac:graphicFrameMkLst>
            <pc:docMk/>
            <pc:sldMk cId="400622275" sldId="260"/>
            <ac:graphicFrameMk id="5" creationId="{F0FD4A3D-EF29-70D0-AF7A-FA54899C6305}"/>
          </ac:graphicFrameMkLst>
        </pc:graphicFrameChg>
      </pc:sldChg>
      <pc:sldChg chg="modSp new">
        <pc:chgData name="Sleshi, Tihut" userId="S::tihutsleshi@vt.edu::fdd7854e-a4b2-473c-baa2-f67173241045" providerId="AD" clId="Web-{DE6CC3CF-F862-3CF5-D225-8FC575CE9D4E}" dt="2024-02-27T20:21:31.791" v="16" actId="20577"/>
        <pc:sldMkLst>
          <pc:docMk/>
          <pc:sldMk cId="1683721997" sldId="261"/>
        </pc:sldMkLst>
        <pc:spChg chg="mod">
          <ac:chgData name="Sleshi, Tihut" userId="S::tihutsleshi@vt.edu::fdd7854e-a4b2-473c-baa2-f67173241045" providerId="AD" clId="Web-{DE6CC3CF-F862-3CF5-D225-8FC575CE9D4E}" dt="2024-02-27T20:21:31.791" v="16" actId="20577"/>
          <ac:spMkLst>
            <pc:docMk/>
            <pc:sldMk cId="1683721997" sldId="261"/>
            <ac:spMk id="2" creationId="{CB2A3BDF-EA23-CDDF-D657-AA8DCD55F17C}"/>
          </ac:spMkLst>
        </pc:spChg>
      </pc:sldChg>
    </pc:docChg>
  </pc:docChgLst>
  <pc:docChgLst>
    <pc:chgData name="Alemayehu, Afomiya" userId="S::afomiya@vt.edu::8a38e7d7-3f5e-49ac-828b-a7f0fe9d4949" providerId="AD" clId="Web-{C7D783B9-1D1D-A4C6-0829-7C44925B075E}"/>
    <pc:docChg chg="addSld modSld sldOrd">
      <pc:chgData name="Alemayehu, Afomiya" userId="S::afomiya@vt.edu::8a38e7d7-3f5e-49ac-828b-a7f0fe9d4949" providerId="AD" clId="Web-{C7D783B9-1D1D-A4C6-0829-7C44925B075E}" dt="2024-02-27T20:31:24.609" v="111"/>
      <pc:docMkLst>
        <pc:docMk/>
      </pc:docMkLst>
      <pc:sldChg chg="modSp ord">
        <pc:chgData name="Alemayehu, Afomiya" userId="S::afomiya@vt.edu::8a38e7d7-3f5e-49ac-828b-a7f0fe9d4949" providerId="AD" clId="Web-{C7D783B9-1D1D-A4C6-0829-7C44925B075E}" dt="2024-02-27T20:19:18.505" v="77"/>
        <pc:sldMkLst>
          <pc:docMk/>
          <pc:sldMk cId="109857222" sldId="256"/>
        </pc:sldMkLst>
        <pc:spChg chg="mod">
          <ac:chgData name="Alemayehu, Afomiya" userId="S::afomiya@vt.edu::8a38e7d7-3f5e-49ac-828b-a7f0fe9d4949" providerId="AD" clId="Web-{C7D783B9-1D1D-A4C6-0829-7C44925B075E}" dt="2024-02-27T20:17:38.345" v="15" actId="20577"/>
          <ac:spMkLst>
            <pc:docMk/>
            <pc:sldMk cId="109857222" sldId="256"/>
            <ac:spMk id="2" creationId="{00000000-0000-0000-0000-000000000000}"/>
          </ac:spMkLst>
        </pc:spChg>
        <pc:spChg chg="mod">
          <ac:chgData name="Alemayehu, Afomiya" userId="S::afomiya@vt.edu::8a38e7d7-3f5e-49ac-828b-a7f0fe9d4949" providerId="AD" clId="Web-{C7D783B9-1D1D-A4C6-0829-7C44925B075E}" dt="2024-02-27T20:19:06.833" v="68" actId="20577"/>
          <ac:spMkLst>
            <pc:docMk/>
            <pc:sldMk cId="109857222" sldId="256"/>
            <ac:spMk id="3" creationId="{00000000-0000-0000-0000-000000000000}"/>
          </ac:spMkLst>
        </pc:spChg>
      </pc:sldChg>
      <pc:sldChg chg="modSp new ord">
        <pc:chgData name="Alemayehu, Afomiya" userId="S::afomiya@vt.edu::8a38e7d7-3f5e-49ac-828b-a7f0fe9d4949" providerId="AD" clId="Web-{C7D783B9-1D1D-A4C6-0829-7C44925B075E}" dt="2024-02-27T20:21:19.244" v="91" actId="20577"/>
        <pc:sldMkLst>
          <pc:docMk/>
          <pc:sldMk cId="2852332224" sldId="257"/>
        </pc:sldMkLst>
        <pc:spChg chg="mod">
          <ac:chgData name="Alemayehu, Afomiya" userId="S::afomiya@vt.edu::8a38e7d7-3f5e-49ac-828b-a7f0fe9d4949" providerId="AD" clId="Web-{C7D783B9-1D1D-A4C6-0829-7C44925B075E}" dt="2024-02-27T20:19:36.850" v="83" actId="20577"/>
          <ac:spMkLst>
            <pc:docMk/>
            <pc:sldMk cId="2852332224" sldId="257"/>
            <ac:spMk id="2" creationId="{65006EB0-7349-CAF1-D823-2069E1FBD531}"/>
          </ac:spMkLst>
        </pc:spChg>
        <pc:spChg chg="mod">
          <ac:chgData name="Alemayehu, Afomiya" userId="S::afomiya@vt.edu::8a38e7d7-3f5e-49ac-828b-a7f0fe9d4949" providerId="AD" clId="Web-{C7D783B9-1D1D-A4C6-0829-7C44925B075E}" dt="2024-02-27T20:21:19.244" v="91" actId="20577"/>
          <ac:spMkLst>
            <pc:docMk/>
            <pc:sldMk cId="2852332224" sldId="257"/>
            <ac:spMk id="3" creationId="{EC525155-85A2-420C-419F-70010B0A5A96}"/>
          </ac:spMkLst>
        </pc:spChg>
      </pc:sldChg>
      <pc:sldChg chg="modSp">
        <pc:chgData name="Alemayehu, Afomiya" userId="S::afomiya@vt.edu::8a38e7d7-3f5e-49ac-828b-a7f0fe9d4949" providerId="AD" clId="Web-{C7D783B9-1D1D-A4C6-0829-7C44925B075E}" dt="2024-02-27T20:31:24.609" v="111"/>
        <pc:sldMkLst>
          <pc:docMk/>
          <pc:sldMk cId="2958121201" sldId="258"/>
        </pc:sldMkLst>
        <pc:graphicFrameChg chg="modGraphic">
          <ac:chgData name="Alemayehu, Afomiya" userId="S::afomiya@vt.edu::8a38e7d7-3f5e-49ac-828b-a7f0fe9d4949" providerId="AD" clId="Web-{C7D783B9-1D1D-A4C6-0829-7C44925B075E}" dt="2024-02-27T20:31:24.609" v="111"/>
          <ac:graphicFrameMkLst>
            <pc:docMk/>
            <pc:sldMk cId="2958121201" sldId="258"/>
            <ac:graphicFrameMk id="4" creationId="{DA5FB8FF-C07D-1EEB-12F4-C045CE5C75E1}"/>
          </ac:graphicFrameMkLst>
        </pc:graphicFrameChg>
      </pc:sldChg>
      <pc:sldChg chg="addSp delSp modSp mod setBg">
        <pc:chgData name="Alemayehu, Afomiya" userId="S::afomiya@vt.edu::8a38e7d7-3f5e-49ac-828b-a7f0fe9d4949" providerId="AD" clId="Web-{C7D783B9-1D1D-A4C6-0829-7C44925B075E}" dt="2024-02-27T20:29:50.215" v="109" actId="1076"/>
        <pc:sldMkLst>
          <pc:docMk/>
          <pc:sldMk cId="1683721997" sldId="261"/>
        </pc:sldMkLst>
        <pc:spChg chg="mod">
          <ac:chgData name="Alemayehu, Afomiya" userId="S::afomiya@vt.edu::8a38e7d7-3f5e-49ac-828b-a7f0fe9d4949" providerId="AD" clId="Web-{C7D783B9-1D1D-A4C6-0829-7C44925B075E}" dt="2024-02-27T20:29:42.793" v="108" actId="20577"/>
          <ac:spMkLst>
            <pc:docMk/>
            <pc:sldMk cId="1683721997" sldId="261"/>
            <ac:spMk id="2" creationId="{CB2A3BDF-EA23-CDDF-D657-AA8DCD55F17C}"/>
          </ac:spMkLst>
        </pc:spChg>
        <pc:spChg chg="del">
          <ac:chgData name="Alemayehu, Afomiya" userId="S::afomiya@vt.edu::8a38e7d7-3f5e-49ac-828b-a7f0fe9d4949" providerId="AD" clId="Web-{C7D783B9-1D1D-A4C6-0829-7C44925B075E}" dt="2024-02-27T20:28:52.479" v="92"/>
          <ac:spMkLst>
            <pc:docMk/>
            <pc:sldMk cId="1683721997" sldId="261"/>
            <ac:spMk id="3" creationId="{57483DBB-7BCC-2DBC-6F57-7C6747E07DAF}"/>
          </ac:spMkLst>
        </pc:spChg>
        <pc:spChg chg="add del">
          <ac:chgData name="Alemayehu, Afomiya" userId="S::afomiya@vt.edu::8a38e7d7-3f5e-49ac-828b-a7f0fe9d4949" providerId="AD" clId="Web-{C7D783B9-1D1D-A4C6-0829-7C44925B075E}" dt="2024-02-27T20:29:09.839" v="94"/>
          <ac:spMkLst>
            <pc:docMk/>
            <pc:sldMk cId="1683721997" sldId="261"/>
            <ac:spMk id="8" creationId="{30BC2778-DEB2-4E89-A297-FE3DB73CEBCC}"/>
          </ac:spMkLst>
        </pc:spChg>
        <pc:spChg chg="add del">
          <ac:chgData name="Alemayehu, Afomiya" userId="S::afomiya@vt.edu::8a38e7d7-3f5e-49ac-828b-a7f0fe9d4949" providerId="AD" clId="Web-{C7D783B9-1D1D-A4C6-0829-7C44925B075E}" dt="2024-02-27T20:29:09.839" v="94"/>
          <ac:spMkLst>
            <pc:docMk/>
            <pc:sldMk cId="1683721997" sldId="261"/>
            <ac:spMk id="11" creationId="{E2B921FE-88A4-459B-9BE1-BD2EBAD7C2C8}"/>
          </ac:spMkLst>
        </pc:spChg>
        <pc:spChg chg="add del">
          <ac:chgData name="Alemayehu, Afomiya" userId="S::afomiya@vt.edu::8a38e7d7-3f5e-49ac-828b-a7f0fe9d4949" providerId="AD" clId="Web-{C7D783B9-1D1D-A4C6-0829-7C44925B075E}" dt="2024-02-27T20:29:09.839" v="94"/>
          <ac:spMkLst>
            <pc:docMk/>
            <pc:sldMk cId="1683721997" sldId="261"/>
            <ac:spMk id="13" creationId="{45270C1D-1DCF-4928-B175-32F33CEC384F}"/>
          </ac:spMkLst>
        </pc:spChg>
        <pc:spChg chg="add del">
          <ac:chgData name="Alemayehu, Afomiya" userId="S::afomiya@vt.edu::8a38e7d7-3f5e-49ac-828b-a7f0fe9d4949" providerId="AD" clId="Web-{C7D783B9-1D1D-A4C6-0829-7C44925B075E}" dt="2024-02-27T20:29:09.839" v="94"/>
          <ac:spMkLst>
            <pc:docMk/>
            <pc:sldMk cId="1683721997" sldId="261"/>
            <ac:spMk id="15" creationId="{507E3BCE-143E-411A-809D-0F920A648A08}"/>
          </ac:spMkLst>
        </pc:spChg>
        <pc:spChg chg="add del">
          <ac:chgData name="Alemayehu, Afomiya" userId="S::afomiya@vt.edu::8a38e7d7-3f5e-49ac-828b-a7f0fe9d4949" providerId="AD" clId="Web-{C7D783B9-1D1D-A4C6-0829-7C44925B075E}" dt="2024-02-27T20:29:11.245" v="96"/>
          <ac:spMkLst>
            <pc:docMk/>
            <pc:sldMk cId="1683721997" sldId="261"/>
            <ac:spMk id="17" creationId="{82A73093-4B9D-420D-B17E-52293703A1D4}"/>
          </ac:spMkLst>
        </pc:spChg>
        <pc:spChg chg="add del">
          <ac:chgData name="Alemayehu, Afomiya" userId="S::afomiya@vt.edu::8a38e7d7-3f5e-49ac-828b-a7f0fe9d4949" providerId="AD" clId="Web-{C7D783B9-1D1D-A4C6-0829-7C44925B075E}" dt="2024-02-27T20:29:11.245" v="96"/>
          <ac:spMkLst>
            <pc:docMk/>
            <pc:sldMk cId="1683721997" sldId="261"/>
            <ac:spMk id="18" creationId="{52ABB703-2B0E-4C3B-B4A2-F3973548E561}"/>
          </ac:spMkLst>
        </pc:spChg>
        <pc:spChg chg="add del">
          <ac:chgData name="Alemayehu, Afomiya" userId="S::afomiya@vt.edu::8a38e7d7-3f5e-49ac-828b-a7f0fe9d4949" providerId="AD" clId="Web-{C7D783B9-1D1D-A4C6-0829-7C44925B075E}" dt="2024-02-27T20:29:11.245" v="96"/>
          <ac:spMkLst>
            <pc:docMk/>
            <pc:sldMk cId="1683721997" sldId="261"/>
            <ac:spMk id="20" creationId="{AD6E2AAA-5979-885F-5302-2388776EF8F1}"/>
          </ac:spMkLst>
        </pc:spChg>
        <pc:spChg chg="add del">
          <ac:chgData name="Alemayehu, Afomiya" userId="S::afomiya@vt.edu::8a38e7d7-3f5e-49ac-828b-a7f0fe9d4949" providerId="AD" clId="Web-{C7D783B9-1D1D-A4C6-0829-7C44925B075E}" dt="2024-02-27T20:29:11.245" v="96"/>
          <ac:spMkLst>
            <pc:docMk/>
            <pc:sldMk cId="1683721997" sldId="261"/>
            <ac:spMk id="21" creationId="{E95DA498-D9A2-4DA9-B9DA-B3776E08CF7E}"/>
          </ac:spMkLst>
        </pc:spChg>
        <pc:spChg chg="add">
          <ac:chgData name="Alemayehu, Afomiya" userId="S::afomiya@vt.edu::8a38e7d7-3f5e-49ac-828b-a7f0fe9d4949" providerId="AD" clId="Web-{C7D783B9-1D1D-A4C6-0829-7C44925B075E}" dt="2024-02-27T20:29:11.245" v="97"/>
          <ac:spMkLst>
            <pc:docMk/>
            <pc:sldMk cId="1683721997" sldId="261"/>
            <ac:spMk id="23" creationId="{E2B921FE-88A4-459B-9BE1-BD2EBAD7C2C8}"/>
          </ac:spMkLst>
        </pc:spChg>
        <pc:spChg chg="add">
          <ac:chgData name="Alemayehu, Afomiya" userId="S::afomiya@vt.edu::8a38e7d7-3f5e-49ac-828b-a7f0fe9d4949" providerId="AD" clId="Web-{C7D783B9-1D1D-A4C6-0829-7C44925B075E}" dt="2024-02-27T20:29:11.245" v="97"/>
          <ac:spMkLst>
            <pc:docMk/>
            <pc:sldMk cId="1683721997" sldId="261"/>
            <ac:spMk id="24" creationId="{45270C1D-1DCF-4928-B175-32F33CEC384F}"/>
          </ac:spMkLst>
        </pc:spChg>
        <pc:spChg chg="add del mod">
          <ac:chgData name="Alemayehu, Afomiya" userId="S::afomiya@vt.edu::8a38e7d7-3f5e-49ac-828b-a7f0fe9d4949" providerId="AD" clId="Web-{C7D783B9-1D1D-A4C6-0829-7C44925B075E}" dt="2024-02-27T20:29:24.777" v="99"/>
          <ac:spMkLst>
            <pc:docMk/>
            <pc:sldMk cId="1683721997" sldId="261"/>
            <ac:spMk id="25" creationId="{30BC2778-DEB2-4E89-A297-FE3DB73CEBCC}"/>
          </ac:spMkLst>
        </pc:spChg>
        <pc:spChg chg="add">
          <ac:chgData name="Alemayehu, Afomiya" userId="S::afomiya@vt.edu::8a38e7d7-3f5e-49ac-828b-a7f0fe9d4949" providerId="AD" clId="Web-{C7D783B9-1D1D-A4C6-0829-7C44925B075E}" dt="2024-02-27T20:29:11.245" v="97"/>
          <ac:spMkLst>
            <pc:docMk/>
            <pc:sldMk cId="1683721997" sldId="261"/>
            <ac:spMk id="26" creationId="{507E3BCE-143E-411A-809D-0F920A648A08}"/>
          </ac:spMkLst>
        </pc:spChg>
        <pc:picChg chg="add mod ord">
          <ac:chgData name="Alemayehu, Afomiya" userId="S::afomiya@vt.edu::8a38e7d7-3f5e-49ac-828b-a7f0fe9d4949" providerId="AD" clId="Web-{C7D783B9-1D1D-A4C6-0829-7C44925B075E}" dt="2024-02-27T20:29:50.215" v="109" actId="1076"/>
          <ac:picMkLst>
            <pc:docMk/>
            <pc:sldMk cId="1683721997" sldId="261"/>
            <ac:picMk id="4" creationId="{E31A18D4-B992-5651-89EB-AE8A7A2ED457}"/>
          </ac:picMkLst>
        </pc:picChg>
        <pc:cxnChg chg="add del">
          <ac:chgData name="Alemayehu, Afomiya" userId="S::afomiya@vt.edu::8a38e7d7-3f5e-49ac-828b-a7f0fe9d4949" providerId="AD" clId="Web-{C7D783B9-1D1D-A4C6-0829-7C44925B075E}" dt="2024-02-27T20:29:11.245" v="96"/>
          <ac:cxnSpMkLst>
            <pc:docMk/>
            <pc:sldMk cId="1683721997" sldId="261"/>
            <ac:cxnSpMk id="19" creationId="{9C21570E-E159-49A6-9891-FA397B7A92D3}"/>
          </ac:cxnSpMkLst>
        </pc:cxnChg>
      </pc:sldChg>
    </pc:docChg>
  </pc:docChgLst>
  <pc:docChgLst>
    <pc:chgData name="Tecle, Mical" userId="S::teclem24@vt.edu::aacf025f-bd19-41e3-9e70-686798ea5374" providerId="AD" clId="Web-{056226A1-1B00-D03A-6339-DC0F916E3319}"/>
    <pc:docChg chg="addSld modSld sldOrd addMainMaster delMainMaster">
      <pc:chgData name="Tecle, Mical" userId="S::teclem24@vt.edu::aacf025f-bd19-41e3-9e70-686798ea5374" providerId="AD" clId="Web-{056226A1-1B00-D03A-6339-DC0F916E3319}" dt="2024-02-27T20:35:06.029" v="42"/>
      <pc:docMkLst>
        <pc:docMk/>
      </pc:docMkLst>
      <pc:sldChg chg="addSp delSp modSp mod modClrScheme chgLayout">
        <pc:chgData name="Tecle, Mical" userId="S::teclem24@vt.edu::aacf025f-bd19-41e3-9e70-686798ea5374" providerId="AD" clId="Web-{056226A1-1B00-D03A-6339-DC0F916E3319}" dt="2024-02-27T20:35:06.029" v="42"/>
        <pc:sldMkLst>
          <pc:docMk/>
          <pc:sldMk cId="109857222" sldId="256"/>
        </pc:sldMkLst>
        <pc:spChg chg="mod ord">
          <ac:chgData name="Tecle, Mical" userId="S::teclem24@vt.edu::aacf025f-bd19-41e3-9e70-686798ea5374" providerId="AD" clId="Web-{056226A1-1B00-D03A-6339-DC0F916E3319}" dt="2024-02-27T20:15:28.380" v="6"/>
          <ac:spMkLst>
            <pc:docMk/>
            <pc:sldMk cId="109857222" sldId="256"/>
            <ac:spMk id="2" creationId="{00000000-0000-0000-0000-000000000000}"/>
          </ac:spMkLst>
        </pc:spChg>
        <pc:spChg chg="mod ord">
          <ac:chgData name="Tecle, Mical" userId="S::teclem24@vt.edu::aacf025f-bd19-41e3-9e70-686798ea5374" providerId="AD" clId="Web-{056226A1-1B00-D03A-6339-DC0F916E3319}" dt="2024-02-27T20:15:28.380" v="6"/>
          <ac:spMkLst>
            <pc:docMk/>
            <pc:sldMk cId="109857222" sldId="256"/>
            <ac:spMk id="3" creationId="{00000000-0000-0000-0000-000000000000}"/>
          </ac:spMkLst>
        </pc:spChg>
        <pc:picChg chg="add del mod modCrop">
          <ac:chgData name="Tecle, Mical" userId="S::teclem24@vt.edu::aacf025f-bd19-41e3-9e70-686798ea5374" providerId="AD" clId="Web-{056226A1-1B00-D03A-6339-DC0F916E3319}" dt="2024-02-27T20:29:55.273" v="12"/>
          <ac:picMkLst>
            <pc:docMk/>
            <pc:sldMk cId="109857222" sldId="256"/>
            <ac:picMk id="4" creationId="{FD9422CE-0809-F8EA-7B12-6A880C1786C1}"/>
          </ac:picMkLst>
        </pc:picChg>
        <pc:picChg chg="add mod">
          <ac:chgData name="Tecle, Mical" userId="S::teclem24@vt.edu::aacf025f-bd19-41e3-9e70-686798ea5374" providerId="AD" clId="Web-{056226A1-1B00-D03A-6339-DC0F916E3319}" dt="2024-02-27T20:34:49.326" v="37" actId="1076"/>
          <ac:picMkLst>
            <pc:docMk/>
            <pc:sldMk cId="109857222" sldId="256"/>
            <ac:picMk id="5" creationId="{DB2ECB67-E040-D335-4F07-1AEAE42117CD}"/>
          </ac:picMkLst>
        </pc:picChg>
        <pc:picChg chg="add mod ord">
          <ac:chgData name="Tecle, Mical" userId="S::teclem24@vt.edu::aacf025f-bd19-41e3-9e70-686798ea5374" providerId="AD" clId="Web-{056226A1-1B00-D03A-6339-DC0F916E3319}" dt="2024-02-27T20:34:55.998" v="39" actId="14100"/>
          <ac:picMkLst>
            <pc:docMk/>
            <pc:sldMk cId="109857222" sldId="256"/>
            <ac:picMk id="6" creationId="{D8C7732D-0243-9A5D-63C7-0BC70D270B25}"/>
          </ac:picMkLst>
        </pc:picChg>
        <pc:picChg chg="add mod ord">
          <ac:chgData name="Tecle, Mical" userId="S::teclem24@vt.edu::aacf025f-bd19-41e3-9e70-686798ea5374" providerId="AD" clId="Web-{056226A1-1B00-D03A-6339-DC0F916E3319}" dt="2024-02-27T20:35:06.029" v="42"/>
          <ac:picMkLst>
            <pc:docMk/>
            <pc:sldMk cId="109857222" sldId="256"/>
            <ac:picMk id="7" creationId="{6EC72AA8-300F-A35F-66A5-DDC3A20A6CE8}"/>
          </ac:picMkLst>
        </pc:picChg>
      </pc:sldChg>
      <pc:sldChg chg="modSp">
        <pc:chgData name="Tecle, Mical" userId="S::teclem24@vt.edu::aacf025f-bd19-41e3-9e70-686798ea5374" providerId="AD" clId="Web-{056226A1-1B00-D03A-6339-DC0F916E3319}" dt="2024-02-27T20:25:37.408" v="8"/>
        <pc:sldMkLst>
          <pc:docMk/>
          <pc:sldMk cId="2958121201" sldId="258"/>
        </pc:sldMkLst>
        <pc:graphicFrameChg chg="mod modGraphic">
          <ac:chgData name="Tecle, Mical" userId="S::teclem24@vt.edu::aacf025f-bd19-41e3-9e70-686798ea5374" providerId="AD" clId="Web-{056226A1-1B00-D03A-6339-DC0F916E3319}" dt="2024-02-27T20:25:37.408" v="8"/>
          <ac:graphicFrameMkLst>
            <pc:docMk/>
            <pc:sldMk cId="2958121201" sldId="258"/>
            <ac:graphicFrameMk id="4" creationId="{DA5FB8FF-C07D-1EEB-12F4-C045CE5C75E1}"/>
          </ac:graphicFrameMkLst>
        </pc:graphicFrameChg>
      </pc:sldChg>
      <pc:sldChg chg="addSp delSp modSp new mod ord setBg">
        <pc:chgData name="Tecle, Mical" userId="S::teclem24@vt.edu::aacf025f-bd19-41e3-9e70-686798ea5374" providerId="AD" clId="Web-{056226A1-1B00-D03A-6339-DC0F916E3319}" dt="2024-02-27T20:34:30.419" v="36"/>
        <pc:sldMkLst>
          <pc:docMk/>
          <pc:sldMk cId="246356910" sldId="262"/>
        </pc:sldMkLst>
        <pc:spChg chg="mod">
          <ac:chgData name="Tecle, Mical" userId="S::teclem24@vt.edu::aacf025f-bd19-41e3-9e70-686798ea5374" providerId="AD" clId="Web-{056226A1-1B00-D03A-6339-DC0F916E3319}" dt="2024-02-27T20:34:30.419" v="36"/>
          <ac:spMkLst>
            <pc:docMk/>
            <pc:sldMk cId="246356910" sldId="262"/>
            <ac:spMk id="2" creationId="{5BEA2DBF-7C91-F73F-4D6E-F7223EABC4DE}"/>
          </ac:spMkLst>
        </pc:spChg>
        <pc:spChg chg="mod">
          <ac:chgData name="Tecle, Mical" userId="S::teclem24@vt.edu::aacf025f-bd19-41e3-9e70-686798ea5374" providerId="AD" clId="Web-{056226A1-1B00-D03A-6339-DC0F916E3319}" dt="2024-02-27T20:34:30.419" v="36"/>
          <ac:spMkLst>
            <pc:docMk/>
            <pc:sldMk cId="246356910" sldId="262"/>
            <ac:spMk id="3" creationId="{FF034B02-8FD3-9715-6836-84E661F48334}"/>
          </ac:spMkLst>
        </pc:spChg>
        <pc:spChg chg="add del">
          <ac:chgData name="Tecle, Mical" userId="S::teclem24@vt.edu::aacf025f-bd19-41e3-9e70-686798ea5374" providerId="AD" clId="Web-{056226A1-1B00-D03A-6339-DC0F916E3319}" dt="2024-02-27T20:34:30.419" v="36"/>
          <ac:spMkLst>
            <pc:docMk/>
            <pc:sldMk cId="246356910" sldId="262"/>
            <ac:spMk id="8" creationId="{CECF0FC6-D57B-48B6-9036-F4FFD91A4B34}"/>
          </ac:spMkLst>
        </pc:spChg>
        <pc:spChg chg="add del">
          <ac:chgData name="Tecle, Mical" userId="S::teclem24@vt.edu::aacf025f-bd19-41e3-9e70-686798ea5374" providerId="AD" clId="Web-{056226A1-1B00-D03A-6339-DC0F916E3319}" dt="2024-02-27T20:34:30.419" v="36"/>
          <ac:spMkLst>
            <pc:docMk/>
            <pc:sldMk cId="246356910" sldId="262"/>
            <ac:spMk id="10" creationId="{717A211C-5863-4303-AC3D-AEBFDF6D6A4C}"/>
          </ac:spMkLst>
        </pc:spChg>
        <pc:spChg chg="add del">
          <ac:chgData name="Tecle, Mical" userId="S::teclem24@vt.edu::aacf025f-bd19-41e3-9e70-686798ea5374" providerId="AD" clId="Web-{056226A1-1B00-D03A-6339-DC0F916E3319}" dt="2024-02-27T20:34:30.419" v="36"/>
          <ac:spMkLst>
            <pc:docMk/>
            <pc:sldMk cId="246356910" sldId="262"/>
            <ac:spMk id="12" creationId="{087519CD-2FFF-42E3-BB0C-FEAA828BA5DB}"/>
          </ac:spMkLst>
        </pc:spChg>
        <pc:spChg chg="add">
          <ac:chgData name="Tecle, Mical" userId="S::teclem24@vt.edu::aacf025f-bd19-41e3-9e70-686798ea5374" providerId="AD" clId="Web-{056226A1-1B00-D03A-6339-DC0F916E3319}" dt="2024-02-27T20:34:30.419" v="36"/>
          <ac:spMkLst>
            <pc:docMk/>
            <pc:sldMk cId="246356910" sldId="262"/>
            <ac:spMk id="19" creationId="{4E4490D0-3672-446A-AC12-B4830333BDDD}"/>
          </ac:spMkLst>
        </pc:spChg>
        <pc:spChg chg="add">
          <ac:chgData name="Tecle, Mical" userId="S::teclem24@vt.edu::aacf025f-bd19-41e3-9e70-686798ea5374" providerId="AD" clId="Web-{056226A1-1B00-D03A-6339-DC0F916E3319}" dt="2024-02-27T20:34:30.419" v="36"/>
          <ac:spMkLst>
            <pc:docMk/>
            <pc:sldMk cId="246356910" sldId="262"/>
            <ac:spMk id="21" creationId="{39CB82C2-DF65-4EC1-8280-F201D50F570B}"/>
          </ac:spMkLst>
        </pc:spChg>
        <pc:spChg chg="add">
          <ac:chgData name="Tecle, Mical" userId="S::teclem24@vt.edu::aacf025f-bd19-41e3-9e70-686798ea5374" providerId="AD" clId="Web-{056226A1-1B00-D03A-6339-DC0F916E3319}" dt="2024-02-27T20:34:30.419" v="36"/>
          <ac:spMkLst>
            <pc:docMk/>
            <pc:sldMk cId="246356910" sldId="262"/>
            <ac:spMk id="25" creationId="{EB1836F0-F9E0-4D93-9BDD-7EEC6EA05F7B}"/>
          </ac:spMkLst>
        </pc:spChg>
        <pc:spChg chg="add">
          <ac:chgData name="Tecle, Mical" userId="S::teclem24@vt.edu::aacf025f-bd19-41e3-9e70-686798ea5374" providerId="AD" clId="Web-{056226A1-1B00-D03A-6339-DC0F916E3319}" dt="2024-02-27T20:34:30.419" v="36"/>
          <ac:spMkLst>
            <pc:docMk/>
            <pc:sldMk cId="246356910" sldId="262"/>
            <ac:spMk id="29" creationId="{6D2F28D1-82F9-40FE-935C-85ECF7660D2D}"/>
          </ac:spMkLst>
        </pc:spChg>
        <pc:spChg chg="add">
          <ac:chgData name="Tecle, Mical" userId="S::teclem24@vt.edu::aacf025f-bd19-41e3-9e70-686798ea5374" providerId="AD" clId="Web-{056226A1-1B00-D03A-6339-DC0F916E3319}" dt="2024-02-27T20:34:30.419" v="36"/>
          <ac:spMkLst>
            <pc:docMk/>
            <pc:sldMk cId="246356910" sldId="262"/>
            <ac:spMk id="31" creationId="{4B670E93-2F53-48FC-AB6C-E99E22D17F31}"/>
          </ac:spMkLst>
        </pc:spChg>
        <pc:picChg chg="add">
          <ac:chgData name="Tecle, Mical" userId="S::teclem24@vt.edu::aacf025f-bd19-41e3-9e70-686798ea5374" providerId="AD" clId="Web-{056226A1-1B00-D03A-6339-DC0F916E3319}" dt="2024-02-27T20:34:30.419" v="36"/>
          <ac:picMkLst>
            <pc:docMk/>
            <pc:sldMk cId="246356910" sldId="262"/>
            <ac:picMk id="16" creationId="{ACD12DEC-F48C-59DB-B73B-EE5E41C3A97A}"/>
          </ac:picMkLst>
        </pc:picChg>
        <pc:cxnChg chg="add">
          <ac:chgData name="Tecle, Mical" userId="S::teclem24@vt.edu::aacf025f-bd19-41e3-9e70-686798ea5374" providerId="AD" clId="Web-{056226A1-1B00-D03A-6339-DC0F916E3319}" dt="2024-02-27T20:34:30.419" v="36"/>
          <ac:cxnSpMkLst>
            <pc:docMk/>
            <pc:sldMk cId="246356910" sldId="262"/>
            <ac:cxnSpMk id="23" creationId="{7E1D4427-852B-4B37-8E76-0E9F1810BA2A}"/>
          </ac:cxnSpMkLst>
        </pc:cxnChg>
        <pc:cxnChg chg="add">
          <ac:chgData name="Tecle, Mical" userId="S::teclem24@vt.edu::aacf025f-bd19-41e3-9e70-686798ea5374" providerId="AD" clId="Web-{056226A1-1B00-D03A-6339-DC0F916E3319}" dt="2024-02-27T20:34:30.419" v="36"/>
          <ac:cxnSpMkLst>
            <pc:docMk/>
            <pc:sldMk cId="246356910" sldId="262"/>
            <ac:cxnSpMk id="27" creationId="{7A49EFD3-A806-4D59-99F1-AA9AFAE4EF71}"/>
          </ac:cxnSpMkLst>
        </pc:cxnChg>
      </pc:sldChg>
      <pc:sldMasterChg chg="del delSldLayout">
        <pc:chgData name="Tecle, Mical" userId="S::teclem24@vt.edu::aacf025f-bd19-41e3-9e70-686798ea5374" providerId="AD" clId="Web-{056226A1-1B00-D03A-6339-DC0F916E3319}" dt="2024-02-27T20:13:17.737" v="0"/>
        <pc:sldMasterMkLst>
          <pc:docMk/>
          <pc:sldMasterMk cId="2460954070" sldId="2147483660"/>
        </pc:sldMasterMkLst>
        <pc:sldLayoutChg chg="del">
          <pc:chgData name="Tecle, Mical" userId="S::teclem24@vt.edu::aacf025f-bd19-41e3-9e70-686798ea5374" providerId="AD" clId="Web-{056226A1-1B00-D03A-6339-DC0F916E3319}" dt="2024-02-27T20:13:17.737" v="0"/>
          <pc:sldLayoutMkLst>
            <pc:docMk/>
            <pc:sldMasterMk cId="2460954070" sldId="2147483660"/>
            <pc:sldLayoutMk cId="2385387890" sldId="2147483661"/>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949138452" sldId="2147483662"/>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2591524520" sldId="2147483663"/>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1203092039" sldId="2147483664"/>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3733172339" sldId="2147483665"/>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3210312558" sldId="2147483666"/>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3146388984" sldId="2147483667"/>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3171841454" sldId="2147483668"/>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1718958274" sldId="2147483669"/>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2202905451" sldId="2147483670"/>
          </pc:sldLayoutMkLst>
        </pc:sldLayoutChg>
        <pc:sldLayoutChg chg="del">
          <pc:chgData name="Tecle, Mical" userId="S::teclem24@vt.edu::aacf025f-bd19-41e3-9e70-686798ea5374" providerId="AD" clId="Web-{056226A1-1B00-D03A-6339-DC0F916E3319}" dt="2024-02-27T20:13:17.737" v="0"/>
          <pc:sldLayoutMkLst>
            <pc:docMk/>
            <pc:sldMasterMk cId="2460954070" sldId="2147483660"/>
            <pc:sldLayoutMk cId="3479445657" sldId="2147483671"/>
          </pc:sldLayoutMkLst>
        </pc:sldLayoutChg>
      </pc:sldMasterChg>
      <pc:sldMasterChg chg="add del addSldLayout delSldLayout modSldLayout">
        <pc:chgData name="Tecle, Mical" userId="S::teclem24@vt.edu::aacf025f-bd19-41e3-9e70-686798ea5374" providerId="AD" clId="Web-{056226A1-1B00-D03A-6339-DC0F916E3319}" dt="2024-02-27T20:14:51.082" v="1"/>
        <pc:sldMasterMkLst>
          <pc:docMk/>
          <pc:sldMasterMk cId="3118934713" sldId="2147483672"/>
        </pc:sldMasterMkLst>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1203236251" sldId="2147483673"/>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239759263" sldId="2147483674"/>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3250808534" sldId="2147483675"/>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516865765" sldId="2147483676"/>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150102813" sldId="2147483677"/>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104049689" sldId="2147483678"/>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4179479833" sldId="2147483679"/>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1662699691" sldId="2147483680"/>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126347129" sldId="2147483681"/>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2613285451" sldId="2147483682"/>
          </pc:sldLayoutMkLst>
        </pc:sldLayoutChg>
        <pc:sldLayoutChg chg="add del mod replId">
          <pc:chgData name="Tecle, Mical" userId="S::teclem24@vt.edu::aacf025f-bd19-41e3-9e70-686798ea5374" providerId="AD" clId="Web-{056226A1-1B00-D03A-6339-DC0F916E3319}" dt="2024-02-27T20:14:51.082" v="1"/>
          <pc:sldLayoutMkLst>
            <pc:docMk/>
            <pc:sldMasterMk cId="3118934713" sldId="2147483672"/>
            <pc:sldLayoutMk cId="1152033655" sldId="2147483683"/>
          </pc:sldLayoutMkLst>
        </pc:sldLayoutChg>
      </pc:sldMasterChg>
      <pc:sldMasterChg chg="add del addSldLayout delSldLayout modSldLayout">
        <pc:chgData name="Tecle, Mical" userId="S::teclem24@vt.edu::aacf025f-bd19-41e3-9e70-686798ea5374" providerId="AD" clId="Web-{056226A1-1B00-D03A-6339-DC0F916E3319}" dt="2024-02-27T20:15:05.895" v="2"/>
        <pc:sldMasterMkLst>
          <pc:docMk/>
          <pc:sldMasterMk cId="3882522296" sldId="2147483684"/>
        </pc:sldMasterMkLst>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4116187184" sldId="2147483685"/>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2630396285" sldId="2147483686"/>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2318842428" sldId="2147483687"/>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3473165592" sldId="2147483688"/>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394543853" sldId="2147483689"/>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2773487992" sldId="2147483690"/>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2478382612" sldId="2147483691"/>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303293426" sldId="2147483692"/>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1563584429" sldId="2147483693"/>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1343248486" sldId="2147483694"/>
          </pc:sldLayoutMkLst>
        </pc:sldLayoutChg>
        <pc:sldLayoutChg chg="add del mod replId">
          <pc:chgData name="Tecle, Mical" userId="S::teclem24@vt.edu::aacf025f-bd19-41e3-9e70-686798ea5374" providerId="AD" clId="Web-{056226A1-1B00-D03A-6339-DC0F916E3319}" dt="2024-02-27T20:15:05.895" v="2"/>
          <pc:sldLayoutMkLst>
            <pc:docMk/>
            <pc:sldMasterMk cId="3882522296" sldId="2147483684"/>
            <pc:sldLayoutMk cId="656326251" sldId="2147483695"/>
          </pc:sldLayoutMkLst>
        </pc:sldLayoutChg>
      </pc:sldMasterChg>
      <pc:sldMasterChg chg="add del addSldLayout delSldLayout modSldLayout">
        <pc:chgData name="Tecle, Mical" userId="S::teclem24@vt.edu::aacf025f-bd19-41e3-9e70-686798ea5374" providerId="AD" clId="Web-{056226A1-1B00-D03A-6339-DC0F916E3319}" dt="2024-02-27T20:15:16.958" v="3"/>
        <pc:sldMasterMkLst>
          <pc:docMk/>
          <pc:sldMasterMk cId="1018190066" sldId="2147483696"/>
        </pc:sldMasterMkLst>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3045277711" sldId="2147483697"/>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3105107510" sldId="2147483698"/>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2414246854" sldId="2147483699"/>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2125926694" sldId="2147483700"/>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1824803062" sldId="2147483701"/>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2344708675" sldId="2147483702"/>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3673556564" sldId="2147483703"/>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918293505" sldId="2147483704"/>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444710466" sldId="2147483705"/>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4175043012" sldId="2147483706"/>
          </pc:sldLayoutMkLst>
        </pc:sldLayoutChg>
        <pc:sldLayoutChg chg="add del mod replId">
          <pc:chgData name="Tecle, Mical" userId="S::teclem24@vt.edu::aacf025f-bd19-41e3-9e70-686798ea5374" providerId="AD" clId="Web-{056226A1-1B00-D03A-6339-DC0F916E3319}" dt="2024-02-27T20:15:16.958" v="3"/>
          <pc:sldLayoutMkLst>
            <pc:docMk/>
            <pc:sldMasterMk cId="1018190066" sldId="2147483696"/>
            <pc:sldLayoutMk cId="2169043894" sldId="2147483707"/>
          </pc:sldLayoutMkLst>
        </pc:sldLayoutChg>
      </pc:sldMasterChg>
      <pc:sldMasterChg chg="add del addSldLayout delSldLayout modSldLayout">
        <pc:chgData name="Tecle, Mical" userId="S::teclem24@vt.edu::aacf025f-bd19-41e3-9e70-686798ea5374" providerId="AD" clId="Web-{056226A1-1B00-D03A-6339-DC0F916E3319}" dt="2024-02-27T20:15:19.349" v="4"/>
        <pc:sldMasterMkLst>
          <pc:docMk/>
          <pc:sldMasterMk cId="1544523631" sldId="2147483708"/>
        </pc:sldMasterMkLst>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3599870002" sldId="2147483709"/>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964014070" sldId="2147483710"/>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1215899201" sldId="2147483711"/>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3354521831" sldId="2147483712"/>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3828275324" sldId="2147483713"/>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2412359002" sldId="2147483714"/>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3772297787" sldId="2147483715"/>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3128939841" sldId="2147483716"/>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2435521543" sldId="2147483717"/>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4085098008" sldId="2147483718"/>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4043847029" sldId="2147483719"/>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4015996909" sldId="2147483720"/>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1514488911" sldId="2147483721"/>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1629601790" sldId="2147483722"/>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2222133290" sldId="2147483723"/>
          </pc:sldLayoutMkLst>
        </pc:sldLayoutChg>
        <pc:sldLayoutChg chg="add del mod replId">
          <pc:chgData name="Tecle, Mical" userId="S::teclem24@vt.edu::aacf025f-bd19-41e3-9e70-686798ea5374" providerId="AD" clId="Web-{056226A1-1B00-D03A-6339-DC0F916E3319}" dt="2024-02-27T20:15:19.349" v="4"/>
          <pc:sldLayoutMkLst>
            <pc:docMk/>
            <pc:sldMasterMk cId="1544523631" sldId="2147483708"/>
            <pc:sldLayoutMk cId="1031429241" sldId="2147483724"/>
          </pc:sldLayoutMkLst>
        </pc:sldLayoutChg>
      </pc:sldMasterChg>
      <pc:sldMasterChg chg="add del addSldLayout delSldLayout modSldLayout">
        <pc:chgData name="Tecle, Mical" userId="S::teclem24@vt.edu::aacf025f-bd19-41e3-9e70-686798ea5374" providerId="AD" clId="Web-{056226A1-1B00-D03A-6339-DC0F916E3319}" dt="2024-02-27T20:15:26.442" v="5"/>
        <pc:sldMasterMkLst>
          <pc:docMk/>
          <pc:sldMasterMk cId="1342773039" sldId="2147483725"/>
        </pc:sldMasterMkLst>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1336450012" sldId="2147483726"/>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1908380578" sldId="2147483727"/>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4205228404" sldId="2147483728"/>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707349864" sldId="2147483729"/>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3711796317" sldId="2147483730"/>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3721270483" sldId="2147483731"/>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902119917" sldId="2147483732"/>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251540937" sldId="2147483733"/>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1566625208" sldId="2147483734"/>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2284447841" sldId="2147483735"/>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505881623" sldId="2147483736"/>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805684074" sldId="2147483737"/>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2202169384" sldId="2147483738"/>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2017689156" sldId="2147483739"/>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2712148116" sldId="2147483740"/>
          </pc:sldLayoutMkLst>
        </pc:sldLayoutChg>
        <pc:sldLayoutChg chg="add del mod replId">
          <pc:chgData name="Tecle, Mical" userId="S::teclem24@vt.edu::aacf025f-bd19-41e3-9e70-686798ea5374" providerId="AD" clId="Web-{056226A1-1B00-D03A-6339-DC0F916E3319}" dt="2024-02-27T20:15:26.442" v="5"/>
          <pc:sldLayoutMkLst>
            <pc:docMk/>
            <pc:sldMasterMk cId="1342773039" sldId="2147483725"/>
            <pc:sldLayoutMk cId="4210083581" sldId="2147483741"/>
          </pc:sldLayoutMkLst>
        </pc:sldLayoutChg>
      </pc:sldMasterChg>
      <pc:sldMasterChg chg="add del addSldLayout delSldLayout modSldLayout">
        <pc:chgData name="Tecle, Mical" userId="S::teclem24@vt.edu::aacf025f-bd19-41e3-9e70-686798ea5374" providerId="AD" clId="Web-{056226A1-1B00-D03A-6339-DC0F916E3319}" dt="2024-02-27T20:15:28.380" v="6"/>
        <pc:sldMasterMkLst>
          <pc:docMk/>
          <pc:sldMasterMk cId="3403021881" sldId="2147483742"/>
        </pc:sldMasterMkLst>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2319487910" sldId="2147483743"/>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3389942096" sldId="2147483744"/>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268357182" sldId="2147483745"/>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3693653989" sldId="2147483746"/>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473326643" sldId="2147483747"/>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425950345" sldId="2147483748"/>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2388879035" sldId="2147483749"/>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710282059" sldId="2147483750"/>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4254672009" sldId="2147483751"/>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2242931545" sldId="2147483752"/>
          </pc:sldLayoutMkLst>
        </pc:sldLayoutChg>
        <pc:sldLayoutChg chg="add del mod replId">
          <pc:chgData name="Tecle, Mical" userId="S::teclem24@vt.edu::aacf025f-bd19-41e3-9e70-686798ea5374" providerId="AD" clId="Web-{056226A1-1B00-D03A-6339-DC0F916E3319}" dt="2024-02-27T20:15:28.380" v="6"/>
          <pc:sldLayoutMkLst>
            <pc:docMk/>
            <pc:sldMasterMk cId="3403021881" sldId="2147483742"/>
            <pc:sldLayoutMk cId="2456415992" sldId="2147483753"/>
          </pc:sldLayoutMkLst>
        </pc:sldLayoutChg>
      </pc:sldMasterChg>
      <pc:sldMasterChg chg="add addSldLayout modSldLayout">
        <pc:chgData name="Tecle, Mical" userId="S::teclem24@vt.edu::aacf025f-bd19-41e3-9e70-686798ea5374" providerId="AD" clId="Web-{056226A1-1B00-D03A-6339-DC0F916E3319}" dt="2024-02-27T20:15:28.380" v="6"/>
        <pc:sldMasterMkLst>
          <pc:docMk/>
          <pc:sldMasterMk cId="3475514487" sldId="2147483754"/>
        </pc:sldMasterMkLst>
        <pc:sldLayoutChg chg="add mod replId">
          <pc:chgData name="Tecle, Mical" userId="S::teclem24@vt.edu::aacf025f-bd19-41e3-9e70-686798ea5374" providerId="AD" clId="Web-{056226A1-1B00-D03A-6339-DC0F916E3319}" dt="2024-02-27T20:15:28.380" v="6"/>
          <pc:sldLayoutMkLst>
            <pc:docMk/>
            <pc:sldMasterMk cId="3475514487" sldId="2147483754"/>
            <pc:sldLayoutMk cId="962591423" sldId="2147483755"/>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3915084676" sldId="2147483756"/>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3719546538" sldId="2147483757"/>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1097957701" sldId="2147483758"/>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2790991294" sldId="2147483759"/>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440136175" sldId="2147483760"/>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3934992560" sldId="2147483761"/>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1245781966" sldId="2147483762"/>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1893025563" sldId="2147483763"/>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1231313613" sldId="2147483764"/>
          </pc:sldLayoutMkLst>
        </pc:sldLayoutChg>
        <pc:sldLayoutChg chg="add mod replId">
          <pc:chgData name="Tecle, Mical" userId="S::teclem24@vt.edu::aacf025f-bd19-41e3-9e70-686798ea5374" providerId="AD" clId="Web-{056226A1-1B00-D03A-6339-DC0F916E3319}" dt="2024-02-27T20:15:28.380" v="6"/>
          <pc:sldLayoutMkLst>
            <pc:docMk/>
            <pc:sldMasterMk cId="3475514487" sldId="2147483754"/>
            <pc:sldLayoutMk cId="16233203" sldId="2147483765"/>
          </pc:sldLayoutMkLst>
        </pc:sldLayoutChg>
      </pc:sldMasterChg>
    </pc:docChg>
  </pc:docChgLst>
  <pc:docChgLst>
    <pc:chgData name="Lewis, Annorah Shavonne" userId="S::annorahlewis@vt.edu::c3f996bb-027d-4bf6-a47b-ef5312ed8a73" providerId="AD" clId="Web-{CD0AE3D0-6B45-64A0-80F0-64D152C385F3}"/>
    <pc:docChg chg="addSld modSld">
      <pc:chgData name="Lewis, Annorah Shavonne" userId="S::annorahlewis@vt.edu::c3f996bb-027d-4bf6-a47b-ef5312ed8a73" providerId="AD" clId="Web-{CD0AE3D0-6B45-64A0-80F0-64D152C385F3}" dt="2024-02-27T20:26:25.582" v="121"/>
      <pc:docMkLst>
        <pc:docMk/>
      </pc:docMkLst>
      <pc:sldChg chg="addSp delSp modSp new">
        <pc:chgData name="Lewis, Annorah Shavonne" userId="S::annorahlewis@vt.edu::c3f996bb-027d-4bf6-a47b-ef5312ed8a73" providerId="AD" clId="Web-{CD0AE3D0-6B45-64A0-80F0-64D152C385F3}" dt="2024-02-27T20:22:47.874" v="45"/>
        <pc:sldMkLst>
          <pc:docMk/>
          <pc:sldMk cId="2958121201" sldId="258"/>
        </pc:sldMkLst>
        <pc:spChg chg="del mod">
          <ac:chgData name="Lewis, Annorah Shavonne" userId="S::annorahlewis@vt.edu::c3f996bb-027d-4bf6-a47b-ef5312ed8a73" providerId="AD" clId="Web-{CD0AE3D0-6B45-64A0-80F0-64D152C385F3}" dt="2024-02-27T20:21:13.044" v="3"/>
          <ac:spMkLst>
            <pc:docMk/>
            <pc:sldMk cId="2958121201" sldId="258"/>
            <ac:spMk id="3" creationId="{FFD7DA76-9009-55F9-6088-8CF53AB52AC1}"/>
          </ac:spMkLst>
        </pc:spChg>
        <pc:graphicFrameChg chg="add mod ord modGraphic">
          <ac:chgData name="Lewis, Annorah Shavonne" userId="S::annorahlewis@vt.edu::c3f996bb-027d-4bf6-a47b-ef5312ed8a73" providerId="AD" clId="Web-{CD0AE3D0-6B45-64A0-80F0-64D152C385F3}" dt="2024-02-27T20:22:47.874" v="45"/>
          <ac:graphicFrameMkLst>
            <pc:docMk/>
            <pc:sldMk cId="2958121201" sldId="258"/>
            <ac:graphicFrameMk id="4" creationId="{DA5FB8FF-C07D-1EEB-12F4-C045CE5C75E1}"/>
          </ac:graphicFrameMkLst>
        </pc:graphicFrameChg>
      </pc:sldChg>
      <pc:sldChg chg="modSp">
        <pc:chgData name="Lewis, Annorah Shavonne" userId="S::annorahlewis@vt.edu::c3f996bb-027d-4bf6-a47b-ef5312ed8a73" providerId="AD" clId="Web-{CD0AE3D0-6B45-64A0-80F0-64D152C385F3}" dt="2024-02-27T20:25:09.471" v="97"/>
        <pc:sldMkLst>
          <pc:docMk/>
          <pc:sldMk cId="2731462645" sldId="259"/>
        </pc:sldMkLst>
        <pc:graphicFrameChg chg="mod modGraphic">
          <ac:chgData name="Lewis, Annorah Shavonne" userId="S::annorahlewis@vt.edu::c3f996bb-027d-4bf6-a47b-ef5312ed8a73" providerId="AD" clId="Web-{CD0AE3D0-6B45-64A0-80F0-64D152C385F3}" dt="2024-02-27T20:25:09.471" v="97"/>
          <ac:graphicFrameMkLst>
            <pc:docMk/>
            <pc:sldMk cId="2731462645" sldId="259"/>
            <ac:graphicFrameMk id="4" creationId="{B8D275A3-0BF1-AC54-1784-F5BE480AC47F}"/>
          </ac:graphicFrameMkLst>
        </pc:graphicFrameChg>
      </pc:sldChg>
      <pc:sldChg chg="modSp">
        <pc:chgData name="Lewis, Annorah Shavonne" userId="S::annorahlewis@vt.edu::c3f996bb-027d-4bf6-a47b-ef5312ed8a73" providerId="AD" clId="Web-{CD0AE3D0-6B45-64A0-80F0-64D152C385F3}" dt="2024-02-27T20:26:25.582" v="121"/>
        <pc:sldMkLst>
          <pc:docMk/>
          <pc:sldMk cId="400622275" sldId="260"/>
        </pc:sldMkLst>
        <pc:graphicFrameChg chg="mod modGraphic">
          <ac:chgData name="Lewis, Annorah Shavonne" userId="S::annorahlewis@vt.edu::c3f996bb-027d-4bf6-a47b-ef5312ed8a73" providerId="AD" clId="Web-{CD0AE3D0-6B45-64A0-80F0-64D152C385F3}" dt="2024-02-27T20:26:25.582" v="121"/>
          <ac:graphicFrameMkLst>
            <pc:docMk/>
            <pc:sldMk cId="400622275" sldId="260"/>
            <ac:graphicFrameMk id="5" creationId="{F0FD4A3D-EF29-70D0-AF7A-FA54899C6305}"/>
          </ac:graphicFrameMkLst>
        </pc:graphicFrameChg>
      </pc:sldChg>
    </pc:docChg>
  </pc:docChgLst>
  <pc:docChgLst>
    <pc:chgData name="Tecle, Mical" userId="S::teclem24@vt.edu::aacf025f-bd19-41e3-9e70-686798ea5374" providerId="AD" clId="Web-{0BF79AAE-EB3B-B70F-518C-5552910F154D}"/>
    <pc:docChg chg="modSld">
      <pc:chgData name="Tecle, Mical" userId="S::teclem24@vt.edu::aacf025f-bd19-41e3-9e70-686798ea5374" providerId="AD" clId="Web-{0BF79AAE-EB3B-B70F-518C-5552910F154D}" dt="2024-02-29T19:05:14.208" v="51" actId="20577"/>
      <pc:docMkLst>
        <pc:docMk/>
      </pc:docMkLst>
      <pc:sldChg chg="modSp">
        <pc:chgData name="Tecle, Mical" userId="S::teclem24@vt.edu::aacf025f-bd19-41e3-9e70-686798ea5374" providerId="AD" clId="Web-{0BF79AAE-EB3B-B70F-518C-5552910F154D}" dt="2024-02-29T19:05:14.208" v="51" actId="20577"/>
        <pc:sldMkLst>
          <pc:docMk/>
          <pc:sldMk cId="2852332224" sldId="257"/>
        </pc:sldMkLst>
        <pc:spChg chg="mod">
          <ac:chgData name="Tecle, Mical" userId="S::teclem24@vt.edu::aacf025f-bd19-41e3-9e70-686798ea5374" providerId="AD" clId="Web-{0BF79AAE-EB3B-B70F-518C-5552910F154D}" dt="2024-02-29T19:05:14.208" v="51" actId="20577"/>
          <ac:spMkLst>
            <pc:docMk/>
            <pc:sldMk cId="2852332224" sldId="257"/>
            <ac:spMk id="2" creationId="{65006EB0-7349-CAF1-D823-2069E1FBD531}"/>
          </ac:spMkLst>
        </pc:spChg>
      </pc:sldChg>
      <pc:sldChg chg="modSp">
        <pc:chgData name="Tecle, Mical" userId="S::teclem24@vt.edu::aacf025f-bd19-41e3-9e70-686798ea5374" providerId="AD" clId="Web-{0BF79AAE-EB3B-B70F-518C-5552910F154D}" dt="2024-02-29T18:47:53.005" v="12"/>
        <pc:sldMkLst>
          <pc:docMk/>
          <pc:sldMk cId="2731462645" sldId="259"/>
        </pc:sldMkLst>
        <pc:graphicFrameChg chg="mod modGraphic">
          <ac:chgData name="Tecle, Mical" userId="S::teclem24@vt.edu::aacf025f-bd19-41e3-9e70-686798ea5374" providerId="AD" clId="Web-{0BF79AAE-EB3B-B70F-518C-5552910F154D}" dt="2024-02-29T18:47:53.005" v="12"/>
          <ac:graphicFrameMkLst>
            <pc:docMk/>
            <pc:sldMk cId="2731462645" sldId="259"/>
            <ac:graphicFrameMk id="4" creationId="{B8D275A3-0BF1-AC54-1784-F5BE480AC47F}"/>
          </ac:graphicFrameMkLst>
        </pc:graphicFrameChg>
      </pc:sldChg>
      <pc:sldChg chg="modSp">
        <pc:chgData name="Tecle, Mical" userId="S::teclem24@vt.edu::aacf025f-bd19-41e3-9e70-686798ea5374" providerId="AD" clId="Web-{0BF79AAE-EB3B-B70F-518C-5552910F154D}" dt="2024-02-29T18:48:11.334" v="31"/>
        <pc:sldMkLst>
          <pc:docMk/>
          <pc:sldMk cId="400622275" sldId="260"/>
        </pc:sldMkLst>
        <pc:graphicFrameChg chg="mod modGraphic">
          <ac:chgData name="Tecle, Mical" userId="S::teclem24@vt.edu::aacf025f-bd19-41e3-9e70-686798ea5374" providerId="AD" clId="Web-{0BF79AAE-EB3B-B70F-518C-5552910F154D}" dt="2024-02-29T18:48:11.334" v="31"/>
          <ac:graphicFrameMkLst>
            <pc:docMk/>
            <pc:sldMk cId="400622275" sldId="260"/>
            <ac:graphicFrameMk id="5" creationId="{F0FD4A3D-EF29-70D0-AF7A-FA54899C630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59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3131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3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391508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9795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9099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4013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2/29/2024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3499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2/29/2024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24578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302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2/29/2024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5144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Financial Assistant</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Light"/>
                <a:cs typeface="Calibri Light"/>
              </a:rPr>
              <a:t>Mical Tecle, </a:t>
            </a:r>
            <a:r>
              <a:rPr lang="en-US" err="1">
                <a:ea typeface="Calibri Light"/>
                <a:cs typeface="Calibri Light"/>
              </a:rPr>
              <a:t>TIhut</a:t>
            </a:r>
            <a:r>
              <a:rPr lang="en-US">
                <a:ea typeface="Calibri Light"/>
                <a:cs typeface="Calibri Light"/>
              </a:rPr>
              <a:t> </a:t>
            </a:r>
            <a:r>
              <a:rPr lang="en-US" err="1">
                <a:ea typeface="Calibri Light"/>
                <a:cs typeface="Calibri Light"/>
              </a:rPr>
              <a:t>Sleshi</a:t>
            </a:r>
            <a:r>
              <a:rPr lang="en-US">
                <a:ea typeface="Calibri Light"/>
                <a:cs typeface="Calibri Light"/>
              </a:rPr>
              <a:t>, </a:t>
            </a:r>
            <a:r>
              <a:rPr lang="en-US" err="1">
                <a:ea typeface="Calibri Light"/>
                <a:cs typeface="Calibri Light"/>
              </a:rPr>
              <a:t>Afomiya</a:t>
            </a:r>
            <a:r>
              <a:rPr lang="en-US">
                <a:ea typeface="Calibri Light"/>
                <a:cs typeface="Calibri Light"/>
              </a:rPr>
              <a:t> Alemayehu, Annorah Lewis</a:t>
            </a:r>
          </a:p>
        </p:txBody>
      </p:sp>
      <p:pic>
        <p:nvPicPr>
          <p:cNvPr id="6" name="Picture 5" descr="46,500+ Banking Clipart Stock Illustrations, Royalty-Free Vector Graphics &amp; Clip  Art - iStock">
            <a:extLst>
              <a:ext uri="{FF2B5EF4-FFF2-40B4-BE49-F238E27FC236}">
                <a16:creationId xmlns:a16="http://schemas.microsoft.com/office/drawing/2014/main" id="{D8C7732D-0243-9A5D-63C7-0BC70D270B25}"/>
              </a:ext>
            </a:extLst>
          </p:cNvPr>
          <p:cNvPicPr>
            <a:picLocks noChangeAspect="1"/>
          </p:cNvPicPr>
          <p:nvPr/>
        </p:nvPicPr>
        <p:blipFill>
          <a:blip r:embed="rId2"/>
          <a:stretch>
            <a:fillRect/>
          </a:stretch>
        </p:blipFill>
        <p:spPr>
          <a:xfrm>
            <a:off x="5949893" y="1341022"/>
            <a:ext cx="1705602" cy="1705602"/>
          </a:xfrm>
          <a:prstGeom prst="rect">
            <a:avLst/>
          </a:prstGeom>
        </p:spPr>
      </p:pic>
      <p:pic>
        <p:nvPicPr>
          <p:cNvPr id="7" name="Picture 6" descr="Grow money clipart vector design illustration. Yellow golden coin with  finance graph flat icon cartoon style. Use for finance diagram infographic,  investment, finance, wealth, budget concept 13740642 Vector Art at Vecteezy">
            <a:extLst>
              <a:ext uri="{FF2B5EF4-FFF2-40B4-BE49-F238E27FC236}">
                <a16:creationId xmlns:a16="http://schemas.microsoft.com/office/drawing/2014/main" id="{6EC72AA8-300F-A35F-66A5-DDC3A20A6CE8}"/>
              </a:ext>
            </a:extLst>
          </p:cNvPr>
          <p:cNvPicPr>
            <a:picLocks noChangeAspect="1"/>
          </p:cNvPicPr>
          <p:nvPr/>
        </p:nvPicPr>
        <p:blipFill>
          <a:blip r:embed="rId3"/>
          <a:stretch>
            <a:fillRect/>
          </a:stretch>
        </p:blipFill>
        <p:spPr>
          <a:xfrm>
            <a:off x="9001432" y="2139008"/>
            <a:ext cx="2743200" cy="1645920"/>
          </a:xfrm>
          <a:prstGeom prst="rect">
            <a:avLst/>
          </a:prstGeom>
        </p:spPr>
      </p:pic>
      <p:pic>
        <p:nvPicPr>
          <p:cNvPr id="5" name="Picture 4" descr="16,900+ Financial Planning Stock Illustrations, Royalty-Free Vector  Graphics &amp; Clip Art - iStock | Financial advisor, Business financial  planning, Senior financial planning">
            <a:extLst>
              <a:ext uri="{FF2B5EF4-FFF2-40B4-BE49-F238E27FC236}">
                <a16:creationId xmlns:a16="http://schemas.microsoft.com/office/drawing/2014/main" id="{DB2ECB67-E040-D335-4F07-1AEAE42117CD}"/>
              </a:ext>
            </a:extLst>
          </p:cNvPr>
          <p:cNvPicPr>
            <a:picLocks noChangeAspect="1"/>
          </p:cNvPicPr>
          <p:nvPr/>
        </p:nvPicPr>
        <p:blipFill>
          <a:blip r:embed="rId4"/>
          <a:stretch>
            <a:fillRect/>
          </a:stretch>
        </p:blipFill>
        <p:spPr>
          <a:xfrm>
            <a:off x="7437021" y="151711"/>
            <a:ext cx="3708924" cy="211777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6EB0-7349-CAF1-D823-2069E1FBD531}"/>
              </a:ext>
            </a:extLst>
          </p:cNvPr>
          <p:cNvSpPr>
            <a:spLocks noGrp="1"/>
          </p:cNvSpPr>
          <p:nvPr>
            <p:ph type="title"/>
          </p:nvPr>
        </p:nvSpPr>
        <p:spPr/>
        <p:txBody>
          <a:bodyPr/>
          <a:lstStyle/>
          <a:p>
            <a:r>
              <a:rPr lang="en-US">
                <a:ea typeface="Calibri Light"/>
                <a:cs typeface="Calibri Light"/>
              </a:rPr>
              <a:t>Problem &amp; Solution Description</a:t>
            </a:r>
            <a:endParaRPr lang="en-US" err="1"/>
          </a:p>
        </p:txBody>
      </p:sp>
      <p:sp>
        <p:nvSpPr>
          <p:cNvPr id="3" name="Content Placeholder 2">
            <a:extLst>
              <a:ext uri="{FF2B5EF4-FFF2-40B4-BE49-F238E27FC236}">
                <a16:creationId xmlns:a16="http://schemas.microsoft.com/office/drawing/2014/main" id="{EC525155-85A2-420C-419F-70010B0A5A96}"/>
              </a:ext>
            </a:extLst>
          </p:cNvPr>
          <p:cNvSpPr>
            <a:spLocks noGrp="1"/>
          </p:cNvSpPr>
          <p:nvPr>
            <p:ph idx="1"/>
          </p:nvPr>
        </p:nvSpPr>
        <p:spPr/>
        <p:txBody>
          <a:bodyPr vert="horz" lIns="0" tIns="45720" rIns="0" bIns="45720" rtlCol="0" anchor="t">
            <a:normAutofit/>
          </a:bodyPr>
          <a:lstStyle/>
          <a:p>
            <a:r>
              <a:rPr lang="en-US" sz="2400">
                <a:solidFill>
                  <a:srgbClr val="000000"/>
                </a:solidFill>
                <a:ea typeface="+mn-lt"/>
                <a:cs typeface="+mn-lt"/>
              </a:rPr>
              <a:t>Our project aims to create a database that helps small businesses, non-profits, and college students to manage their finances. </a:t>
            </a:r>
            <a:endParaRPr lang="en-US"/>
          </a:p>
          <a:p>
            <a:r>
              <a:rPr lang="en-US" sz="2400">
                <a:solidFill>
                  <a:srgbClr val="000000"/>
                </a:solidFill>
                <a:ea typeface="+mn-lt"/>
                <a:cs typeface="+mn-lt"/>
              </a:rPr>
              <a:t>They will be able to set budgets, input transactions, and keep track of their recurring expenses. </a:t>
            </a:r>
            <a:endParaRPr lang="en-US">
              <a:solidFill>
                <a:srgbClr val="404040"/>
              </a:solidFill>
              <a:ea typeface="+mn-lt"/>
              <a:cs typeface="+mn-lt"/>
            </a:endParaRPr>
          </a:p>
          <a:p>
            <a:r>
              <a:rPr lang="en-US" sz="2400">
                <a:solidFill>
                  <a:srgbClr val="000000"/>
                </a:solidFill>
                <a:ea typeface="+mn-lt"/>
                <a:cs typeface="+mn-lt"/>
              </a:rPr>
              <a:t>There will be customizable features to differentiate a student account to a business account. </a:t>
            </a:r>
            <a:endParaRPr lang="en-US">
              <a:solidFill>
                <a:srgbClr val="404040"/>
              </a:solidFill>
              <a:ea typeface="+mn-lt"/>
              <a:cs typeface="+mn-lt"/>
            </a:endParaRPr>
          </a:p>
          <a:p>
            <a:r>
              <a:rPr lang="en-US" sz="2400">
                <a:solidFill>
                  <a:srgbClr val="000000"/>
                </a:solidFill>
                <a:ea typeface="+mn-lt"/>
                <a:cs typeface="+mn-lt"/>
              </a:rPr>
              <a:t>Small businesses and non-profits can have their accountant view their transactions and financial statements.</a:t>
            </a:r>
            <a:endParaRPr lang="en-US">
              <a:ea typeface="Calibri"/>
              <a:cs typeface="Calibri"/>
            </a:endParaRPr>
          </a:p>
        </p:txBody>
      </p:sp>
    </p:spTree>
    <p:extLst>
      <p:ext uri="{BB962C8B-B14F-4D97-AF65-F5344CB8AC3E}">
        <p14:creationId xmlns:p14="http://schemas.microsoft.com/office/powerpoint/2010/main" val="285233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5CE6-2AEF-297E-B4BE-59692C3A4ECA}"/>
              </a:ext>
            </a:extLst>
          </p:cNvPr>
          <p:cNvSpPr>
            <a:spLocks noGrp="1"/>
          </p:cNvSpPr>
          <p:nvPr>
            <p:ph type="title"/>
          </p:nvPr>
        </p:nvSpPr>
        <p:spPr/>
        <p:txBody>
          <a:bodyPr/>
          <a:lstStyle/>
          <a:p>
            <a:r>
              <a:rPr lang="en-US">
                <a:ea typeface="+mj-lt"/>
                <a:cs typeface="+mj-lt"/>
              </a:rPr>
              <a:t>System Users &amp; Privileges</a:t>
            </a:r>
            <a:endParaRPr lang="en-US"/>
          </a:p>
        </p:txBody>
      </p:sp>
      <p:graphicFrame>
        <p:nvGraphicFramePr>
          <p:cNvPr id="4" name="Content Placeholder 3">
            <a:extLst>
              <a:ext uri="{FF2B5EF4-FFF2-40B4-BE49-F238E27FC236}">
                <a16:creationId xmlns:a16="http://schemas.microsoft.com/office/drawing/2014/main" id="{DA5FB8FF-C07D-1EEB-12F4-C045CE5C75E1}"/>
              </a:ext>
            </a:extLst>
          </p:cNvPr>
          <p:cNvGraphicFramePr>
            <a:graphicFrameLocks noGrp="1"/>
          </p:cNvGraphicFramePr>
          <p:nvPr>
            <p:ph idx="1"/>
            <p:extLst>
              <p:ext uri="{D42A27DB-BD31-4B8C-83A1-F6EECF244321}">
                <p14:modId xmlns:p14="http://schemas.microsoft.com/office/powerpoint/2010/main" val="1996435040"/>
              </p:ext>
            </p:extLst>
          </p:nvPr>
        </p:nvGraphicFramePr>
        <p:xfrm>
          <a:off x="1096963" y="1846263"/>
          <a:ext cx="10433454" cy="3187880"/>
        </p:xfrm>
        <a:graphic>
          <a:graphicData uri="http://schemas.openxmlformats.org/drawingml/2006/table">
            <a:tbl>
              <a:tblPr firstRow="1" bandRow="1">
                <a:tableStyleId>{5C22544A-7EE6-4342-B048-85BDC9FD1C3A}</a:tableStyleId>
              </a:tblPr>
              <a:tblGrid>
                <a:gridCol w="5216727">
                  <a:extLst>
                    <a:ext uri="{9D8B030D-6E8A-4147-A177-3AD203B41FA5}">
                      <a16:colId xmlns:a16="http://schemas.microsoft.com/office/drawing/2014/main" val="895206528"/>
                    </a:ext>
                  </a:extLst>
                </a:gridCol>
                <a:gridCol w="5216727">
                  <a:extLst>
                    <a:ext uri="{9D8B030D-6E8A-4147-A177-3AD203B41FA5}">
                      <a16:colId xmlns:a16="http://schemas.microsoft.com/office/drawing/2014/main" val="1532368132"/>
                    </a:ext>
                  </a:extLst>
                </a:gridCol>
              </a:tblGrid>
              <a:tr h="637576">
                <a:tc>
                  <a:txBody>
                    <a:bodyPr/>
                    <a:lstStyle/>
                    <a:p>
                      <a:pPr lvl="0">
                        <a:buNone/>
                      </a:pPr>
                      <a:r>
                        <a:rPr lang="en-US" sz="1400" b="0" i="0" u="none" strike="noStrike" noProof="0">
                          <a:latin typeface="Calibri"/>
                        </a:rPr>
                        <a:t>User</a:t>
                      </a:r>
                      <a:endParaRPr lang="en-US"/>
                    </a:p>
                  </a:txBody>
                  <a:tcPr/>
                </a:tc>
                <a:tc>
                  <a:txBody>
                    <a:bodyPr/>
                    <a:lstStyle/>
                    <a:p>
                      <a:r>
                        <a:rPr lang="en-US"/>
                        <a:t>Privilege</a:t>
                      </a:r>
                      <a:endParaRPr lang="en-US" err="1"/>
                    </a:p>
                  </a:txBody>
                  <a:tcPr/>
                </a:tc>
                <a:extLst>
                  <a:ext uri="{0D108BD9-81ED-4DB2-BD59-A6C34878D82A}">
                    <a16:rowId xmlns:a16="http://schemas.microsoft.com/office/drawing/2014/main" val="2205559116"/>
                  </a:ext>
                </a:extLst>
              </a:tr>
              <a:tr h="637576">
                <a:tc>
                  <a:txBody>
                    <a:bodyPr/>
                    <a:lstStyle/>
                    <a:p>
                      <a:pPr lvl="0">
                        <a:buNone/>
                      </a:pPr>
                      <a:r>
                        <a:rPr lang="en-US" sz="1400" b="0" i="0" u="none" strike="noStrike" noProof="0">
                          <a:latin typeface="Calibri"/>
                        </a:rPr>
                        <a:t>Student </a:t>
                      </a:r>
                      <a:endParaRPr lang="en-US"/>
                    </a:p>
                  </a:txBody>
                  <a:tcPr/>
                </a:tc>
                <a:tc>
                  <a:txBody>
                    <a:bodyPr/>
                    <a:lstStyle/>
                    <a:p>
                      <a:pPr lvl="0">
                        <a:buNone/>
                      </a:pPr>
                      <a:r>
                        <a:rPr lang="en-US" sz="1400" b="0" i="0" u="none" strike="noStrike" noProof="0">
                          <a:latin typeface="Calibri"/>
                        </a:rPr>
                        <a:t>Add/delete/retrieve budget and spending information</a:t>
                      </a:r>
                      <a:endParaRPr lang="en-US"/>
                    </a:p>
                  </a:txBody>
                  <a:tcPr/>
                </a:tc>
                <a:extLst>
                  <a:ext uri="{0D108BD9-81ED-4DB2-BD59-A6C34878D82A}">
                    <a16:rowId xmlns:a16="http://schemas.microsoft.com/office/drawing/2014/main" val="2964608633"/>
                  </a:ext>
                </a:extLst>
              </a:tr>
              <a:tr h="637576">
                <a:tc>
                  <a:txBody>
                    <a:bodyPr/>
                    <a:lstStyle/>
                    <a:p>
                      <a:pPr lvl="0">
                        <a:buNone/>
                      </a:pPr>
                      <a:r>
                        <a:rPr lang="en-US" sz="1400" b="0" i="0" u="none" strike="noStrike" noProof="0">
                          <a:latin typeface="Calibri"/>
                        </a:rPr>
                        <a:t>Small business/non-profit owner</a:t>
                      </a:r>
                      <a:endParaRPr lang="en-US"/>
                    </a:p>
                  </a:txBody>
                  <a:tcPr/>
                </a:tc>
                <a:tc>
                  <a:txBody>
                    <a:bodyPr/>
                    <a:lstStyle/>
                    <a:p>
                      <a:pPr lvl="0">
                        <a:buNone/>
                      </a:pPr>
                      <a:r>
                        <a:rPr lang="en-US" sz="1400" b="0" i="0" u="none" strike="noStrike" noProof="0">
                          <a:latin typeface="Calibri"/>
                        </a:rPr>
                        <a:t>Add/delete/retrieve budget and spending information</a:t>
                      </a:r>
                      <a:endParaRPr lang="en-US"/>
                    </a:p>
                  </a:txBody>
                  <a:tcPr/>
                </a:tc>
                <a:extLst>
                  <a:ext uri="{0D108BD9-81ED-4DB2-BD59-A6C34878D82A}">
                    <a16:rowId xmlns:a16="http://schemas.microsoft.com/office/drawing/2014/main" val="495105551"/>
                  </a:ext>
                </a:extLst>
              </a:tr>
              <a:tr h="637576">
                <a:tc>
                  <a:txBody>
                    <a:bodyPr/>
                    <a:lstStyle/>
                    <a:p>
                      <a:pPr lvl="0">
                        <a:buNone/>
                      </a:pPr>
                      <a:r>
                        <a:rPr lang="en-US" sz="1400" b="0" i="0" u="none" strike="noStrike" noProof="0">
                          <a:latin typeface="Calibri"/>
                        </a:rPr>
                        <a:t>Business Accountant</a:t>
                      </a:r>
                    </a:p>
                  </a:txBody>
                  <a:tcPr/>
                </a:tc>
                <a:tc>
                  <a:txBody>
                    <a:bodyPr/>
                    <a:lstStyle/>
                    <a:p>
                      <a:pPr lvl="0">
                        <a:buNone/>
                      </a:pPr>
                      <a:r>
                        <a:rPr lang="en-US" sz="1400" b="0" i="0" u="none" strike="noStrike" noProof="0">
                          <a:latin typeface="Calibri"/>
                        </a:rPr>
                        <a:t>Retrieve business spending information for taxes</a:t>
                      </a:r>
                      <a:endParaRPr lang="en-US"/>
                    </a:p>
                  </a:txBody>
                  <a:tcPr/>
                </a:tc>
                <a:extLst>
                  <a:ext uri="{0D108BD9-81ED-4DB2-BD59-A6C34878D82A}">
                    <a16:rowId xmlns:a16="http://schemas.microsoft.com/office/drawing/2014/main" val="4247005211"/>
                  </a:ext>
                </a:extLst>
              </a:tr>
              <a:tr h="637576">
                <a:tc>
                  <a:txBody>
                    <a:bodyPr/>
                    <a:lstStyle/>
                    <a:p>
                      <a:pPr lvl="0">
                        <a:buNone/>
                      </a:pPr>
                      <a:r>
                        <a:rPr lang="en-US" sz="1400" b="0" i="0" u="none" strike="noStrike" noProof="0">
                          <a:latin typeface="Calibri"/>
                        </a:rPr>
                        <a:t>Administrator</a:t>
                      </a:r>
                    </a:p>
                  </a:txBody>
                  <a:tcPr/>
                </a:tc>
                <a:tc>
                  <a:txBody>
                    <a:bodyPr/>
                    <a:lstStyle/>
                    <a:p>
                      <a:pPr lvl="0">
                        <a:buNone/>
                      </a:pPr>
                      <a:r>
                        <a:rPr lang="en-US" sz="1400" b="0" i="0" u="none" strike="noStrike" noProof="0">
                          <a:latin typeface="Calibri"/>
                        </a:rPr>
                        <a:t>Add/delete budgeting categories</a:t>
                      </a:r>
                      <a:endParaRPr lang="en-US"/>
                    </a:p>
                  </a:txBody>
                  <a:tcPr/>
                </a:tc>
                <a:extLst>
                  <a:ext uri="{0D108BD9-81ED-4DB2-BD59-A6C34878D82A}">
                    <a16:rowId xmlns:a16="http://schemas.microsoft.com/office/drawing/2014/main" val="3615909882"/>
                  </a:ext>
                </a:extLst>
              </a:tr>
            </a:tbl>
          </a:graphicData>
        </a:graphic>
      </p:graphicFrame>
    </p:spTree>
    <p:extLst>
      <p:ext uri="{BB962C8B-B14F-4D97-AF65-F5344CB8AC3E}">
        <p14:creationId xmlns:p14="http://schemas.microsoft.com/office/powerpoint/2010/main" val="29581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5DD2-C43D-6D6E-8B24-4E1E445FA5DB}"/>
              </a:ext>
            </a:extLst>
          </p:cNvPr>
          <p:cNvSpPr>
            <a:spLocks noGrp="1"/>
          </p:cNvSpPr>
          <p:nvPr>
            <p:ph type="title"/>
          </p:nvPr>
        </p:nvSpPr>
        <p:spPr/>
        <p:txBody>
          <a:bodyPr/>
          <a:lstStyle/>
          <a:p>
            <a:r>
              <a:rPr lang="en-US">
                <a:ea typeface="+mj-lt"/>
                <a:cs typeface="+mj-lt"/>
              </a:rPr>
              <a:t>Entities</a:t>
            </a:r>
          </a:p>
        </p:txBody>
      </p:sp>
      <p:graphicFrame>
        <p:nvGraphicFramePr>
          <p:cNvPr id="4" name="Content Placeholder 3">
            <a:extLst>
              <a:ext uri="{FF2B5EF4-FFF2-40B4-BE49-F238E27FC236}">
                <a16:creationId xmlns:a16="http://schemas.microsoft.com/office/drawing/2014/main" id="{B8D275A3-0BF1-AC54-1784-F5BE480AC47F}"/>
              </a:ext>
            </a:extLst>
          </p:cNvPr>
          <p:cNvGraphicFramePr>
            <a:graphicFrameLocks noGrp="1"/>
          </p:cNvGraphicFramePr>
          <p:nvPr>
            <p:ph idx="1"/>
            <p:extLst>
              <p:ext uri="{D42A27DB-BD31-4B8C-83A1-F6EECF244321}">
                <p14:modId xmlns:p14="http://schemas.microsoft.com/office/powerpoint/2010/main" val="1626279278"/>
              </p:ext>
            </p:extLst>
          </p:nvPr>
        </p:nvGraphicFramePr>
        <p:xfrm>
          <a:off x="1096963" y="1846263"/>
          <a:ext cx="10058400" cy="30276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333265441"/>
                    </a:ext>
                  </a:extLst>
                </a:gridCol>
                <a:gridCol w="5029200">
                  <a:extLst>
                    <a:ext uri="{9D8B030D-6E8A-4147-A177-3AD203B41FA5}">
                      <a16:colId xmlns:a16="http://schemas.microsoft.com/office/drawing/2014/main" val="2085170616"/>
                    </a:ext>
                  </a:extLst>
                </a:gridCol>
              </a:tblGrid>
              <a:tr h="370840">
                <a:tc>
                  <a:txBody>
                    <a:bodyPr/>
                    <a:lstStyle/>
                    <a:p>
                      <a:pPr lvl="0">
                        <a:buNone/>
                      </a:pPr>
                      <a:r>
                        <a:rPr lang="en-US" sz="1400" b="0" i="0" u="none" strike="noStrike" noProof="0">
                          <a:latin typeface="Calibri"/>
                        </a:rPr>
                        <a:t>Entity</a:t>
                      </a:r>
                      <a:endParaRPr lang="en-US"/>
                    </a:p>
                  </a:txBody>
                  <a:tcPr/>
                </a:tc>
                <a:tc>
                  <a:txBody>
                    <a:bodyPr/>
                    <a:lstStyle/>
                    <a:p>
                      <a:pPr lvl="0">
                        <a:buNone/>
                      </a:pPr>
                      <a:r>
                        <a:rPr lang="en-US" sz="1400" b="0" i="0" u="none" strike="noStrike" noProof="0">
                          <a:latin typeface="Calibri"/>
                        </a:rPr>
                        <a:t>Description</a:t>
                      </a:r>
                      <a:endParaRPr lang="en-US"/>
                    </a:p>
                  </a:txBody>
                  <a:tcPr/>
                </a:tc>
                <a:extLst>
                  <a:ext uri="{0D108BD9-81ED-4DB2-BD59-A6C34878D82A}">
                    <a16:rowId xmlns:a16="http://schemas.microsoft.com/office/drawing/2014/main" val="3322419644"/>
                  </a:ext>
                </a:extLst>
              </a:tr>
              <a:tr h="370840">
                <a:tc>
                  <a:txBody>
                    <a:bodyPr/>
                    <a:lstStyle/>
                    <a:p>
                      <a:pPr lvl="0">
                        <a:buNone/>
                      </a:pPr>
                      <a:r>
                        <a:rPr lang="en-US" sz="1400" b="0" i="0" u="none" strike="noStrike" noProof="0">
                          <a:latin typeface="Calibri"/>
                        </a:rPr>
                        <a:t>Income</a:t>
                      </a:r>
                    </a:p>
                  </a:txBody>
                  <a:tcPr/>
                </a:tc>
                <a:tc>
                  <a:txBody>
                    <a:bodyPr/>
                    <a:lstStyle/>
                    <a:p>
                      <a:pPr lvl="0">
                        <a:buNone/>
                      </a:pPr>
                      <a:r>
                        <a:rPr lang="en-US" sz="1400" b="0" i="0" u="none" strike="noStrike" noProof="0">
                          <a:latin typeface="Calibri"/>
                        </a:rPr>
                        <a:t>Represents different sources of income for users, including</a:t>
                      </a:r>
                      <a:br>
                        <a:rPr lang="en-US" sz="1400" b="0" i="0" u="none" strike="noStrike" noProof="0">
                          <a:latin typeface="Calibri"/>
                        </a:rPr>
                      </a:br>
                      <a:r>
                        <a:rPr lang="en-US" sz="1400" b="0" i="0" u="none" strike="noStrike" noProof="0">
                          <a:latin typeface="Calibri"/>
                        </a:rPr>
                        <a:t>salaries, allowances and grants</a:t>
                      </a:r>
                      <a:endParaRPr lang="en-US"/>
                    </a:p>
                  </a:txBody>
                  <a:tcPr/>
                </a:tc>
                <a:extLst>
                  <a:ext uri="{0D108BD9-81ED-4DB2-BD59-A6C34878D82A}">
                    <a16:rowId xmlns:a16="http://schemas.microsoft.com/office/drawing/2014/main" val="301181072"/>
                  </a:ext>
                </a:extLst>
              </a:tr>
              <a:tr h="370840">
                <a:tc>
                  <a:txBody>
                    <a:bodyPr/>
                    <a:lstStyle/>
                    <a:p>
                      <a:r>
                        <a:rPr lang="en-US" sz="1400" b="0" i="0" u="none" strike="noStrike" kern="1200">
                          <a:solidFill>
                            <a:schemeClr val="dk1"/>
                          </a:solidFill>
                          <a:latin typeface="Calibri"/>
                          <a:ea typeface="+mn-ea"/>
                          <a:cs typeface="+mn-cs"/>
                        </a:rPr>
                        <a:t>L</a:t>
                      </a:r>
                      <a:r>
                        <a:rPr lang="en-US" sz="1400" b="0" i="0" u="none" strike="noStrike" kern="1200" noProof="0">
                          <a:solidFill>
                            <a:schemeClr val="dk1"/>
                          </a:solidFill>
                          <a:latin typeface="Calibri"/>
                          <a:ea typeface="+mn-ea"/>
                          <a:cs typeface="+mn-cs"/>
                        </a:rPr>
                        <a:t>oans </a:t>
                      </a:r>
                      <a:endParaRPr lang="en-US" sz="1400" b="0" i="0" u="none" strike="noStrike" kern="1200">
                        <a:solidFill>
                          <a:schemeClr val="dk1"/>
                        </a:solidFill>
                        <a:latin typeface="Calibri"/>
                        <a:ea typeface="+mn-ea"/>
                        <a:cs typeface="+mn-cs"/>
                      </a:endParaRPr>
                    </a:p>
                  </a:txBody>
                  <a:tcPr/>
                </a:tc>
                <a:tc>
                  <a:txBody>
                    <a:bodyPr/>
                    <a:lstStyle/>
                    <a:p>
                      <a:pPr lvl="0">
                        <a:buNone/>
                      </a:pPr>
                      <a:r>
                        <a:rPr lang="en-US" sz="1400" b="0" i="0" u="none" strike="noStrike" noProof="0">
                          <a:latin typeface="Calibri"/>
                        </a:rPr>
                        <a:t>This would include student loans, car loans, etc.</a:t>
                      </a:r>
                      <a:endParaRPr lang="en-US"/>
                    </a:p>
                  </a:txBody>
                  <a:tcPr/>
                </a:tc>
                <a:extLst>
                  <a:ext uri="{0D108BD9-81ED-4DB2-BD59-A6C34878D82A}">
                    <a16:rowId xmlns:a16="http://schemas.microsoft.com/office/drawing/2014/main" val="3011622728"/>
                  </a:ext>
                </a:extLst>
              </a:tr>
              <a:tr h="370840">
                <a:tc>
                  <a:txBody>
                    <a:bodyPr/>
                    <a:lstStyle/>
                    <a:p>
                      <a:pPr lvl="0">
                        <a:buNone/>
                      </a:pPr>
                      <a:r>
                        <a:rPr lang="en-US" sz="1400" b="0" i="0" u="none" strike="noStrike" noProof="0">
                          <a:latin typeface="Calibri"/>
                        </a:rPr>
                        <a:t>Expenses</a:t>
                      </a:r>
                      <a:endParaRPr lang="en-US"/>
                    </a:p>
                  </a:txBody>
                  <a:tcPr/>
                </a:tc>
                <a:tc>
                  <a:txBody>
                    <a:bodyPr/>
                    <a:lstStyle/>
                    <a:p>
                      <a:pPr lvl="0">
                        <a:buNone/>
                      </a:pPr>
                      <a:r>
                        <a:rPr lang="en-US" sz="1400" b="0" i="0" u="none" strike="noStrike" noProof="0">
                          <a:latin typeface="Calibri"/>
                        </a:rPr>
                        <a:t>Represents all the recurring expenses the users have such as rent, phone bills and subscriptions</a:t>
                      </a:r>
                      <a:endParaRPr lang="en-US"/>
                    </a:p>
                  </a:txBody>
                  <a:tcPr/>
                </a:tc>
                <a:extLst>
                  <a:ext uri="{0D108BD9-81ED-4DB2-BD59-A6C34878D82A}">
                    <a16:rowId xmlns:a16="http://schemas.microsoft.com/office/drawing/2014/main" val="3563799335"/>
                  </a:ext>
                </a:extLst>
              </a:tr>
              <a:tr h="370840">
                <a:tc>
                  <a:txBody>
                    <a:bodyPr/>
                    <a:lstStyle/>
                    <a:p>
                      <a:pPr lvl="0">
                        <a:buNone/>
                      </a:pPr>
                      <a:r>
                        <a:rPr lang="en-US" sz="1400" b="0" i="0" u="none" strike="noStrike" noProof="0">
                          <a:latin typeface="Calibri"/>
                        </a:rPr>
                        <a:t>Transactions</a:t>
                      </a:r>
                      <a:endParaRPr lang="en-US"/>
                    </a:p>
                  </a:txBody>
                  <a:tcPr/>
                </a:tc>
                <a:tc>
                  <a:txBody>
                    <a:bodyPr/>
                    <a:lstStyle/>
                    <a:p>
                      <a:pPr lvl="0">
                        <a:buNone/>
                      </a:pPr>
                      <a:r>
                        <a:rPr lang="en-US" sz="1400" b="0" i="0" u="none" strike="noStrike" noProof="0">
                          <a:latin typeface="Calibri"/>
                        </a:rPr>
                        <a:t>Represent everyday/minimal monetary transactions such as small material or food purchases, and payments through </a:t>
                      </a:r>
                      <a:r>
                        <a:rPr lang="en-US" sz="1400" b="0" i="0" u="none" strike="noStrike" noProof="0" err="1">
                          <a:latin typeface="Calibri"/>
                        </a:rPr>
                        <a:t>CashApp</a:t>
                      </a:r>
                      <a:r>
                        <a:rPr lang="en-US" sz="1400" b="0" i="0" u="none" strike="noStrike" noProof="0">
                          <a:latin typeface="Calibri"/>
                        </a:rPr>
                        <a:t>, Zelle, etc.</a:t>
                      </a:r>
                      <a:endParaRPr lang="en-US"/>
                    </a:p>
                  </a:txBody>
                  <a:tcPr/>
                </a:tc>
                <a:extLst>
                  <a:ext uri="{0D108BD9-81ED-4DB2-BD59-A6C34878D82A}">
                    <a16:rowId xmlns:a16="http://schemas.microsoft.com/office/drawing/2014/main" val="4289874215"/>
                  </a:ext>
                </a:extLst>
              </a:tr>
              <a:tr h="370839">
                <a:tc>
                  <a:txBody>
                    <a:bodyPr/>
                    <a:lstStyle/>
                    <a:p>
                      <a:pPr lvl="0">
                        <a:buNone/>
                      </a:pPr>
                      <a:r>
                        <a:rPr lang="en-US" sz="1400" b="0" i="0" u="none" strike="noStrike" noProof="0">
                          <a:latin typeface="Calibri"/>
                        </a:rPr>
                        <a:t>Budget</a:t>
                      </a:r>
                      <a:endParaRPr lang="en-US"/>
                    </a:p>
                  </a:txBody>
                  <a:tcPr/>
                </a:tc>
                <a:tc>
                  <a:txBody>
                    <a:bodyPr/>
                    <a:lstStyle/>
                    <a:p>
                      <a:pPr lvl="0">
                        <a:buNone/>
                      </a:pPr>
                      <a:r>
                        <a:rPr lang="en-US" sz="1400" b="0" i="0" u="none" strike="noStrike" noProof="0">
                          <a:latin typeface="Calibri"/>
                        </a:rPr>
                        <a:t>Represents financial goals the users would like to achieve or</a:t>
                      </a:r>
                      <a:br>
                        <a:rPr lang="en-US" sz="1400" b="0" i="0" u="none" strike="noStrike" noProof="0">
                          <a:latin typeface="Calibri"/>
                        </a:rPr>
                      </a:br>
                      <a:r>
                        <a:rPr lang="en-US" sz="1400" b="0" i="0" u="none" strike="noStrike" noProof="0">
                          <a:latin typeface="Calibri"/>
                        </a:rPr>
                        <a:t>save for, or how much money is allocated for a specific category</a:t>
                      </a:r>
                      <a:endParaRPr lang="en-US"/>
                    </a:p>
                  </a:txBody>
                  <a:tcPr/>
                </a:tc>
                <a:extLst>
                  <a:ext uri="{0D108BD9-81ED-4DB2-BD59-A6C34878D82A}">
                    <a16:rowId xmlns:a16="http://schemas.microsoft.com/office/drawing/2014/main" val="3623578739"/>
                  </a:ext>
                </a:extLst>
              </a:tr>
            </a:tbl>
          </a:graphicData>
        </a:graphic>
      </p:graphicFrame>
    </p:spTree>
    <p:extLst>
      <p:ext uri="{BB962C8B-B14F-4D97-AF65-F5344CB8AC3E}">
        <p14:creationId xmlns:p14="http://schemas.microsoft.com/office/powerpoint/2010/main" val="273146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B237-3FBF-E218-C531-F23F8BB4F782}"/>
              </a:ext>
            </a:extLst>
          </p:cNvPr>
          <p:cNvSpPr>
            <a:spLocks noGrp="1"/>
          </p:cNvSpPr>
          <p:nvPr>
            <p:ph type="title"/>
          </p:nvPr>
        </p:nvSpPr>
        <p:spPr/>
        <p:txBody>
          <a:bodyPr/>
          <a:lstStyle/>
          <a:p>
            <a:r>
              <a:rPr lang="en-US">
                <a:ea typeface="+mj-lt"/>
                <a:cs typeface="+mj-lt"/>
              </a:rPr>
              <a:t>Relationships</a:t>
            </a:r>
            <a:endParaRPr lang="en-US"/>
          </a:p>
        </p:txBody>
      </p:sp>
      <p:graphicFrame>
        <p:nvGraphicFramePr>
          <p:cNvPr id="5" name="Content Placeholder 4">
            <a:extLst>
              <a:ext uri="{FF2B5EF4-FFF2-40B4-BE49-F238E27FC236}">
                <a16:creationId xmlns:a16="http://schemas.microsoft.com/office/drawing/2014/main" id="{F0FD4A3D-EF29-70D0-AF7A-FA54899C6305}"/>
              </a:ext>
            </a:extLst>
          </p:cNvPr>
          <p:cNvGraphicFramePr>
            <a:graphicFrameLocks noGrp="1"/>
          </p:cNvGraphicFramePr>
          <p:nvPr>
            <p:ph idx="1"/>
            <p:extLst>
              <p:ext uri="{D42A27DB-BD31-4B8C-83A1-F6EECF244321}">
                <p14:modId xmlns:p14="http://schemas.microsoft.com/office/powerpoint/2010/main" val="3495233005"/>
              </p:ext>
            </p:extLst>
          </p:nvPr>
        </p:nvGraphicFramePr>
        <p:xfrm>
          <a:off x="1096963" y="1846263"/>
          <a:ext cx="10058400" cy="2763518"/>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513596454"/>
                    </a:ext>
                  </a:extLst>
                </a:gridCol>
                <a:gridCol w="5029200">
                  <a:extLst>
                    <a:ext uri="{9D8B030D-6E8A-4147-A177-3AD203B41FA5}">
                      <a16:colId xmlns:a16="http://schemas.microsoft.com/office/drawing/2014/main" val="2193532673"/>
                    </a:ext>
                  </a:extLst>
                </a:gridCol>
              </a:tblGrid>
              <a:tr h="370840">
                <a:tc>
                  <a:txBody>
                    <a:bodyPr/>
                    <a:lstStyle/>
                    <a:p>
                      <a:r>
                        <a:rPr lang="en-US"/>
                        <a:t>Relationship</a:t>
                      </a:r>
                    </a:p>
                  </a:txBody>
                  <a:tcPr/>
                </a:tc>
                <a:tc>
                  <a:txBody>
                    <a:bodyPr/>
                    <a:lstStyle/>
                    <a:p>
                      <a:r>
                        <a:rPr lang="en-US"/>
                        <a:t>Representation</a:t>
                      </a:r>
                    </a:p>
                  </a:txBody>
                  <a:tcPr/>
                </a:tc>
                <a:extLst>
                  <a:ext uri="{0D108BD9-81ED-4DB2-BD59-A6C34878D82A}">
                    <a16:rowId xmlns:a16="http://schemas.microsoft.com/office/drawing/2014/main" val="2938230945"/>
                  </a:ext>
                </a:extLst>
              </a:tr>
              <a:tr h="370840">
                <a:tc>
                  <a:txBody>
                    <a:bodyPr/>
                    <a:lstStyle/>
                    <a:p>
                      <a:pPr lvl="0">
                        <a:buNone/>
                      </a:pPr>
                      <a:r>
                        <a:rPr lang="en-US"/>
                        <a:t>Handles</a:t>
                      </a:r>
                    </a:p>
                  </a:txBody>
                  <a:tcPr/>
                </a:tc>
                <a:tc>
                  <a:txBody>
                    <a:bodyPr/>
                    <a:lstStyle/>
                    <a:p>
                      <a:pPr lvl="0">
                        <a:buNone/>
                      </a:pPr>
                      <a:r>
                        <a:rPr lang="en-US" sz="1800" b="0" i="0" u="none" strike="noStrike" baseline="0" noProof="0">
                          <a:solidFill>
                            <a:srgbClr val="000000"/>
                          </a:solidFill>
                          <a:latin typeface="Calibri"/>
                        </a:rPr>
                        <a:t>A user can </a:t>
                      </a:r>
                      <a:r>
                        <a:rPr lang="en-US" sz="1800" b="0" i="1" u="none" strike="noStrike" baseline="0" noProof="0">
                          <a:solidFill>
                            <a:srgbClr val="000000"/>
                          </a:solidFill>
                          <a:latin typeface="Calibri"/>
                        </a:rPr>
                        <a:t>handle </a:t>
                      </a:r>
                      <a:r>
                        <a:rPr lang="en-US" sz="1800" b="0" i="0" u="none" strike="noStrike" baseline="0" noProof="0">
                          <a:solidFill>
                            <a:srgbClr val="000000"/>
                          </a:solidFill>
                          <a:latin typeface="Calibri"/>
                        </a:rPr>
                        <a:t>their expenses by tracking them</a:t>
                      </a:r>
                      <a:endParaRPr lang="en-US"/>
                    </a:p>
                  </a:txBody>
                  <a:tcPr/>
                </a:tc>
                <a:extLst>
                  <a:ext uri="{0D108BD9-81ED-4DB2-BD59-A6C34878D82A}">
                    <a16:rowId xmlns:a16="http://schemas.microsoft.com/office/drawing/2014/main" val="2462566019"/>
                  </a:ext>
                </a:extLst>
              </a:tr>
              <a:tr h="370839">
                <a:tc>
                  <a:txBody>
                    <a:bodyPr/>
                    <a:lstStyle/>
                    <a:p>
                      <a:pPr lvl="0">
                        <a:buNone/>
                      </a:pPr>
                      <a:r>
                        <a:rPr lang="en-US"/>
                        <a:t>Supports</a:t>
                      </a:r>
                    </a:p>
                  </a:txBody>
                  <a:tcPr/>
                </a:tc>
                <a:tc>
                  <a:txBody>
                    <a:bodyPr/>
                    <a:lstStyle/>
                    <a:p>
                      <a:pPr lvl="0">
                        <a:buNone/>
                      </a:pPr>
                      <a:r>
                        <a:rPr lang="en-US" sz="1800" b="0" i="0" u="none" strike="noStrike" baseline="0" noProof="0">
                          <a:solidFill>
                            <a:srgbClr val="000000"/>
                          </a:solidFill>
                          <a:latin typeface="Calibri"/>
                        </a:rPr>
                        <a:t>A loan can </a:t>
                      </a:r>
                      <a:r>
                        <a:rPr lang="en-US" sz="1800" b="0" i="1" u="none" strike="noStrike" baseline="0" noProof="0">
                          <a:solidFill>
                            <a:srgbClr val="000000"/>
                          </a:solidFill>
                          <a:latin typeface="Calibri"/>
                        </a:rPr>
                        <a:t>support </a:t>
                      </a:r>
                      <a:r>
                        <a:rPr lang="en-US" sz="1800" b="0" i="0" u="none" strike="noStrike" baseline="0" noProof="0">
                          <a:solidFill>
                            <a:srgbClr val="000000"/>
                          </a:solidFill>
                          <a:latin typeface="Calibri"/>
                        </a:rPr>
                        <a:t>a user's income by adding to it</a:t>
                      </a:r>
                      <a:endParaRPr lang="en-US"/>
                    </a:p>
                  </a:txBody>
                  <a:tcPr/>
                </a:tc>
                <a:extLst>
                  <a:ext uri="{0D108BD9-81ED-4DB2-BD59-A6C34878D82A}">
                    <a16:rowId xmlns:a16="http://schemas.microsoft.com/office/drawing/2014/main" val="776523806"/>
                  </a:ext>
                </a:extLst>
              </a:tr>
              <a:tr h="370839">
                <a:tc>
                  <a:txBody>
                    <a:bodyPr/>
                    <a:lstStyle/>
                    <a:p>
                      <a:pPr lvl="0">
                        <a:buNone/>
                      </a:pPr>
                      <a:r>
                        <a:rPr lang="en-US"/>
                        <a:t>Increases</a:t>
                      </a:r>
                    </a:p>
                  </a:txBody>
                  <a:tcPr/>
                </a:tc>
                <a:tc>
                  <a:txBody>
                    <a:bodyPr/>
                    <a:lstStyle/>
                    <a:p>
                      <a:pPr lvl="0">
                        <a:buNone/>
                      </a:pPr>
                      <a:r>
                        <a:rPr lang="en-US" sz="1800" b="0" i="0" u="none" strike="noStrike" baseline="0" noProof="0">
                          <a:solidFill>
                            <a:srgbClr val="000000"/>
                          </a:solidFill>
                          <a:latin typeface="Calibri"/>
                        </a:rPr>
                        <a:t>Any income can </a:t>
                      </a:r>
                      <a:r>
                        <a:rPr lang="en-US" sz="1800" b="0" i="1" u="none" strike="noStrike" baseline="0" noProof="0">
                          <a:solidFill>
                            <a:srgbClr val="000000"/>
                          </a:solidFill>
                          <a:latin typeface="Calibri"/>
                        </a:rPr>
                        <a:t>increase </a:t>
                      </a:r>
                      <a:r>
                        <a:rPr lang="en-US" sz="1800" b="0" i="0" u="none" strike="noStrike" baseline="0" noProof="0">
                          <a:solidFill>
                            <a:srgbClr val="000000"/>
                          </a:solidFill>
                          <a:latin typeface="Calibri"/>
                        </a:rPr>
                        <a:t>the budget of a user for specific categories</a:t>
                      </a:r>
                      <a:endParaRPr lang="en-US"/>
                    </a:p>
                  </a:txBody>
                  <a:tcPr/>
                </a:tc>
                <a:extLst>
                  <a:ext uri="{0D108BD9-81ED-4DB2-BD59-A6C34878D82A}">
                    <a16:rowId xmlns:a16="http://schemas.microsoft.com/office/drawing/2014/main" val="653876453"/>
                  </a:ext>
                </a:extLst>
              </a:tr>
              <a:tr h="370839">
                <a:tc>
                  <a:txBody>
                    <a:bodyPr/>
                    <a:lstStyle/>
                    <a:p>
                      <a:pPr lvl="0">
                        <a:buNone/>
                      </a:pPr>
                      <a:r>
                        <a:rPr lang="en-US"/>
                        <a:t>Decreases</a:t>
                      </a:r>
                    </a:p>
                  </a:txBody>
                  <a:tcPr/>
                </a:tc>
                <a:tc>
                  <a:txBody>
                    <a:bodyPr/>
                    <a:lstStyle/>
                    <a:p>
                      <a:pPr lvl="0">
                        <a:buNone/>
                      </a:pPr>
                      <a:r>
                        <a:rPr lang="en-US" sz="1800" b="0" i="0" u="none" strike="noStrike" baseline="0" noProof="0">
                          <a:solidFill>
                            <a:srgbClr val="000000"/>
                          </a:solidFill>
                          <a:latin typeface="Calibri"/>
                        </a:rPr>
                        <a:t>By </a:t>
                      </a:r>
                      <a:r>
                        <a:rPr lang="en-US" sz="1800" b="0" i="1" u="none" strike="noStrike" baseline="0" noProof="0">
                          <a:solidFill>
                            <a:srgbClr val="000000"/>
                          </a:solidFill>
                          <a:latin typeface="Calibri"/>
                        </a:rPr>
                        <a:t>making </a:t>
                      </a:r>
                      <a:r>
                        <a:rPr lang="en-US" sz="1800" b="0" i="0" u="none" strike="noStrike" baseline="0" noProof="0">
                          <a:solidFill>
                            <a:srgbClr val="000000"/>
                          </a:solidFill>
                          <a:latin typeface="Calibri"/>
                        </a:rPr>
                        <a:t>transactions, the budget left for certain categories can decrease</a:t>
                      </a:r>
                      <a:endParaRPr lang="en-US"/>
                    </a:p>
                  </a:txBody>
                  <a:tcPr/>
                </a:tc>
                <a:extLst>
                  <a:ext uri="{0D108BD9-81ED-4DB2-BD59-A6C34878D82A}">
                    <a16:rowId xmlns:a16="http://schemas.microsoft.com/office/drawing/2014/main" val="1549468593"/>
                  </a:ext>
                </a:extLst>
              </a:tr>
              <a:tr h="370839">
                <a:tc>
                  <a:txBody>
                    <a:bodyPr/>
                    <a:lstStyle/>
                    <a:p>
                      <a:pPr lvl="0">
                        <a:buNone/>
                      </a:pPr>
                      <a:r>
                        <a:rPr lang="en-US"/>
                        <a:t>Earns</a:t>
                      </a:r>
                    </a:p>
                  </a:txBody>
                  <a:tcPr/>
                </a:tc>
                <a:tc>
                  <a:txBody>
                    <a:bodyPr/>
                    <a:lstStyle/>
                    <a:p>
                      <a:pPr lvl="0">
                        <a:buNone/>
                      </a:pPr>
                      <a:r>
                        <a:rPr lang="en-US" sz="1800" b="0" i="0" u="none" strike="noStrike" baseline="0" noProof="0">
                          <a:solidFill>
                            <a:srgbClr val="000000"/>
                          </a:solidFill>
                          <a:latin typeface="Calibri"/>
                        </a:rPr>
                        <a:t>A user </a:t>
                      </a:r>
                      <a:r>
                        <a:rPr lang="en-US" sz="1800" b="0" i="1" u="none" strike="noStrike" baseline="0" noProof="0">
                          <a:solidFill>
                            <a:srgbClr val="000000"/>
                          </a:solidFill>
                          <a:latin typeface="Calibri"/>
                        </a:rPr>
                        <a:t>earns </a:t>
                      </a:r>
                      <a:r>
                        <a:rPr lang="en-US" sz="1800" b="0" i="0" u="none" strike="noStrike" baseline="0" noProof="0">
                          <a:solidFill>
                            <a:srgbClr val="000000"/>
                          </a:solidFill>
                          <a:latin typeface="Calibri"/>
                        </a:rPr>
                        <a:t>their income through different means</a:t>
                      </a:r>
                      <a:endParaRPr lang="en-US"/>
                    </a:p>
                  </a:txBody>
                  <a:tcPr/>
                </a:tc>
                <a:extLst>
                  <a:ext uri="{0D108BD9-81ED-4DB2-BD59-A6C34878D82A}">
                    <a16:rowId xmlns:a16="http://schemas.microsoft.com/office/drawing/2014/main" val="3805276509"/>
                  </a:ext>
                </a:extLst>
              </a:tr>
            </a:tbl>
          </a:graphicData>
        </a:graphic>
      </p:graphicFrame>
    </p:spTree>
    <p:extLst>
      <p:ext uri="{BB962C8B-B14F-4D97-AF65-F5344CB8AC3E}">
        <p14:creationId xmlns:p14="http://schemas.microsoft.com/office/powerpoint/2010/main" val="40062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B921FE-88A4-459B-9BE1-BD2EBAD7C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5270C1D-1DCF-4928-B175-32F33CEC3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2A3BDF-EA23-CDDF-D657-AA8DCD55F17C}"/>
              </a:ext>
            </a:extLst>
          </p:cNvPr>
          <p:cNvSpPr>
            <a:spLocks noGrp="1"/>
          </p:cNvSpPr>
          <p:nvPr>
            <p:ph type="title"/>
          </p:nvPr>
        </p:nvSpPr>
        <p:spPr>
          <a:xfrm>
            <a:off x="492370" y="647803"/>
            <a:ext cx="4966030" cy="2782532"/>
          </a:xfrm>
        </p:spPr>
        <p:txBody>
          <a:bodyPr>
            <a:normAutofit/>
          </a:bodyPr>
          <a:lstStyle/>
          <a:p>
            <a:r>
              <a:rPr lang="en-US">
                <a:solidFill>
                  <a:srgbClr val="FFFFFF"/>
                </a:solidFill>
                <a:ea typeface="+mj-lt"/>
                <a:cs typeface="+mj-lt"/>
              </a:rPr>
              <a:t>ER Diagram</a:t>
            </a:r>
            <a:endParaRPr lang="en-US">
              <a:solidFill>
                <a:srgbClr val="FFFFFF"/>
              </a:solidFill>
              <a:ea typeface="Calibri Light"/>
              <a:cs typeface="Calibri Light"/>
            </a:endParaRPr>
          </a:p>
        </p:txBody>
      </p:sp>
      <p:sp>
        <p:nvSpPr>
          <p:cNvPr id="26" name="Rectangle 25">
            <a:extLst>
              <a:ext uri="{FF2B5EF4-FFF2-40B4-BE49-F238E27FC236}">
                <a16:creationId xmlns:a16="http://schemas.microsoft.com/office/drawing/2014/main" id="{507E3BCE-143E-411A-809D-0F920A64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diagram of a company&#10;&#10;Description automatically generated">
            <a:extLst>
              <a:ext uri="{FF2B5EF4-FFF2-40B4-BE49-F238E27FC236}">
                <a16:creationId xmlns:a16="http://schemas.microsoft.com/office/drawing/2014/main" id="{E31A18D4-B992-5651-89EB-AE8A7A2ED457}"/>
              </a:ext>
            </a:extLst>
          </p:cNvPr>
          <p:cNvPicPr>
            <a:picLocks noChangeAspect="1"/>
          </p:cNvPicPr>
          <p:nvPr/>
        </p:nvPicPr>
        <p:blipFill rotWithShape="1">
          <a:blip r:embed="rId2"/>
          <a:srcRect l="865" r="4708" b="-11"/>
          <a:stretch/>
        </p:blipFill>
        <p:spPr>
          <a:xfrm>
            <a:off x="4480079" y="640080"/>
            <a:ext cx="6798082" cy="5577840"/>
          </a:xfrm>
          <a:prstGeom prst="rect">
            <a:avLst/>
          </a:prstGeom>
        </p:spPr>
      </p:pic>
    </p:spTree>
    <p:extLst>
      <p:ext uri="{BB962C8B-B14F-4D97-AF65-F5344CB8AC3E}">
        <p14:creationId xmlns:p14="http://schemas.microsoft.com/office/powerpoint/2010/main" val="16837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2DBF-7C91-F73F-4D6E-F7223EABC4D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Questions?</a:t>
            </a:r>
          </a:p>
        </p:txBody>
      </p:sp>
      <p:sp>
        <p:nvSpPr>
          <p:cNvPr id="3" name="Content Placeholder 2">
            <a:extLst>
              <a:ext uri="{FF2B5EF4-FFF2-40B4-BE49-F238E27FC236}">
                <a16:creationId xmlns:a16="http://schemas.microsoft.com/office/drawing/2014/main" id="{FF034B02-8FD3-9715-6836-84E661F48334}"/>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Thank you!</a:t>
            </a:r>
          </a:p>
        </p:txBody>
      </p:sp>
      <p:pic>
        <p:nvPicPr>
          <p:cNvPr id="16" name="Graphic 15" descr="Help">
            <a:extLst>
              <a:ext uri="{FF2B5EF4-FFF2-40B4-BE49-F238E27FC236}">
                <a16:creationId xmlns:a16="http://schemas.microsoft.com/office/drawing/2014/main" id="{ACD12DEC-F48C-59DB-B73B-EE5E41C3A9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7" name="Straight Connector 26">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3569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Financial Assistant</vt:lpstr>
      <vt:lpstr>Problem &amp; Solution Description</vt:lpstr>
      <vt:lpstr>System Users &amp; Privileges</vt:lpstr>
      <vt:lpstr>Entities</vt:lpstr>
      <vt:lpstr>Relationships</vt:lpstr>
      <vt:lpstr>ER Diagram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2024-02-27T20:10:33Z</dcterms:created>
  <dcterms:modified xsi:type="dcterms:W3CDTF">2024-02-29T19:05:21Z</dcterms:modified>
</cp:coreProperties>
</file>