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2D00D-0188-CFC1-5D9D-8981EEA5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969130-98DD-6CEC-772E-F35A1AC8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D6FEF-4995-5A96-F422-4A860979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4D01D-EF55-7DE1-1CF4-1A61836D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EE412-6A2E-7B44-7E29-00E4721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C96D1-81BA-480E-C805-6DEF64ED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C3D70-1B54-64BC-5BE4-FB5DF068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D47DD-1F5F-BEB7-13EE-8A82BB63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30FEE-C441-8558-D37C-0DEFF198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CCDC7-D95A-D656-F0E4-4364D930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94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09ACA4-9BC9-4331-EB1A-18E5D1C9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A46E4-746F-A751-F928-2807BBA4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9ED66-6DA1-3733-E4A9-AD66FEBB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08FF7-CD00-3C15-5B61-87C30B5F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6732E-1F76-243D-0E66-AA1C866D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2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ED9DF-FFC3-2458-30E9-B56E026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2802D-4D14-D85D-FC47-59F647CD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0ECFA-DD3F-C1E8-7069-4BE62FB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6485A-2825-8784-FE6A-FA310C24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8DDFA-711B-5873-FCF3-EB28D9A4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54452-9D84-FB8B-A901-8E78049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15DAC-75E5-B524-EA46-05BDCA27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447AC-8F1B-01CA-7F6C-5339B220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62245-2966-5BB4-A511-4C42BD5F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B582C-C2C4-3819-715C-89330FAC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85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AD10-712F-4BC5-FAD7-1C9625E2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AF2B-4346-06E8-3FED-A09A028E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69D788-FEFA-6875-2DA7-1F0EB3B5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4F390-85DB-1052-2A6F-5E83831F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75443-B44F-8BF8-1BAF-969F8CF5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48363-66E7-E2D5-5BD6-61563496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3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F8A80-C99A-6F00-C95C-75D4AF23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BB9C3-8C6E-83A5-90FB-F1FE4097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56B46-345E-3368-7B05-F421330F2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697A4-AFF0-D043-A538-8B2EEC873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AD169C-8604-A05E-B25B-F6C11BF2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C53EF-3F7C-6F04-1F3E-590E1573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3C8D32-BA0F-758E-7731-98C4D461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AFB31D-050D-1941-0A71-BF192F94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26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8D92-8D69-3C39-E340-4BDFE00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DE232-F2BF-964C-6D90-AD162A03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9E9E-612C-146C-9060-2A60674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FCA85-E8F9-754B-7F59-351F3357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5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49135-39DD-2A9E-D2D1-0787725B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4B52A6-652C-686B-A56A-FB9114F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5D860-BD2F-3BB0-4766-ECA1923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30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89A2-1B12-1E0A-1FC1-A6F023A0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B8832-CB46-B078-9A53-DE4D3411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F7DC8-EAA7-308C-05DC-09F783F2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83406-2D02-B7A3-3922-2A5EF419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BFB80-2EE7-D73E-49B2-D96F6893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6C03C-7EA9-F161-8A36-FE63397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8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254C-8A91-28A2-E8A0-0996F208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C67D2-9850-9C67-F0FA-67FCD411B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94CC7-190A-608E-2DB8-0C331199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E8816-9AF5-C331-B8DB-23F4B83E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7568F-AF80-C04C-019D-1A0B2937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53B83-8576-9CF4-2BC8-7645BFE7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A88B8-04A9-8194-3263-3A7BC78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67AB2-65B7-4BF6-644C-D1380C80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794E4-E47E-28E3-8054-00101560D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B2BE-CC79-E941-B7B3-8751BA02C7F6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17AC0-0F4E-729E-3E19-D1C232160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BCE5D-A92E-5F0D-BC23-A4C20A0A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6719-BF9F-8046-9DC0-2CA2EE6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83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B8187-F8C7-4553-C12C-A9320764A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我儿儿</a:t>
            </a:r>
            <a:r>
              <a:rPr kumimoji="1" lang="en-US" altLang="zh-CN" dirty="0" err="1"/>
              <a:t>werwer</a:t>
            </a:r>
            <a:r>
              <a:rPr kumimoji="1" lang="zh-CN" altLang="en-US" dirty="0"/>
              <a:t>玩儿而为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66FC2-12BB-4094-E9D3-B5A776606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werwe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69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我儿儿werwer玩儿而为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tec yixin</dc:creator>
  <cp:lastModifiedBy>tec yixin</cp:lastModifiedBy>
  <cp:revision>2</cp:revision>
  <dcterms:created xsi:type="dcterms:W3CDTF">2025-09-03T08:41:45Z</dcterms:created>
  <dcterms:modified xsi:type="dcterms:W3CDTF">2025-09-08T09:25:58Z</dcterms:modified>
</cp:coreProperties>
</file>