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61" r:id="rId5"/>
    <p:sldId id="262" r:id="rId6"/>
    <p:sldId id="285" r:id="rId7"/>
    <p:sldId id="263" r:id="rId8"/>
    <p:sldId id="286" r:id="rId9"/>
    <p:sldId id="264" r:id="rId10"/>
    <p:sldId id="287" r:id="rId11"/>
    <p:sldId id="265" r:id="rId12"/>
    <p:sldId id="266" r:id="rId13"/>
    <p:sldId id="288" r:id="rId14"/>
    <p:sldId id="267" r:id="rId15"/>
    <p:sldId id="268" r:id="rId16"/>
    <p:sldId id="292" r:id="rId17"/>
    <p:sldId id="275" r:id="rId18"/>
    <p:sldId id="269" r:id="rId19"/>
    <p:sldId id="289" r:id="rId20"/>
    <p:sldId id="270" r:id="rId21"/>
    <p:sldId id="293" r:id="rId22"/>
    <p:sldId id="274" r:id="rId23"/>
    <p:sldId id="271" r:id="rId24"/>
    <p:sldId id="272" r:id="rId25"/>
    <p:sldId id="284" r:id="rId26"/>
    <p:sldId id="273" r:id="rId27"/>
    <p:sldId id="278" r:id="rId28"/>
    <p:sldId id="276" r:id="rId29"/>
    <p:sldId id="295" r:id="rId30"/>
    <p:sldId id="279" r:id="rId31"/>
    <p:sldId id="280" r:id="rId32"/>
    <p:sldId id="291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0D0D"/>
    <a:srgbClr val="181717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E2F50-1796-48C7-ABCD-89AF2E5C91C0}" v="2943" dt="2023-11-11T02:53:35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234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32E0-3444-50B3-8086-D36578BAF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49C28-DBD1-E992-D90D-E9B34DB17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9651-B3C2-1005-264D-69099384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92-B536-4CDE-97C4-DCDA54A2A6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594D-8A29-3ED8-BDFC-53FFB72E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EDB4-8174-F37F-1817-532238AD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58CD-2CF0-4047-9F6B-FAAA6049B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94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3C25-9DE5-050D-DF6E-5F00C1B4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40FCE-BE21-6979-F97A-7EB5BB012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7A8AA-11E6-7A4C-C413-A337CE85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92-B536-4CDE-97C4-DCDA54A2A6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7335-9EEF-9119-06F5-AAF4B2DE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1007-BE5D-F721-0B5A-844E9BC4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58CD-2CF0-4047-9F6B-FAAA6049B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9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50706-E5A2-4E90-8093-981EF3A1C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46111-61E7-FB5C-3C1F-84469765F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7C1A-64AB-E450-5EA2-2AFA5532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92-B536-4CDE-97C4-DCDA54A2A6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4DE7-11D4-980D-736F-8ADA9275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5ECB-6F89-E106-FAF8-0CCCE86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58CD-2CF0-4047-9F6B-FAAA6049B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55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6BC3-E9FF-6D35-25D9-3C15A33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3C8C-A454-3E56-50FC-5527989E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9FD7-E58C-83D9-76B9-30CFCC28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92-B536-4CDE-97C4-DCDA54A2A6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360B2-C7E8-AAE9-2740-EDD7819A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4C90-13A9-F6FB-0931-46E57FA5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58CD-2CF0-4047-9F6B-FAAA6049B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92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58C4-3FEF-8000-C079-8B6471A8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7EA98-879A-5FF4-A7F2-D192A375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C910-4355-7354-57E3-25B15F0F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92-B536-4CDE-97C4-DCDA54A2A6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37FFA-B78B-6003-48D9-43D41DEB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A5A7-2751-340F-5BB5-D4D4A96B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58CD-2CF0-4047-9F6B-FAAA6049B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0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B4A6-8566-3012-645A-0233FA6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1ADF-8E7D-670D-75A4-5A74D5D99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0B026-4BB4-1DB0-A0BA-8FA7CCA3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A5570-5E58-548C-9F67-F386870C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92-B536-4CDE-97C4-DCDA54A2A6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33D7F-D765-F1BC-5DC5-389C17BE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9BFE-FF09-4EB2-C209-5EB092DE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58CD-2CF0-4047-9F6B-FAAA6049B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0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E714-EB8E-08DE-A8A8-A9003578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AF434-6DF3-BBE4-51D8-374CDAB9C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BF9DE-459D-48B9-1E84-26C2D093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CD5D7-402F-9614-0891-1C31154FB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3B9C1-34D5-D209-0B05-2F1A412F2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C3349-D6D6-C815-094D-BFC3AD2E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92-B536-4CDE-97C4-DCDA54A2A6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9B470-A77C-E784-BE9F-3F14F7C2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E181E-F2DE-309E-04BC-ECF6A330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58CD-2CF0-4047-9F6B-FAAA6049B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2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3BC3-3189-BA17-39D3-82FDEFB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34BEE-6B30-A212-1E46-CCCC9185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92-B536-4CDE-97C4-DCDA54A2A6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D7D1C-FAE6-90DA-6CCB-3BF85626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918A1-0B16-9D2A-4A7A-0BD9B8F5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58CD-2CF0-4047-9F6B-FAAA6049B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4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5EE7F-D298-1526-0048-77685CEB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92-B536-4CDE-97C4-DCDA54A2A6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555DD-C920-CDE6-0F6A-EE6F83C0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7664-FA8F-5E1F-2C53-ECEF69DD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58CD-2CF0-4047-9F6B-FAAA6049B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34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D1E9-F52F-B3A7-9E7D-E5BD6593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A8A0-0E62-E0CB-C173-935AD554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62622-A083-FA4A-AD9A-7C8512B79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F5B55-BF2A-2CF9-2BB7-F9C856F3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92-B536-4CDE-97C4-DCDA54A2A6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C702D-11C4-687D-1BB5-26962150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84104-742F-9172-5878-17DCE66A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58CD-2CF0-4047-9F6B-FAAA6049B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93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99C6-1085-EACB-4C83-06BA70BE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8124E-AD36-349F-FC33-2EDD7C013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4A756-0878-7849-B139-E1880D983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0503-FBFD-07D5-E2EE-8D01101F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92-B536-4CDE-97C4-DCDA54A2A6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FC09E-D4F1-D1E2-A2A4-2425573F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7BB3-B84A-056E-4A95-DC8729ED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58CD-2CF0-4047-9F6B-FAAA6049B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70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5EF39-6648-0D04-D246-D3A50E01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FD3B2-E6EE-D25C-773C-33C79963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92D8-445A-2482-3142-DD94DD87E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8B92-B536-4CDE-97C4-DCDA54A2A6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6976-2384-BE31-4084-E14A61F0C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BDDF-2B0B-FD50-DA8A-5D07AD72A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58CD-2CF0-4047-9F6B-FAAA6049B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75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DFBE-964A-26DC-7F80-261F7FB2A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EsQUIZito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73C39-BDA1-CE55-0041-9C7DF7786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Manual do Usuário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C7B69-BD95-DBC6-ED0C-977A62F9C7AF}"/>
              </a:ext>
            </a:extLst>
          </p:cNvPr>
          <p:cNvSpPr txBox="1"/>
          <p:nvPr/>
        </p:nvSpPr>
        <p:spPr>
          <a:xfrm>
            <a:off x="496347" y="306761"/>
            <a:ext cx="205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Eduardo C. Andrade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908DF-8FED-9422-80CE-2C0E308E7170}"/>
              </a:ext>
            </a:extLst>
          </p:cNvPr>
          <p:cNvSpPr txBox="1"/>
          <p:nvPr/>
        </p:nvSpPr>
        <p:spPr>
          <a:xfrm>
            <a:off x="9511465" y="306761"/>
            <a:ext cx="218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Marcelo P. R. Heredia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8221D-B451-E42E-BD90-5DEBD8493910}"/>
              </a:ext>
            </a:extLst>
          </p:cNvPr>
          <p:cNvSpPr txBox="1"/>
          <p:nvPr/>
        </p:nvSpPr>
        <p:spPr>
          <a:xfrm>
            <a:off x="10429729" y="6243462"/>
            <a:ext cx="126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Versão</a:t>
            </a:r>
            <a:r>
              <a:rPr lang="en-US" sz="1400" dirty="0"/>
              <a:t> 23.11.0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7583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F0B0FC-DF18-0FFB-61C0-52714A1F4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62D55F3-46B7-7394-5A05-B03A8B8EF1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34167 w 12192000"/>
              <a:gd name="connsiteY0" fmla="*/ 760367 h 6858000"/>
              <a:gd name="connsiteX1" fmla="*/ 175156 w 12192000"/>
              <a:gd name="connsiteY1" fmla="*/ 819378 h 6858000"/>
              <a:gd name="connsiteX2" fmla="*/ 175156 w 12192000"/>
              <a:gd name="connsiteY2" fmla="*/ 1055413 h 6858000"/>
              <a:gd name="connsiteX3" fmla="*/ 234167 w 12192000"/>
              <a:gd name="connsiteY3" fmla="*/ 1114424 h 6858000"/>
              <a:gd name="connsiteX4" fmla="*/ 893489 w 12192000"/>
              <a:gd name="connsiteY4" fmla="*/ 1114424 h 6858000"/>
              <a:gd name="connsiteX5" fmla="*/ 952500 w 12192000"/>
              <a:gd name="connsiteY5" fmla="*/ 1055413 h 6858000"/>
              <a:gd name="connsiteX6" fmla="*/ 952500 w 12192000"/>
              <a:gd name="connsiteY6" fmla="*/ 819378 h 6858000"/>
              <a:gd name="connsiteX7" fmla="*/ 893489 w 12192000"/>
              <a:gd name="connsiteY7" fmla="*/ 760367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234167" y="760367"/>
                </a:moveTo>
                <a:cubicBezTo>
                  <a:pt x="201576" y="760367"/>
                  <a:pt x="175156" y="786787"/>
                  <a:pt x="175156" y="819378"/>
                </a:cubicBezTo>
                <a:lnTo>
                  <a:pt x="175156" y="1055413"/>
                </a:lnTo>
                <a:cubicBezTo>
                  <a:pt x="175156" y="1088004"/>
                  <a:pt x="201576" y="1114424"/>
                  <a:pt x="234167" y="1114424"/>
                </a:cubicBezTo>
                <a:lnTo>
                  <a:pt x="893489" y="1114424"/>
                </a:lnTo>
                <a:cubicBezTo>
                  <a:pt x="926080" y="1114424"/>
                  <a:pt x="952500" y="1088004"/>
                  <a:pt x="952500" y="1055413"/>
                </a:cubicBezTo>
                <a:lnTo>
                  <a:pt x="952500" y="819378"/>
                </a:lnTo>
                <a:cubicBezTo>
                  <a:pt x="952500" y="786787"/>
                  <a:pt x="926080" y="760367"/>
                  <a:pt x="893489" y="76036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B1B9E-454F-F823-98F1-D2CAB8A585C3}"/>
              </a:ext>
            </a:extLst>
          </p:cNvPr>
          <p:cNvSpPr/>
          <p:nvPr/>
        </p:nvSpPr>
        <p:spPr>
          <a:xfrm>
            <a:off x="3786129" y="447819"/>
            <a:ext cx="4619742" cy="16095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Você precisa de pelo menos duas perguntas para criar seu primeiro questionário.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Após criar as duas, clique em “Início” para voltar ao menu principal.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1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sign&#10;&#10;Description automatically generated">
            <a:extLst>
              <a:ext uri="{FF2B5EF4-FFF2-40B4-BE49-F238E27FC236}">
                <a16:creationId xmlns:a16="http://schemas.microsoft.com/office/drawing/2014/main" id="{7CDF15D7-9B32-0B6E-1681-DB974D0E8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E8C7761-5D4F-A163-C06C-AF230C2D8C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852592 w 12192000"/>
              <a:gd name="connsiteY0" fmla="*/ 4486275 h 6858000"/>
              <a:gd name="connsiteX1" fmla="*/ 4792266 w 12192000"/>
              <a:gd name="connsiteY1" fmla="*/ 4546601 h 6858000"/>
              <a:gd name="connsiteX2" fmla="*/ 4792266 w 12192000"/>
              <a:gd name="connsiteY2" fmla="*/ 4787899 h 6858000"/>
              <a:gd name="connsiteX3" fmla="*/ 4852592 w 12192000"/>
              <a:gd name="connsiteY3" fmla="*/ 4848225 h 6858000"/>
              <a:gd name="connsiteX4" fmla="*/ 7339408 w 12192000"/>
              <a:gd name="connsiteY4" fmla="*/ 4848225 h 6858000"/>
              <a:gd name="connsiteX5" fmla="*/ 7399734 w 12192000"/>
              <a:gd name="connsiteY5" fmla="*/ 4787899 h 6858000"/>
              <a:gd name="connsiteX6" fmla="*/ 7399734 w 12192000"/>
              <a:gd name="connsiteY6" fmla="*/ 4546601 h 6858000"/>
              <a:gd name="connsiteX7" fmla="*/ 7339408 w 12192000"/>
              <a:gd name="connsiteY7" fmla="*/ 448627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852592" y="4486275"/>
                </a:moveTo>
                <a:cubicBezTo>
                  <a:pt x="4819275" y="4486275"/>
                  <a:pt x="4792266" y="4513284"/>
                  <a:pt x="4792266" y="4546601"/>
                </a:cubicBezTo>
                <a:lnTo>
                  <a:pt x="4792266" y="4787899"/>
                </a:lnTo>
                <a:cubicBezTo>
                  <a:pt x="4792266" y="4821216"/>
                  <a:pt x="4819275" y="4848225"/>
                  <a:pt x="4852592" y="4848225"/>
                </a:cubicBezTo>
                <a:lnTo>
                  <a:pt x="7339408" y="4848225"/>
                </a:lnTo>
                <a:cubicBezTo>
                  <a:pt x="7372725" y="4848225"/>
                  <a:pt x="7399734" y="4821216"/>
                  <a:pt x="7399734" y="4787899"/>
                </a:cubicBezTo>
                <a:lnTo>
                  <a:pt x="7399734" y="4546601"/>
                </a:lnTo>
                <a:cubicBezTo>
                  <a:pt x="7399734" y="4513284"/>
                  <a:pt x="7372725" y="4486275"/>
                  <a:pt x="7339408" y="448627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6C2A77-5D38-649B-9259-C0C1BB86CD8E}"/>
              </a:ext>
            </a:extLst>
          </p:cNvPr>
          <p:cNvSpPr/>
          <p:nvPr/>
        </p:nvSpPr>
        <p:spPr>
          <a:xfrm>
            <a:off x="4332234" y="520971"/>
            <a:ext cx="3527531" cy="7591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Abra a tela de gerenciamento de questionários.</a:t>
            </a:r>
          </a:p>
        </p:txBody>
      </p:sp>
    </p:spTree>
    <p:extLst>
      <p:ext uri="{BB962C8B-B14F-4D97-AF65-F5344CB8AC3E}">
        <p14:creationId xmlns:p14="http://schemas.microsoft.com/office/powerpoint/2010/main" val="197779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55E111-3A6E-8B8D-8CF7-50CCF205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F23FF3-CC48-2B69-8A57-5D76F265BD13}"/>
              </a:ext>
            </a:extLst>
          </p:cNvPr>
          <p:cNvSpPr/>
          <p:nvPr/>
        </p:nvSpPr>
        <p:spPr>
          <a:xfrm>
            <a:off x="3916182" y="328946"/>
            <a:ext cx="4359636" cy="1874758"/>
          </a:xfrm>
          <a:prstGeom prst="roundRect">
            <a:avLst>
              <a:gd name="adj" fmla="val 12094"/>
            </a:avLst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Nessa tela são mostrados os questionários criados por você. Eles podem estar em três estados diferentes: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P</a:t>
            </a:r>
            <a:r>
              <a:rPr lang="pt-BR" sz="1800" dirty="0">
                <a:solidFill>
                  <a:schemeClr val="tx1"/>
                </a:solidFill>
              </a:rPr>
              <a:t>ublicado (aceitando respostas)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Rascunho (pode ser modificado ainda)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Arquivado</a:t>
            </a:r>
            <a:r>
              <a:rPr lang="pt-BR" dirty="0">
                <a:solidFill>
                  <a:schemeClr val="tx1"/>
                </a:solidFill>
              </a:rPr>
              <a:t> (não aceita mais respostas)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0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55E111-3A6E-8B8D-8CF7-50CCF205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2D21734-1BD5-B416-427B-F82335206A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685735 w 12192000"/>
              <a:gd name="connsiteY0" fmla="*/ 750093 h 6858000"/>
              <a:gd name="connsiteX1" fmla="*/ 9622631 w 12192000"/>
              <a:gd name="connsiteY1" fmla="*/ 813197 h 6858000"/>
              <a:gd name="connsiteX2" fmla="*/ 9622631 w 12192000"/>
              <a:gd name="connsiteY2" fmla="*/ 1065608 h 6858000"/>
              <a:gd name="connsiteX3" fmla="*/ 9685735 w 12192000"/>
              <a:gd name="connsiteY3" fmla="*/ 1128712 h 6858000"/>
              <a:gd name="connsiteX4" fmla="*/ 11019235 w 12192000"/>
              <a:gd name="connsiteY4" fmla="*/ 1128712 h 6858000"/>
              <a:gd name="connsiteX5" fmla="*/ 11082339 w 12192000"/>
              <a:gd name="connsiteY5" fmla="*/ 1065608 h 6858000"/>
              <a:gd name="connsiteX6" fmla="*/ 11082339 w 12192000"/>
              <a:gd name="connsiteY6" fmla="*/ 813197 h 6858000"/>
              <a:gd name="connsiteX7" fmla="*/ 11019235 w 12192000"/>
              <a:gd name="connsiteY7" fmla="*/ 75009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685735" y="750093"/>
                </a:moveTo>
                <a:cubicBezTo>
                  <a:pt x="9650884" y="750093"/>
                  <a:pt x="9622631" y="778346"/>
                  <a:pt x="9622631" y="813197"/>
                </a:cubicBezTo>
                <a:lnTo>
                  <a:pt x="9622631" y="1065608"/>
                </a:lnTo>
                <a:cubicBezTo>
                  <a:pt x="9622631" y="1100459"/>
                  <a:pt x="9650884" y="1128712"/>
                  <a:pt x="9685735" y="1128712"/>
                </a:cubicBezTo>
                <a:lnTo>
                  <a:pt x="11019235" y="1128712"/>
                </a:lnTo>
                <a:cubicBezTo>
                  <a:pt x="11054086" y="1128712"/>
                  <a:pt x="11082339" y="1100459"/>
                  <a:pt x="11082339" y="1065608"/>
                </a:cubicBezTo>
                <a:lnTo>
                  <a:pt x="11082339" y="813197"/>
                </a:lnTo>
                <a:cubicBezTo>
                  <a:pt x="11082339" y="778346"/>
                  <a:pt x="11054086" y="750093"/>
                  <a:pt x="11019235" y="7500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180E88-0782-DCCB-4392-3B8FAF8E5F36}"/>
              </a:ext>
            </a:extLst>
          </p:cNvPr>
          <p:cNvSpPr/>
          <p:nvPr/>
        </p:nvSpPr>
        <p:spPr>
          <a:xfrm>
            <a:off x="4332234" y="520971"/>
            <a:ext cx="3527531" cy="6037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Clique em “Criar questionário”.</a:t>
            </a:r>
          </a:p>
        </p:txBody>
      </p:sp>
    </p:spTree>
    <p:extLst>
      <p:ext uri="{BB962C8B-B14F-4D97-AF65-F5344CB8AC3E}">
        <p14:creationId xmlns:p14="http://schemas.microsoft.com/office/powerpoint/2010/main" val="162156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361C93F7-5E5B-40AA-F29B-EE4E49BE0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A92AE87-4C7C-CE6C-1538-1104CD60B8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407188 w 12192000"/>
              <a:gd name="connsiteY0" fmla="*/ 570547 h 6858000"/>
              <a:gd name="connsiteX1" fmla="*/ 4407188 w 12192000"/>
              <a:gd name="connsiteY1" fmla="*/ 6287452 h 6858000"/>
              <a:gd name="connsiteX2" fmla="*/ 7784811 w 12192000"/>
              <a:gd name="connsiteY2" fmla="*/ 6287452 h 6858000"/>
              <a:gd name="connsiteX3" fmla="*/ 7784811 w 12192000"/>
              <a:gd name="connsiteY3" fmla="*/ 57054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407188" y="570547"/>
                </a:moveTo>
                <a:lnTo>
                  <a:pt x="4407188" y="6287452"/>
                </a:lnTo>
                <a:lnTo>
                  <a:pt x="7784811" y="6287452"/>
                </a:lnTo>
                <a:lnTo>
                  <a:pt x="7784811" y="57054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F1F87-3AC5-6061-4037-247A1B38E9B5}"/>
              </a:ext>
            </a:extLst>
          </p:cNvPr>
          <p:cNvSpPr/>
          <p:nvPr/>
        </p:nvSpPr>
        <p:spPr>
          <a:xfrm>
            <a:off x="176286" y="1289304"/>
            <a:ext cx="4130538" cy="2907792"/>
          </a:xfrm>
          <a:prstGeom prst="roundRect">
            <a:avLst>
              <a:gd name="adj" fmla="val 10771"/>
            </a:avLst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Aqui você fornecerá as informações para criação do question</a:t>
            </a:r>
            <a:r>
              <a:rPr lang="pt-BR" dirty="0">
                <a:solidFill>
                  <a:schemeClr val="tx1"/>
                </a:solidFill>
              </a:rPr>
              <a:t>ário:</a:t>
            </a:r>
          </a:p>
          <a:p>
            <a:pPr marL="216000" indent="-2160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/>
                </a:solidFill>
              </a:rPr>
              <a:t>Nome</a:t>
            </a:r>
            <a:r>
              <a:rPr lang="pt-BR" sz="1800" dirty="0">
                <a:solidFill>
                  <a:schemeClr val="tx1"/>
                </a:solidFill>
              </a:rPr>
              <a:t>: será mostrado aos jogadores </a:t>
            </a:r>
            <a:r>
              <a:rPr lang="pt-BR" dirty="0">
                <a:solidFill>
                  <a:schemeClr val="tx1"/>
                </a:solidFill>
              </a:rPr>
              <a:t>ao entrarem no questionário.</a:t>
            </a:r>
          </a:p>
          <a:p>
            <a:pPr marL="216000" indent="-2160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</a:rPr>
              <a:t>Modo de jogo</a:t>
            </a:r>
            <a:r>
              <a:rPr lang="pt-BR" dirty="0">
                <a:solidFill>
                  <a:schemeClr val="tx1"/>
                </a:solidFill>
              </a:rPr>
              <a:t>: funcionalidade ainda bloqueada.</a:t>
            </a:r>
          </a:p>
          <a:p>
            <a:pPr marL="216000" indent="-2160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</a:rPr>
              <a:t>Perguntas</a:t>
            </a:r>
            <a:r>
              <a:rPr lang="pt-BR" dirty="0">
                <a:solidFill>
                  <a:schemeClr val="tx1"/>
                </a:solidFill>
              </a:rPr>
              <a:t>: as afirmações que farão parte do questionário. Devem ser selecionadas sempre em pares.</a:t>
            </a:r>
          </a:p>
        </p:txBody>
      </p:sp>
    </p:spTree>
    <p:extLst>
      <p:ext uri="{BB962C8B-B14F-4D97-AF65-F5344CB8AC3E}">
        <p14:creationId xmlns:p14="http://schemas.microsoft.com/office/powerpoint/2010/main" val="205649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131451-47FA-17E6-DB53-38582731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32A2AC-7573-6073-83A3-AAE8F0D089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7386 w 12192000"/>
              <a:gd name="connsiteY0" fmla="*/ 1804924 h 6858000"/>
              <a:gd name="connsiteX1" fmla="*/ 167386 w 12192000"/>
              <a:gd name="connsiteY1" fmla="*/ 2428875 h 6858000"/>
              <a:gd name="connsiteX2" fmla="*/ 11972290 w 12192000"/>
              <a:gd name="connsiteY2" fmla="*/ 2428875 h 6858000"/>
              <a:gd name="connsiteX3" fmla="*/ 11972290 w 12192000"/>
              <a:gd name="connsiteY3" fmla="*/ 180492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7386" y="1804924"/>
                </a:moveTo>
                <a:lnTo>
                  <a:pt x="167386" y="2428875"/>
                </a:lnTo>
                <a:lnTo>
                  <a:pt x="11972290" y="2428875"/>
                </a:lnTo>
                <a:lnTo>
                  <a:pt x="11972290" y="18049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060001-2C92-6086-3AC3-58592DCA00DA}"/>
              </a:ext>
            </a:extLst>
          </p:cNvPr>
          <p:cNvSpPr/>
          <p:nvPr/>
        </p:nvSpPr>
        <p:spPr>
          <a:xfrm>
            <a:off x="4332234" y="2770395"/>
            <a:ext cx="3527531" cy="6586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Após salvar, seu questionário novo aparecerá como rascunho na lista.</a:t>
            </a:r>
          </a:p>
        </p:txBody>
      </p:sp>
    </p:spTree>
    <p:extLst>
      <p:ext uri="{BB962C8B-B14F-4D97-AF65-F5344CB8AC3E}">
        <p14:creationId xmlns:p14="http://schemas.microsoft.com/office/powerpoint/2010/main" val="323382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131451-47FA-17E6-DB53-38582731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38FB410-15E6-217D-EA36-C99B9F51A9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771317 w 12192000"/>
              <a:gd name="connsiteY0" fmla="*/ 1969009 h 6858000"/>
              <a:gd name="connsiteX1" fmla="*/ 9723247 w 12192000"/>
              <a:gd name="connsiteY1" fmla="*/ 2017079 h 6858000"/>
              <a:gd name="connsiteX2" fmla="*/ 9723247 w 12192000"/>
              <a:gd name="connsiteY2" fmla="*/ 2209355 h 6858000"/>
              <a:gd name="connsiteX3" fmla="*/ 9771317 w 12192000"/>
              <a:gd name="connsiteY3" fmla="*/ 2257425 h 6858000"/>
              <a:gd name="connsiteX4" fmla="*/ 10416730 w 12192000"/>
              <a:gd name="connsiteY4" fmla="*/ 2257425 h 6858000"/>
              <a:gd name="connsiteX5" fmla="*/ 10464800 w 12192000"/>
              <a:gd name="connsiteY5" fmla="*/ 2209355 h 6858000"/>
              <a:gd name="connsiteX6" fmla="*/ 10464800 w 12192000"/>
              <a:gd name="connsiteY6" fmla="*/ 2017079 h 6858000"/>
              <a:gd name="connsiteX7" fmla="*/ 10416730 w 12192000"/>
              <a:gd name="connsiteY7" fmla="*/ 196900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771317" y="1969009"/>
                </a:moveTo>
                <a:cubicBezTo>
                  <a:pt x="9744769" y="1969009"/>
                  <a:pt x="9723247" y="1990531"/>
                  <a:pt x="9723247" y="2017079"/>
                </a:cubicBezTo>
                <a:lnTo>
                  <a:pt x="9723247" y="2209355"/>
                </a:lnTo>
                <a:cubicBezTo>
                  <a:pt x="9723247" y="2235903"/>
                  <a:pt x="9744769" y="2257425"/>
                  <a:pt x="9771317" y="2257425"/>
                </a:cubicBezTo>
                <a:lnTo>
                  <a:pt x="10416730" y="2257425"/>
                </a:lnTo>
                <a:cubicBezTo>
                  <a:pt x="10443278" y="2257425"/>
                  <a:pt x="10464800" y="2235903"/>
                  <a:pt x="10464800" y="2209355"/>
                </a:cubicBezTo>
                <a:lnTo>
                  <a:pt x="10464800" y="2017079"/>
                </a:lnTo>
                <a:cubicBezTo>
                  <a:pt x="10464800" y="1990531"/>
                  <a:pt x="10443278" y="1969009"/>
                  <a:pt x="10416730" y="196900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DDED45-D3CD-A535-3B30-1C7D59F37F94}"/>
              </a:ext>
            </a:extLst>
          </p:cNvPr>
          <p:cNvSpPr/>
          <p:nvPr/>
        </p:nvSpPr>
        <p:spPr>
          <a:xfrm>
            <a:off x="4332234" y="2770395"/>
            <a:ext cx="3527531" cy="6586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Clique em “Publicar” para abrir seu questionário para respostas.</a:t>
            </a:r>
          </a:p>
        </p:txBody>
      </p:sp>
    </p:spTree>
    <p:extLst>
      <p:ext uri="{BB962C8B-B14F-4D97-AF65-F5344CB8AC3E}">
        <p14:creationId xmlns:p14="http://schemas.microsoft.com/office/powerpoint/2010/main" val="136602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131451-47FA-17E6-DB53-38582731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50C8E77-3B00-438B-EBFC-95AE5A9DFD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46087 w 12192000"/>
              <a:gd name="connsiteY0" fmla="*/ 1452563 h 6858000"/>
              <a:gd name="connsiteX1" fmla="*/ 409574 w 12192000"/>
              <a:gd name="connsiteY1" fmla="*/ 1489076 h 6858000"/>
              <a:gd name="connsiteX2" fmla="*/ 409574 w 12192000"/>
              <a:gd name="connsiteY2" fmla="*/ 1635126 h 6858000"/>
              <a:gd name="connsiteX3" fmla="*/ 446087 w 12192000"/>
              <a:gd name="connsiteY3" fmla="*/ 1671639 h 6858000"/>
              <a:gd name="connsiteX4" fmla="*/ 1054100 w 12192000"/>
              <a:gd name="connsiteY4" fmla="*/ 1671639 h 6858000"/>
              <a:gd name="connsiteX5" fmla="*/ 1090613 w 12192000"/>
              <a:gd name="connsiteY5" fmla="*/ 1635126 h 6858000"/>
              <a:gd name="connsiteX6" fmla="*/ 1090613 w 12192000"/>
              <a:gd name="connsiteY6" fmla="*/ 1489076 h 6858000"/>
              <a:gd name="connsiteX7" fmla="*/ 1054100 w 12192000"/>
              <a:gd name="connsiteY7" fmla="*/ 145256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46087" y="1452563"/>
                </a:moveTo>
                <a:cubicBezTo>
                  <a:pt x="425921" y="1452563"/>
                  <a:pt x="409574" y="1468910"/>
                  <a:pt x="409574" y="1489076"/>
                </a:cubicBezTo>
                <a:lnTo>
                  <a:pt x="409574" y="1635126"/>
                </a:lnTo>
                <a:cubicBezTo>
                  <a:pt x="409574" y="1655292"/>
                  <a:pt x="425921" y="1671639"/>
                  <a:pt x="446087" y="1671639"/>
                </a:cubicBezTo>
                <a:lnTo>
                  <a:pt x="1054100" y="1671639"/>
                </a:lnTo>
                <a:cubicBezTo>
                  <a:pt x="1074266" y="1671639"/>
                  <a:pt x="1090613" y="1655292"/>
                  <a:pt x="1090613" y="1635126"/>
                </a:cubicBezTo>
                <a:lnTo>
                  <a:pt x="1090613" y="1489076"/>
                </a:lnTo>
                <a:cubicBezTo>
                  <a:pt x="1090613" y="1468910"/>
                  <a:pt x="1074266" y="1452563"/>
                  <a:pt x="1054100" y="14525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5CE46C-1D46-2984-7A31-452C72DAF590}"/>
              </a:ext>
            </a:extLst>
          </p:cNvPr>
          <p:cNvSpPr/>
          <p:nvPr/>
        </p:nvSpPr>
        <p:spPr>
          <a:xfrm>
            <a:off x="4064189" y="1163268"/>
            <a:ext cx="4063621" cy="18477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Após publicar seu questionário, o código de acesso será mostrado abaixo do estado atual.</a:t>
            </a:r>
          </a:p>
          <a:p>
            <a:pPr algn="just"/>
            <a:endParaRPr lang="pt-BR" sz="1800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Clique no ícone ao lado do código para copiar para a área de transferência.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sign&#10;&#10;Description automatically generated">
            <a:extLst>
              <a:ext uri="{FF2B5EF4-FFF2-40B4-BE49-F238E27FC236}">
                <a16:creationId xmlns:a16="http://schemas.microsoft.com/office/drawing/2014/main" id="{652F434F-96DE-67BA-6EFC-3AC21055A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C9ABE7-1DC1-B596-BB06-091D240287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842502 w 12192000"/>
              <a:gd name="connsiteY0" fmla="*/ 3298826 h 6858000"/>
              <a:gd name="connsiteX1" fmla="*/ 4781117 w 12192000"/>
              <a:gd name="connsiteY1" fmla="*/ 3360211 h 6858000"/>
              <a:gd name="connsiteX2" fmla="*/ 4781117 w 12192000"/>
              <a:gd name="connsiteY2" fmla="*/ 3605741 h 6858000"/>
              <a:gd name="connsiteX3" fmla="*/ 4842502 w 12192000"/>
              <a:gd name="connsiteY3" fmla="*/ 3667126 h 6858000"/>
              <a:gd name="connsiteX4" fmla="*/ 7349498 w 12192000"/>
              <a:gd name="connsiteY4" fmla="*/ 3667126 h 6858000"/>
              <a:gd name="connsiteX5" fmla="*/ 7410883 w 12192000"/>
              <a:gd name="connsiteY5" fmla="*/ 3605741 h 6858000"/>
              <a:gd name="connsiteX6" fmla="*/ 7410883 w 12192000"/>
              <a:gd name="connsiteY6" fmla="*/ 3360211 h 6858000"/>
              <a:gd name="connsiteX7" fmla="*/ 7349498 w 12192000"/>
              <a:gd name="connsiteY7" fmla="*/ 3298826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842502" y="3298826"/>
                </a:moveTo>
                <a:cubicBezTo>
                  <a:pt x="4808600" y="3298826"/>
                  <a:pt x="4781117" y="3326309"/>
                  <a:pt x="4781117" y="3360211"/>
                </a:cubicBezTo>
                <a:lnTo>
                  <a:pt x="4781117" y="3605741"/>
                </a:lnTo>
                <a:cubicBezTo>
                  <a:pt x="4781117" y="3639643"/>
                  <a:pt x="4808600" y="3667126"/>
                  <a:pt x="4842502" y="3667126"/>
                </a:cubicBezTo>
                <a:lnTo>
                  <a:pt x="7349498" y="3667126"/>
                </a:lnTo>
                <a:cubicBezTo>
                  <a:pt x="7383400" y="3667126"/>
                  <a:pt x="7410883" y="3639643"/>
                  <a:pt x="7410883" y="3605741"/>
                </a:cubicBezTo>
                <a:lnTo>
                  <a:pt x="7410883" y="3360211"/>
                </a:lnTo>
                <a:cubicBezTo>
                  <a:pt x="7410883" y="3326309"/>
                  <a:pt x="7383400" y="3298826"/>
                  <a:pt x="7349498" y="329882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D2309-EC0A-D5A4-82BF-83BE45D127C8}"/>
              </a:ext>
            </a:extLst>
          </p:cNvPr>
          <p:cNvSpPr/>
          <p:nvPr/>
        </p:nvSpPr>
        <p:spPr>
          <a:xfrm>
            <a:off x="4332234" y="520971"/>
            <a:ext cx="3527531" cy="7591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De volta ao menu principal, clique em “Entrar em um jogo”.</a:t>
            </a:r>
          </a:p>
        </p:txBody>
      </p:sp>
    </p:spTree>
    <p:extLst>
      <p:ext uri="{BB962C8B-B14F-4D97-AF65-F5344CB8AC3E}">
        <p14:creationId xmlns:p14="http://schemas.microsoft.com/office/powerpoint/2010/main" val="204494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AE5C4F04-A337-4C18-A03F-299414CD8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C57767F-72CA-D7E6-19C5-CFADBD0EC9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949661 w 12192000"/>
              <a:gd name="connsiteY0" fmla="*/ 3298825 h 6858000"/>
              <a:gd name="connsiteX1" fmla="*/ 4781117 w 12192000"/>
              <a:gd name="connsiteY1" fmla="*/ 3467368 h 6858000"/>
              <a:gd name="connsiteX2" fmla="*/ 4781117 w 12192000"/>
              <a:gd name="connsiteY2" fmla="*/ 4141519 h 6858000"/>
              <a:gd name="connsiteX3" fmla="*/ 4949661 w 12192000"/>
              <a:gd name="connsiteY3" fmla="*/ 4310062 h 6858000"/>
              <a:gd name="connsiteX4" fmla="*/ 7242340 w 12192000"/>
              <a:gd name="connsiteY4" fmla="*/ 4310062 h 6858000"/>
              <a:gd name="connsiteX5" fmla="*/ 7410883 w 12192000"/>
              <a:gd name="connsiteY5" fmla="*/ 4141519 h 6858000"/>
              <a:gd name="connsiteX6" fmla="*/ 7410883 w 12192000"/>
              <a:gd name="connsiteY6" fmla="*/ 3467368 h 6858000"/>
              <a:gd name="connsiteX7" fmla="*/ 7242340 w 12192000"/>
              <a:gd name="connsiteY7" fmla="*/ 329882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949661" y="3298825"/>
                </a:moveTo>
                <a:cubicBezTo>
                  <a:pt x="4856576" y="3298825"/>
                  <a:pt x="4781117" y="3374284"/>
                  <a:pt x="4781117" y="3467368"/>
                </a:cubicBezTo>
                <a:lnTo>
                  <a:pt x="4781117" y="4141519"/>
                </a:lnTo>
                <a:cubicBezTo>
                  <a:pt x="4781117" y="4234603"/>
                  <a:pt x="4856576" y="4310062"/>
                  <a:pt x="4949661" y="4310062"/>
                </a:cubicBezTo>
                <a:lnTo>
                  <a:pt x="7242340" y="4310062"/>
                </a:lnTo>
                <a:cubicBezTo>
                  <a:pt x="7335424" y="4310062"/>
                  <a:pt x="7410883" y="4234603"/>
                  <a:pt x="7410883" y="4141519"/>
                </a:cubicBezTo>
                <a:lnTo>
                  <a:pt x="7410883" y="3467368"/>
                </a:lnTo>
                <a:cubicBezTo>
                  <a:pt x="7410883" y="3374284"/>
                  <a:pt x="7335424" y="3298825"/>
                  <a:pt x="7242340" y="32988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EFDBC5-F50B-A9E2-D1D0-F3D86C505392}"/>
              </a:ext>
            </a:extLst>
          </p:cNvPr>
          <p:cNvSpPr/>
          <p:nvPr/>
        </p:nvSpPr>
        <p:spPr>
          <a:xfrm>
            <a:off x="4073426" y="530207"/>
            <a:ext cx="4045148" cy="7591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Forneça o código copiado anteriormente e clique em “Jogar”.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9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B0BBA5C-4A11-8CD6-CAEF-3650D39E5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AE20CC-02D9-8948-1DB3-B5B7AA512E84}"/>
              </a:ext>
            </a:extLst>
          </p:cNvPr>
          <p:cNvSpPr/>
          <p:nvPr/>
        </p:nvSpPr>
        <p:spPr>
          <a:xfrm>
            <a:off x="4354597" y="520971"/>
            <a:ext cx="3482806" cy="8030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/>
                </a:solidFill>
              </a:rPr>
              <a:t>Esta é a página inicial.</a:t>
            </a:r>
          </a:p>
        </p:txBody>
      </p:sp>
    </p:spTree>
    <p:extLst>
      <p:ext uri="{BB962C8B-B14F-4D97-AF65-F5344CB8AC3E}">
        <p14:creationId xmlns:p14="http://schemas.microsoft.com/office/powerpoint/2010/main" val="248394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91A715-3468-1E1F-B60F-98394F4B2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DFBB63-E214-E978-B480-48689588CD05}"/>
              </a:ext>
            </a:extLst>
          </p:cNvPr>
          <p:cNvSpPr/>
          <p:nvPr/>
        </p:nvSpPr>
        <p:spPr>
          <a:xfrm>
            <a:off x="-1" y="-1"/>
            <a:ext cx="12191999" cy="6857999"/>
          </a:xfrm>
          <a:custGeom>
            <a:avLst/>
            <a:gdLst>
              <a:gd name="connsiteX0" fmla="*/ 6018178 w 12191999"/>
              <a:gd name="connsiteY0" fmla="*/ 2304836 h 6857999"/>
              <a:gd name="connsiteX1" fmla="*/ 5961785 w 12191999"/>
              <a:gd name="connsiteY1" fmla="*/ 2361229 h 6857999"/>
              <a:gd name="connsiteX2" fmla="*/ 5961785 w 12191999"/>
              <a:gd name="connsiteY2" fmla="*/ 2586797 h 6857999"/>
              <a:gd name="connsiteX3" fmla="*/ 6018178 w 12191999"/>
              <a:gd name="connsiteY3" fmla="*/ 2643190 h 6857999"/>
              <a:gd name="connsiteX4" fmla="*/ 6970677 w 12191999"/>
              <a:gd name="connsiteY4" fmla="*/ 2643190 h 6857999"/>
              <a:gd name="connsiteX5" fmla="*/ 7027070 w 12191999"/>
              <a:gd name="connsiteY5" fmla="*/ 2586797 h 6857999"/>
              <a:gd name="connsiteX6" fmla="*/ 7027070 w 12191999"/>
              <a:gd name="connsiteY6" fmla="*/ 2361229 h 6857999"/>
              <a:gd name="connsiteX7" fmla="*/ 6970677 w 12191999"/>
              <a:gd name="connsiteY7" fmla="*/ 2304836 h 6857999"/>
              <a:gd name="connsiteX8" fmla="*/ 5240339 w 12191999"/>
              <a:gd name="connsiteY8" fmla="*/ 885610 h 6857999"/>
              <a:gd name="connsiteX9" fmla="*/ 5018050 w 12191999"/>
              <a:gd name="connsiteY9" fmla="*/ 1107900 h 6857999"/>
              <a:gd name="connsiteX10" fmla="*/ 5018050 w 12191999"/>
              <a:gd name="connsiteY10" fmla="*/ 1997035 h 6857999"/>
              <a:gd name="connsiteX11" fmla="*/ 5240339 w 12191999"/>
              <a:gd name="connsiteY11" fmla="*/ 2219325 h 6857999"/>
              <a:gd name="connsiteX12" fmla="*/ 6951659 w 12191999"/>
              <a:gd name="connsiteY12" fmla="*/ 2219325 h 6857999"/>
              <a:gd name="connsiteX13" fmla="*/ 7173949 w 12191999"/>
              <a:gd name="connsiteY13" fmla="*/ 1997035 h 6857999"/>
              <a:gd name="connsiteX14" fmla="*/ 7173949 w 12191999"/>
              <a:gd name="connsiteY14" fmla="*/ 1107900 h 6857999"/>
              <a:gd name="connsiteX15" fmla="*/ 6951659 w 12191999"/>
              <a:gd name="connsiteY15" fmla="*/ 885610 h 6857999"/>
              <a:gd name="connsiteX16" fmla="*/ 0 w 12191999"/>
              <a:gd name="connsiteY16" fmla="*/ 0 h 6857999"/>
              <a:gd name="connsiteX17" fmla="*/ 12191999 w 12191999"/>
              <a:gd name="connsiteY17" fmla="*/ 0 h 6857999"/>
              <a:gd name="connsiteX18" fmla="*/ 12191999 w 12191999"/>
              <a:gd name="connsiteY18" fmla="*/ 6857999 h 6857999"/>
              <a:gd name="connsiteX19" fmla="*/ 0 w 12191999"/>
              <a:gd name="connsiteY1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7999">
                <a:moveTo>
                  <a:pt x="6018178" y="2304836"/>
                </a:moveTo>
                <a:cubicBezTo>
                  <a:pt x="5987033" y="2304836"/>
                  <a:pt x="5961785" y="2330084"/>
                  <a:pt x="5961785" y="2361229"/>
                </a:cubicBezTo>
                <a:lnTo>
                  <a:pt x="5961785" y="2586797"/>
                </a:lnTo>
                <a:cubicBezTo>
                  <a:pt x="5961785" y="2617942"/>
                  <a:pt x="5987033" y="2643190"/>
                  <a:pt x="6018178" y="2643190"/>
                </a:cubicBezTo>
                <a:lnTo>
                  <a:pt x="6970677" y="2643190"/>
                </a:lnTo>
                <a:cubicBezTo>
                  <a:pt x="7001822" y="2643190"/>
                  <a:pt x="7027070" y="2617942"/>
                  <a:pt x="7027070" y="2586797"/>
                </a:cubicBezTo>
                <a:lnTo>
                  <a:pt x="7027070" y="2361229"/>
                </a:lnTo>
                <a:cubicBezTo>
                  <a:pt x="7027070" y="2330084"/>
                  <a:pt x="7001822" y="2304836"/>
                  <a:pt x="6970677" y="2304836"/>
                </a:cubicBezTo>
                <a:close/>
                <a:moveTo>
                  <a:pt x="5240339" y="885610"/>
                </a:moveTo>
                <a:cubicBezTo>
                  <a:pt x="5117573" y="885610"/>
                  <a:pt x="5018050" y="985133"/>
                  <a:pt x="5018050" y="1107900"/>
                </a:cubicBezTo>
                <a:lnTo>
                  <a:pt x="5018050" y="1997035"/>
                </a:lnTo>
                <a:cubicBezTo>
                  <a:pt x="5018050" y="2119802"/>
                  <a:pt x="5117573" y="2219325"/>
                  <a:pt x="5240339" y="2219325"/>
                </a:cubicBezTo>
                <a:lnTo>
                  <a:pt x="6951659" y="2219325"/>
                </a:lnTo>
                <a:cubicBezTo>
                  <a:pt x="7074426" y="2219325"/>
                  <a:pt x="7173949" y="2119802"/>
                  <a:pt x="7173949" y="1997035"/>
                </a:cubicBezTo>
                <a:lnTo>
                  <a:pt x="7173949" y="1107900"/>
                </a:lnTo>
                <a:cubicBezTo>
                  <a:pt x="7173949" y="985133"/>
                  <a:pt x="7074426" y="885610"/>
                  <a:pt x="6951659" y="885610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E09914-83FF-8F6C-467D-782008F555C7}"/>
              </a:ext>
            </a:extLst>
          </p:cNvPr>
          <p:cNvSpPr/>
          <p:nvPr/>
        </p:nvSpPr>
        <p:spPr>
          <a:xfrm>
            <a:off x="4254471" y="3101957"/>
            <a:ext cx="3683053" cy="159386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São mostrados o modo do jogo, a quantidade de perguntas, o nome do questionário e o código.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sz="1800" dirty="0">
                <a:solidFill>
                  <a:schemeClr val="tx1"/>
                </a:solidFill>
              </a:rPr>
              <a:t>Clique em “Iniciar J</a:t>
            </a:r>
            <a:r>
              <a:rPr lang="pt-BR" dirty="0">
                <a:solidFill>
                  <a:schemeClr val="tx1"/>
                </a:solidFill>
              </a:rPr>
              <a:t>ogo”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2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BB4BEAFD-2A32-EB84-4416-3D5B34CC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B6BE94-F129-FBAE-6EB8-820B2553825C}"/>
              </a:ext>
            </a:extLst>
          </p:cNvPr>
          <p:cNvSpPr/>
          <p:nvPr/>
        </p:nvSpPr>
        <p:spPr>
          <a:xfrm>
            <a:off x="4073426" y="3902057"/>
            <a:ext cx="4045148" cy="7591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Selecione a alternativa que considera correta e clique em “Confirmar”.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6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AC9840B3-B259-C32C-D940-94063B5A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248F76-D968-42DC-64E0-6DB4DF1470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3819 w 12192000"/>
              <a:gd name="connsiteY0" fmla="*/ 1618455 h 6858000"/>
              <a:gd name="connsiteX1" fmla="*/ 73819 w 12192000"/>
              <a:gd name="connsiteY1" fmla="*/ 2285206 h 6858000"/>
              <a:gd name="connsiteX2" fmla="*/ 6095999 w 12192000"/>
              <a:gd name="connsiteY2" fmla="*/ 2285206 h 6858000"/>
              <a:gd name="connsiteX3" fmla="*/ 6095999 w 12192000"/>
              <a:gd name="connsiteY3" fmla="*/ 1618455 h 6858000"/>
              <a:gd name="connsiteX4" fmla="*/ 5840690 w 12192000"/>
              <a:gd name="connsiteY4" fmla="*/ 136455 h 6858000"/>
              <a:gd name="connsiteX5" fmla="*/ 5774531 w 12192000"/>
              <a:gd name="connsiteY5" fmla="*/ 202614 h 6858000"/>
              <a:gd name="connsiteX6" fmla="*/ 5774531 w 12192000"/>
              <a:gd name="connsiteY6" fmla="*/ 467242 h 6858000"/>
              <a:gd name="connsiteX7" fmla="*/ 5840690 w 12192000"/>
              <a:gd name="connsiteY7" fmla="*/ 533401 h 6858000"/>
              <a:gd name="connsiteX8" fmla="*/ 6351308 w 12192000"/>
              <a:gd name="connsiteY8" fmla="*/ 533401 h 6858000"/>
              <a:gd name="connsiteX9" fmla="*/ 6417467 w 12192000"/>
              <a:gd name="connsiteY9" fmla="*/ 467242 h 6858000"/>
              <a:gd name="connsiteX10" fmla="*/ 6417467 w 12192000"/>
              <a:gd name="connsiteY10" fmla="*/ 202614 h 6858000"/>
              <a:gd name="connsiteX11" fmla="*/ 6351308 w 12192000"/>
              <a:gd name="connsiteY11" fmla="*/ 136455 h 6858000"/>
              <a:gd name="connsiteX12" fmla="*/ 0 w 12192000"/>
              <a:gd name="connsiteY12" fmla="*/ 0 h 6858000"/>
              <a:gd name="connsiteX13" fmla="*/ 12192000 w 12192000"/>
              <a:gd name="connsiteY13" fmla="*/ 0 h 6858000"/>
              <a:gd name="connsiteX14" fmla="*/ 12192000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73819" y="1618455"/>
                </a:moveTo>
                <a:lnTo>
                  <a:pt x="73819" y="2285206"/>
                </a:lnTo>
                <a:lnTo>
                  <a:pt x="6095999" y="2285206"/>
                </a:lnTo>
                <a:lnTo>
                  <a:pt x="6095999" y="1618455"/>
                </a:lnTo>
                <a:close/>
                <a:moveTo>
                  <a:pt x="5840690" y="136455"/>
                </a:moveTo>
                <a:cubicBezTo>
                  <a:pt x="5804152" y="136455"/>
                  <a:pt x="5774531" y="166075"/>
                  <a:pt x="5774531" y="202614"/>
                </a:cubicBezTo>
                <a:lnTo>
                  <a:pt x="5774531" y="467242"/>
                </a:lnTo>
                <a:cubicBezTo>
                  <a:pt x="5774531" y="503781"/>
                  <a:pt x="5804152" y="533401"/>
                  <a:pt x="5840690" y="533401"/>
                </a:cubicBezTo>
                <a:lnTo>
                  <a:pt x="6351308" y="533401"/>
                </a:lnTo>
                <a:cubicBezTo>
                  <a:pt x="6387847" y="533401"/>
                  <a:pt x="6417467" y="503781"/>
                  <a:pt x="6417467" y="467242"/>
                </a:cubicBezTo>
                <a:lnTo>
                  <a:pt x="6417467" y="202614"/>
                </a:lnTo>
                <a:cubicBezTo>
                  <a:pt x="6417467" y="166075"/>
                  <a:pt x="6387847" y="136455"/>
                  <a:pt x="6351308" y="13645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8B2883-1257-701A-8A37-8BE011D3CC50}"/>
              </a:ext>
            </a:extLst>
          </p:cNvPr>
          <p:cNvSpPr/>
          <p:nvPr/>
        </p:nvSpPr>
        <p:spPr>
          <a:xfrm>
            <a:off x="6902351" y="330182"/>
            <a:ext cx="4045148" cy="87949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Os números no topo indicam qual o par de questões atual e quantos pares existem no total.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09A124-8CF1-5F72-58BA-24976C324F9C}"/>
              </a:ext>
            </a:extLst>
          </p:cNvPr>
          <p:cNvSpPr/>
          <p:nvPr/>
        </p:nvSpPr>
        <p:spPr>
          <a:xfrm>
            <a:off x="977801" y="2568557"/>
            <a:ext cx="4045148" cy="746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Caso tenha confirmado a resposta errada, ela será pintada de vermelho.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8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82DD9840-B43A-7AFE-047C-D00C993BD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0B87F6-83E3-6465-BDE1-23FB858211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5657454 w 12192000"/>
              <a:gd name="connsiteY0" fmla="*/ 3057310 h 6858000"/>
              <a:gd name="connsiteX1" fmla="*/ 5585979 w 12192000"/>
              <a:gd name="connsiteY1" fmla="*/ 3128785 h 6858000"/>
              <a:gd name="connsiteX2" fmla="*/ 5585979 w 12192000"/>
              <a:gd name="connsiteY2" fmla="*/ 3414675 h 6858000"/>
              <a:gd name="connsiteX3" fmla="*/ 5657454 w 12192000"/>
              <a:gd name="connsiteY3" fmla="*/ 3486150 h 6858000"/>
              <a:gd name="connsiteX4" fmla="*/ 6534545 w 12192000"/>
              <a:gd name="connsiteY4" fmla="*/ 3486150 h 6858000"/>
              <a:gd name="connsiteX5" fmla="*/ 6606020 w 12192000"/>
              <a:gd name="connsiteY5" fmla="*/ 3414675 h 6858000"/>
              <a:gd name="connsiteX6" fmla="*/ 6606020 w 12192000"/>
              <a:gd name="connsiteY6" fmla="*/ 3128785 h 6858000"/>
              <a:gd name="connsiteX7" fmla="*/ 6534545 w 12192000"/>
              <a:gd name="connsiteY7" fmla="*/ 3057310 h 6858000"/>
              <a:gd name="connsiteX8" fmla="*/ 6096000 w 12192000"/>
              <a:gd name="connsiteY8" fmla="*/ 1618456 h 6858000"/>
              <a:gd name="connsiteX9" fmla="*/ 6096000 w 12192000"/>
              <a:gd name="connsiteY9" fmla="*/ 2285207 h 6858000"/>
              <a:gd name="connsiteX10" fmla="*/ 12118180 w 12192000"/>
              <a:gd name="connsiteY10" fmla="*/ 2285207 h 6858000"/>
              <a:gd name="connsiteX11" fmla="*/ 12118180 w 12192000"/>
              <a:gd name="connsiteY11" fmla="*/ 1618456 h 6858000"/>
              <a:gd name="connsiteX12" fmla="*/ 11534260 w 12192000"/>
              <a:gd name="connsiteY12" fmla="*/ 136455 h 6858000"/>
              <a:gd name="connsiteX13" fmla="*/ 11468101 w 12192000"/>
              <a:gd name="connsiteY13" fmla="*/ 202614 h 6858000"/>
              <a:gd name="connsiteX14" fmla="*/ 11468101 w 12192000"/>
              <a:gd name="connsiteY14" fmla="*/ 467242 h 6858000"/>
              <a:gd name="connsiteX15" fmla="*/ 11534260 w 12192000"/>
              <a:gd name="connsiteY15" fmla="*/ 533401 h 6858000"/>
              <a:gd name="connsiteX16" fmla="*/ 11930579 w 12192000"/>
              <a:gd name="connsiteY16" fmla="*/ 533401 h 6858000"/>
              <a:gd name="connsiteX17" fmla="*/ 11996738 w 12192000"/>
              <a:gd name="connsiteY17" fmla="*/ 467242 h 6858000"/>
              <a:gd name="connsiteX18" fmla="*/ 11996738 w 12192000"/>
              <a:gd name="connsiteY18" fmla="*/ 202614 h 6858000"/>
              <a:gd name="connsiteX19" fmla="*/ 11930579 w 12192000"/>
              <a:gd name="connsiteY19" fmla="*/ 136455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5657454" y="3057310"/>
                </a:moveTo>
                <a:cubicBezTo>
                  <a:pt x="5617979" y="3057310"/>
                  <a:pt x="5585979" y="3089310"/>
                  <a:pt x="5585979" y="3128785"/>
                </a:cubicBezTo>
                <a:lnTo>
                  <a:pt x="5585979" y="3414675"/>
                </a:lnTo>
                <a:cubicBezTo>
                  <a:pt x="5585979" y="3454150"/>
                  <a:pt x="5617979" y="3486150"/>
                  <a:pt x="5657454" y="3486150"/>
                </a:cubicBezTo>
                <a:lnTo>
                  <a:pt x="6534545" y="3486150"/>
                </a:lnTo>
                <a:cubicBezTo>
                  <a:pt x="6574020" y="3486150"/>
                  <a:pt x="6606020" y="3454150"/>
                  <a:pt x="6606020" y="3414675"/>
                </a:cubicBezTo>
                <a:lnTo>
                  <a:pt x="6606020" y="3128785"/>
                </a:lnTo>
                <a:cubicBezTo>
                  <a:pt x="6606020" y="3089310"/>
                  <a:pt x="6574020" y="3057310"/>
                  <a:pt x="6534545" y="3057310"/>
                </a:cubicBezTo>
                <a:close/>
                <a:moveTo>
                  <a:pt x="6096000" y="1618456"/>
                </a:moveTo>
                <a:lnTo>
                  <a:pt x="6096000" y="2285207"/>
                </a:lnTo>
                <a:lnTo>
                  <a:pt x="12118180" y="2285207"/>
                </a:lnTo>
                <a:lnTo>
                  <a:pt x="12118180" y="1618456"/>
                </a:lnTo>
                <a:close/>
                <a:moveTo>
                  <a:pt x="11534260" y="136455"/>
                </a:moveTo>
                <a:cubicBezTo>
                  <a:pt x="11497721" y="136455"/>
                  <a:pt x="11468101" y="166075"/>
                  <a:pt x="11468101" y="202614"/>
                </a:cubicBezTo>
                <a:lnTo>
                  <a:pt x="11468101" y="467242"/>
                </a:lnTo>
                <a:cubicBezTo>
                  <a:pt x="11468101" y="503781"/>
                  <a:pt x="11497721" y="533401"/>
                  <a:pt x="11534260" y="533401"/>
                </a:cubicBezTo>
                <a:lnTo>
                  <a:pt x="11930579" y="533401"/>
                </a:lnTo>
                <a:cubicBezTo>
                  <a:pt x="11967118" y="533401"/>
                  <a:pt x="11996738" y="503781"/>
                  <a:pt x="11996738" y="467242"/>
                </a:cubicBezTo>
                <a:lnTo>
                  <a:pt x="11996738" y="202614"/>
                </a:lnTo>
                <a:cubicBezTo>
                  <a:pt x="11996738" y="166075"/>
                  <a:pt x="11967118" y="136455"/>
                  <a:pt x="11930579" y="13645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7B3274-8804-4334-6491-9768E7B385C1}"/>
              </a:ext>
            </a:extLst>
          </p:cNvPr>
          <p:cNvSpPr/>
          <p:nvPr/>
        </p:nvSpPr>
        <p:spPr>
          <a:xfrm>
            <a:off x="1187351" y="434958"/>
            <a:ext cx="3670399" cy="18034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Caso tenha confirmado a resposta correta, ela será pintada de verde.</a:t>
            </a:r>
          </a:p>
          <a:p>
            <a:pPr algn="just"/>
            <a:endParaRPr lang="pt-BR" sz="1800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O número na direita superior da tela mostra a quantidade de pares corretos até o momento.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0D07FE-1FCE-5E92-FE5B-E8C5918AD2A9}"/>
              </a:ext>
            </a:extLst>
          </p:cNvPr>
          <p:cNvSpPr/>
          <p:nvPr/>
        </p:nvSpPr>
        <p:spPr>
          <a:xfrm>
            <a:off x="7359551" y="2900255"/>
            <a:ext cx="3670399" cy="7429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Clique em “Avançar” para seguir para a próxima tela.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6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C13E263-CC42-3302-8707-10E2DB0E2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F90429-7C27-E983-F12A-9450AB10F8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5372104 w 12192000"/>
              <a:gd name="connsiteY0" fmla="*/ 2559049 h 6858000"/>
              <a:gd name="connsiteX1" fmla="*/ 5187950 w 12192000"/>
              <a:gd name="connsiteY1" fmla="*/ 2743203 h 6858000"/>
              <a:gd name="connsiteX2" fmla="*/ 5187950 w 12192000"/>
              <a:gd name="connsiteY2" fmla="*/ 3479796 h 6858000"/>
              <a:gd name="connsiteX3" fmla="*/ 5372104 w 12192000"/>
              <a:gd name="connsiteY3" fmla="*/ 3663950 h 6858000"/>
              <a:gd name="connsiteX4" fmla="*/ 6819896 w 12192000"/>
              <a:gd name="connsiteY4" fmla="*/ 3663950 h 6858000"/>
              <a:gd name="connsiteX5" fmla="*/ 7004050 w 12192000"/>
              <a:gd name="connsiteY5" fmla="*/ 3479796 h 6858000"/>
              <a:gd name="connsiteX6" fmla="*/ 7004050 w 12192000"/>
              <a:gd name="connsiteY6" fmla="*/ 2743203 h 6858000"/>
              <a:gd name="connsiteX7" fmla="*/ 6819896 w 12192000"/>
              <a:gd name="connsiteY7" fmla="*/ 255904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372104" y="2559049"/>
                </a:moveTo>
                <a:cubicBezTo>
                  <a:pt x="5270399" y="2559049"/>
                  <a:pt x="5187950" y="2641498"/>
                  <a:pt x="5187950" y="2743203"/>
                </a:cubicBezTo>
                <a:lnTo>
                  <a:pt x="5187950" y="3479796"/>
                </a:lnTo>
                <a:cubicBezTo>
                  <a:pt x="5187950" y="3581501"/>
                  <a:pt x="5270399" y="3663950"/>
                  <a:pt x="5372104" y="3663950"/>
                </a:cubicBezTo>
                <a:lnTo>
                  <a:pt x="6819896" y="3663950"/>
                </a:lnTo>
                <a:cubicBezTo>
                  <a:pt x="6921601" y="3663950"/>
                  <a:pt x="7004050" y="3581501"/>
                  <a:pt x="7004050" y="3479796"/>
                </a:cubicBezTo>
                <a:lnTo>
                  <a:pt x="7004050" y="2743203"/>
                </a:lnTo>
                <a:cubicBezTo>
                  <a:pt x="7004050" y="2641498"/>
                  <a:pt x="6921601" y="2559049"/>
                  <a:pt x="6819896" y="25590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4C746B-ED41-B701-F94C-D667BDB1E670}"/>
              </a:ext>
            </a:extLst>
          </p:cNvPr>
          <p:cNvSpPr/>
          <p:nvPr/>
        </p:nvSpPr>
        <p:spPr>
          <a:xfrm>
            <a:off x="3906812" y="904874"/>
            <a:ext cx="4378375" cy="10096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pt-BR" sz="1800" dirty="0">
                <a:solidFill>
                  <a:schemeClr val="tx1"/>
                </a:solidFill>
              </a:rPr>
              <a:t>pós responder todas as perguntas, são mostrados o número de respostas corretas e incorretas e o tempo levado no quiz.</a:t>
            </a:r>
          </a:p>
        </p:txBody>
      </p:sp>
    </p:spTree>
    <p:extLst>
      <p:ext uri="{BB962C8B-B14F-4D97-AF65-F5344CB8AC3E}">
        <p14:creationId xmlns:p14="http://schemas.microsoft.com/office/powerpoint/2010/main" val="254332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C13E263-CC42-3302-8707-10E2DB0E2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A5DA9A5-4951-397F-A96B-3DEF0BE86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5296299 w 12192000"/>
              <a:gd name="connsiteY0" fmla="*/ 3669506 h 6858000"/>
              <a:gd name="connsiteX1" fmla="*/ 5243512 w 12192000"/>
              <a:gd name="connsiteY1" fmla="*/ 3722292 h 6858000"/>
              <a:gd name="connsiteX2" fmla="*/ 5243512 w 12192000"/>
              <a:gd name="connsiteY2" fmla="*/ 3933428 h 6858000"/>
              <a:gd name="connsiteX3" fmla="*/ 5296299 w 12192000"/>
              <a:gd name="connsiteY3" fmla="*/ 3986214 h 6858000"/>
              <a:gd name="connsiteX4" fmla="*/ 6895701 w 12192000"/>
              <a:gd name="connsiteY4" fmla="*/ 3986214 h 6858000"/>
              <a:gd name="connsiteX5" fmla="*/ 6948487 w 12192000"/>
              <a:gd name="connsiteY5" fmla="*/ 3933428 h 6858000"/>
              <a:gd name="connsiteX6" fmla="*/ 6948487 w 12192000"/>
              <a:gd name="connsiteY6" fmla="*/ 3722292 h 6858000"/>
              <a:gd name="connsiteX7" fmla="*/ 6895701 w 12192000"/>
              <a:gd name="connsiteY7" fmla="*/ 3669506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296299" y="3669506"/>
                </a:moveTo>
                <a:cubicBezTo>
                  <a:pt x="5267146" y="3669506"/>
                  <a:pt x="5243512" y="3693139"/>
                  <a:pt x="5243512" y="3722292"/>
                </a:cubicBezTo>
                <a:lnTo>
                  <a:pt x="5243512" y="3933428"/>
                </a:lnTo>
                <a:cubicBezTo>
                  <a:pt x="5243512" y="3962581"/>
                  <a:pt x="5267146" y="3986214"/>
                  <a:pt x="5296299" y="3986214"/>
                </a:cubicBezTo>
                <a:lnTo>
                  <a:pt x="6895701" y="3986214"/>
                </a:lnTo>
                <a:cubicBezTo>
                  <a:pt x="6924854" y="3986214"/>
                  <a:pt x="6948487" y="3962581"/>
                  <a:pt x="6948487" y="3933428"/>
                </a:cubicBezTo>
                <a:lnTo>
                  <a:pt x="6948487" y="3722292"/>
                </a:lnTo>
                <a:cubicBezTo>
                  <a:pt x="6948487" y="3693139"/>
                  <a:pt x="6924854" y="3669506"/>
                  <a:pt x="6895701" y="366950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1A5A37-5D12-670F-6933-10733C685942}"/>
              </a:ext>
            </a:extLst>
          </p:cNvPr>
          <p:cNvSpPr/>
          <p:nvPr/>
        </p:nvSpPr>
        <p:spPr>
          <a:xfrm>
            <a:off x="4110818" y="962024"/>
            <a:ext cx="3970363" cy="7239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Clique em “Meus Resultados” para ir à sua lista de resultados.</a:t>
            </a:r>
          </a:p>
        </p:txBody>
      </p:sp>
    </p:spTree>
    <p:extLst>
      <p:ext uri="{BB962C8B-B14F-4D97-AF65-F5344CB8AC3E}">
        <p14:creationId xmlns:p14="http://schemas.microsoft.com/office/powerpoint/2010/main" val="134379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D08A16-D693-827B-0ADE-0C7BBE52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F1FFC1-D6B9-15BE-0C8E-6ABC45216583}"/>
              </a:ext>
            </a:extLst>
          </p:cNvPr>
          <p:cNvSpPr/>
          <p:nvPr/>
        </p:nvSpPr>
        <p:spPr>
          <a:xfrm>
            <a:off x="3793721" y="514349"/>
            <a:ext cx="4604557" cy="7239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Esta tela mostra a lista de resultados de todos os questionários que você respondeu.</a:t>
            </a:r>
          </a:p>
        </p:txBody>
      </p:sp>
    </p:spTree>
    <p:extLst>
      <p:ext uri="{BB962C8B-B14F-4D97-AF65-F5344CB8AC3E}">
        <p14:creationId xmlns:p14="http://schemas.microsoft.com/office/powerpoint/2010/main" val="422932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D08A16-D693-827B-0ADE-0C7BBE52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E3FF53F-AA56-4C38-12F1-B648D4800E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923987 w 12192000"/>
              <a:gd name="connsiteY0" fmla="*/ 1223963 h 6858000"/>
              <a:gd name="connsiteX1" fmla="*/ 10872789 w 12192000"/>
              <a:gd name="connsiteY1" fmla="*/ 1275161 h 6858000"/>
              <a:gd name="connsiteX2" fmla="*/ 10872789 w 12192000"/>
              <a:gd name="connsiteY2" fmla="*/ 1479945 h 6858000"/>
              <a:gd name="connsiteX3" fmla="*/ 10923987 w 12192000"/>
              <a:gd name="connsiteY3" fmla="*/ 1531143 h 6858000"/>
              <a:gd name="connsiteX4" fmla="*/ 11805047 w 12192000"/>
              <a:gd name="connsiteY4" fmla="*/ 1531143 h 6858000"/>
              <a:gd name="connsiteX5" fmla="*/ 11856245 w 12192000"/>
              <a:gd name="connsiteY5" fmla="*/ 1479945 h 6858000"/>
              <a:gd name="connsiteX6" fmla="*/ 11856245 w 12192000"/>
              <a:gd name="connsiteY6" fmla="*/ 1275161 h 6858000"/>
              <a:gd name="connsiteX7" fmla="*/ 11805047 w 12192000"/>
              <a:gd name="connsiteY7" fmla="*/ 122396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0923987" y="1223963"/>
                </a:moveTo>
                <a:cubicBezTo>
                  <a:pt x="10895711" y="1223963"/>
                  <a:pt x="10872789" y="1246885"/>
                  <a:pt x="10872789" y="1275161"/>
                </a:cubicBezTo>
                <a:lnTo>
                  <a:pt x="10872789" y="1479945"/>
                </a:lnTo>
                <a:cubicBezTo>
                  <a:pt x="10872789" y="1508221"/>
                  <a:pt x="10895711" y="1531143"/>
                  <a:pt x="10923987" y="1531143"/>
                </a:cubicBezTo>
                <a:lnTo>
                  <a:pt x="11805047" y="1531143"/>
                </a:lnTo>
                <a:cubicBezTo>
                  <a:pt x="11833323" y="1531143"/>
                  <a:pt x="11856245" y="1508221"/>
                  <a:pt x="11856245" y="1479945"/>
                </a:cubicBezTo>
                <a:lnTo>
                  <a:pt x="11856245" y="1275161"/>
                </a:lnTo>
                <a:cubicBezTo>
                  <a:pt x="11856245" y="1246885"/>
                  <a:pt x="11833323" y="1223963"/>
                  <a:pt x="11805047" y="12239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B34444-E4ED-8AB0-1CBE-80CDB1A9FBA8}"/>
              </a:ext>
            </a:extLst>
          </p:cNvPr>
          <p:cNvSpPr/>
          <p:nvPr/>
        </p:nvSpPr>
        <p:spPr>
          <a:xfrm>
            <a:off x="3887585" y="514349"/>
            <a:ext cx="4416829" cy="7239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Clique em “Ver Detalhes” para mais informações de um resultado específico.</a:t>
            </a:r>
          </a:p>
        </p:txBody>
      </p:sp>
    </p:spTree>
    <p:extLst>
      <p:ext uri="{BB962C8B-B14F-4D97-AF65-F5344CB8AC3E}">
        <p14:creationId xmlns:p14="http://schemas.microsoft.com/office/powerpoint/2010/main" val="201074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1BF829-60FC-C634-F684-066C0409C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C34ABD-FD45-39FC-4E66-6DF66238DC15}"/>
              </a:ext>
            </a:extLst>
          </p:cNvPr>
          <p:cNvSpPr/>
          <p:nvPr/>
        </p:nvSpPr>
        <p:spPr>
          <a:xfrm>
            <a:off x="3887585" y="523874"/>
            <a:ext cx="4416829" cy="9525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A tela de detalhes mostra cada uma das perguntas, sua explicaç</a:t>
            </a:r>
            <a:r>
              <a:rPr lang="pt-BR" dirty="0">
                <a:solidFill>
                  <a:schemeClr val="tx1"/>
                </a:solidFill>
              </a:rPr>
              <a:t>ão, a resposta que você escolheu e qual a correta.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4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sign&#10;&#10;Description automatically generated">
            <a:extLst>
              <a:ext uri="{FF2B5EF4-FFF2-40B4-BE49-F238E27FC236}">
                <a16:creationId xmlns:a16="http://schemas.microsoft.com/office/drawing/2014/main" id="{7CDF15D7-9B32-0B6E-1681-DB974D0E8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E8C7761-5D4F-A163-C06C-AF230C2D8C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852592 w 12192000"/>
              <a:gd name="connsiteY0" fmla="*/ 4486275 h 6858000"/>
              <a:gd name="connsiteX1" fmla="*/ 4792266 w 12192000"/>
              <a:gd name="connsiteY1" fmla="*/ 4546601 h 6858000"/>
              <a:gd name="connsiteX2" fmla="*/ 4792266 w 12192000"/>
              <a:gd name="connsiteY2" fmla="*/ 4787899 h 6858000"/>
              <a:gd name="connsiteX3" fmla="*/ 4852592 w 12192000"/>
              <a:gd name="connsiteY3" fmla="*/ 4848225 h 6858000"/>
              <a:gd name="connsiteX4" fmla="*/ 7339408 w 12192000"/>
              <a:gd name="connsiteY4" fmla="*/ 4848225 h 6858000"/>
              <a:gd name="connsiteX5" fmla="*/ 7399734 w 12192000"/>
              <a:gd name="connsiteY5" fmla="*/ 4787899 h 6858000"/>
              <a:gd name="connsiteX6" fmla="*/ 7399734 w 12192000"/>
              <a:gd name="connsiteY6" fmla="*/ 4546601 h 6858000"/>
              <a:gd name="connsiteX7" fmla="*/ 7339408 w 12192000"/>
              <a:gd name="connsiteY7" fmla="*/ 448627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852592" y="4486275"/>
                </a:moveTo>
                <a:cubicBezTo>
                  <a:pt x="4819275" y="4486275"/>
                  <a:pt x="4792266" y="4513284"/>
                  <a:pt x="4792266" y="4546601"/>
                </a:cubicBezTo>
                <a:lnTo>
                  <a:pt x="4792266" y="4787899"/>
                </a:lnTo>
                <a:cubicBezTo>
                  <a:pt x="4792266" y="4821216"/>
                  <a:pt x="4819275" y="4848225"/>
                  <a:pt x="4852592" y="4848225"/>
                </a:cubicBezTo>
                <a:lnTo>
                  <a:pt x="7339408" y="4848225"/>
                </a:lnTo>
                <a:cubicBezTo>
                  <a:pt x="7372725" y="4848225"/>
                  <a:pt x="7399734" y="4821216"/>
                  <a:pt x="7399734" y="4787899"/>
                </a:cubicBezTo>
                <a:lnTo>
                  <a:pt x="7399734" y="4546601"/>
                </a:lnTo>
                <a:cubicBezTo>
                  <a:pt x="7399734" y="4513284"/>
                  <a:pt x="7372725" y="4486275"/>
                  <a:pt x="7339408" y="448627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9B4873-ABDC-B6BA-7A50-006000D737F3}"/>
              </a:ext>
            </a:extLst>
          </p:cNvPr>
          <p:cNvSpPr/>
          <p:nvPr/>
        </p:nvSpPr>
        <p:spPr>
          <a:xfrm>
            <a:off x="3887585" y="523875"/>
            <a:ext cx="4416829" cy="7715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Volte para o menu principal e clique em “Gerenciar questionários”.</a:t>
            </a:r>
          </a:p>
        </p:txBody>
      </p:sp>
    </p:spTree>
    <p:extLst>
      <p:ext uri="{BB962C8B-B14F-4D97-AF65-F5344CB8AC3E}">
        <p14:creationId xmlns:p14="http://schemas.microsoft.com/office/powerpoint/2010/main" val="358377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B0BBA5C-4A11-8CD6-CAEF-3650D39E5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75F515B-BF76-6041-2B50-2119A366B0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830794 w 12192000"/>
              <a:gd name="connsiteY0" fmla="*/ 3278038 h 6858000"/>
              <a:gd name="connsiteX1" fmla="*/ 4761781 w 12192000"/>
              <a:gd name="connsiteY1" fmla="*/ 3347051 h 6858000"/>
              <a:gd name="connsiteX2" fmla="*/ 4761781 w 12192000"/>
              <a:gd name="connsiteY2" fmla="*/ 3623093 h 6858000"/>
              <a:gd name="connsiteX3" fmla="*/ 4830794 w 12192000"/>
              <a:gd name="connsiteY3" fmla="*/ 3692106 h 6858000"/>
              <a:gd name="connsiteX4" fmla="*/ 7341078 w 12192000"/>
              <a:gd name="connsiteY4" fmla="*/ 3692106 h 6858000"/>
              <a:gd name="connsiteX5" fmla="*/ 7410091 w 12192000"/>
              <a:gd name="connsiteY5" fmla="*/ 3623093 h 6858000"/>
              <a:gd name="connsiteX6" fmla="*/ 7410091 w 12192000"/>
              <a:gd name="connsiteY6" fmla="*/ 3347051 h 6858000"/>
              <a:gd name="connsiteX7" fmla="*/ 7341078 w 12192000"/>
              <a:gd name="connsiteY7" fmla="*/ 3278038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830794" y="3278038"/>
                </a:moveTo>
                <a:cubicBezTo>
                  <a:pt x="4792679" y="3278038"/>
                  <a:pt x="4761781" y="3308936"/>
                  <a:pt x="4761781" y="3347051"/>
                </a:cubicBezTo>
                <a:lnTo>
                  <a:pt x="4761781" y="3623093"/>
                </a:lnTo>
                <a:cubicBezTo>
                  <a:pt x="4761781" y="3661208"/>
                  <a:pt x="4792679" y="3692106"/>
                  <a:pt x="4830794" y="3692106"/>
                </a:cubicBezTo>
                <a:lnTo>
                  <a:pt x="7341078" y="3692106"/>
                </a:lnTo>
                <a:cubicBezTo>
                  <a:pt x="7379193" y="3692106"/>
                  <a:pt x="7410091" y="3661208"/>
                  <a:pt x="7410091" y="3623093"/>
                </a:cubicBezTo>
                <a:lnTo>
                  <a:pt x="7410091" y="3347051"/>
                </a:lnTo>
                <a:cubicBezTo>
                  <a:pt x="7410091" y="3308936"/>
                  <a:pt x="7379193" y="3278038"/>
                  <a:pt x="7341078" y="32780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1B8F4E-8C4C-27ED-C1FE-681D686FA776}"/>
              </a:ext>
            </a:extLst>
          </p:cNvPr>
          <p:cNvSpPr/>
          <p:nvPr/>
        </p:nvSpPr>
        <p:spPr>
          <a:xfrm>
            <a:off x="4354597" y="520971"/>
            <a:ext cx="3482806" cy="8030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Clique no botão “Entrar” para ser levado à página de cadastro.</a:t>
            </a:r>
          </a:p>
        </p:txBody>
      </p:sp>
    </p:spTree>
    <p:extLst>
      <p:ext uri="{BB962C8B-B14F-4D97-AF65-F5344CB8AC3E}">
        <p14:creationId xmlns:p14="http://schemas.microsoft.com/office/powerpoint/2010/main" val="60727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97FEE1C-CE16-9D82-9699-8D2D28AED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4B3A2F-CC21-F0BC-CC45-A09C0324D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412687 w 12192000"/>
              <a:gd name="connsiteY0" fmla="*/ 1290638 h 6858000"/>
              <a:gd name="connsiteX1" fmla="*/ 9361489 w 12192000"/>
              <a:gd name="connsiteY1" fmla="*/ 1341836 h 6858000"/>
              <a:gd name="connsiteX2" fmla="*/ 9361489 w 12192000"/>
              <a:gd name="connsiteY2" fmla="*/ 1546620 h 6858000"/>
              <a:gd name="connsiteX3" fmla="*/ 9412687 w 12192000"/>
              <a:gd name="connsiteY3" fmla="*/ 1597818 h 6858000"/>
              <a:gd name="connsiteX4" fmla="*/ 10242152 w 12192000"/>
              <a:gd name="connsiteY4" fmla="*/ 1597818 h 6858000"/>
              <a:gd name="connsiteX5" fmla="*/ 10293350 w 12192000"/>
              <a:gd name="connsiteY5" fmla="*/ 1546620 h 6858000"/>
              <a:gd name="connsiteX6" fmla="*/ 10293350 w 12192000"/>
              <a:gd name="connsiteY6" fmla="*/ 1341836 h 6858000"/>
              <a:gd name="connsiteX7" fmla="*/ 10242152 w 12192000"/>
              <a:gd name="connsiteY7" fmla="*/ 1290638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412687" y="1290638"/>
                </a:moveTo>
                <a:cubicBezTo>
                  <a:pt x="9384411" y="1290638"/>
                  <a:pt x="9361489" y="1313560"/>
                  <a:pt x="9361489" y="1341836"/>
                </a:cubicBezTo>
                <a:lnTo>
                  <a:pt x="9361489" y="1546620"/>
                </a:lnTo>
                <a:cubicBezTo>
                  <a:pt x="9361489" y="1574896"/>
                  <a:pt x="9384411" y="1597818"/>
                  <a:pt x="9412687" y="1597818"/>
                </a:cubicBezTo>
                <a:lnTo>
                  <a:pt x="10242152" y="1597818"/>
                </a:lnTo>
                <a:cubicBezTo>
                  <a:pt x="10270428" y="1597818"/>
                  <a:pt x="10293350" y="1574896"/>
                  <a:pt x="10293350" y="1546620"/>
                </a:cubicBezTo>
                <a:lnTo>
                  <a:pt x="10293350" y="1341836"/>
                </a:lnTo>
                <a:cubicBezTo>
                  <a:pt x="10293350" y="1313560"/>
                  <a:pt x="10270428" y="1290638"/>
                  <a:pt x="10242152" y="12906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9E4E30-33B7-9732-4EB5-AF41FB5F3F8E}"/>
              </a:ext>
            </a:extLst>
          </p:cNvPr>
          <p:cNvSpPr/>
          <p:nvPr/>
        </p:nvSpPr>
        <p:spPr>
          <a:xfrm>
            <a:off x="3887585" y="523875"/>
            <a:ext cx="4416829" cy="7715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pt-BR" dirty="0">
                <a:solidFill>
                  <a:schemeClr val="tx1"/>
                </a:solidFill>
              </a:rPr>
              <a:t>o questionário que você acabou de responder, clique em “Resultados”.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8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5C13751-3CE5-9292-0A1B-F4D5F7B30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2ADBED-5575-D21D-B9EC-09007E9FC400}"/>
              </a:ext>
            </a:extLst>
          </p:cNvPr>
          <p:cNvSpPr/>
          <p:nvPr/>
        </p:nvSpPr>
        <p:spPr>
          <a:xfrm>
            <a:off x="3772592" y="2219326"/>
            <a:ext cx="4646815" cy="16382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Nesta tela, você terá a visão de todas as respostas recebidas no questionário, incluindo nome de quem respondeu, número de acertos, tempo total e um resumo de quais perguntas foram acertadas.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3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DFBE-964A-26DC-7F80-261F7FB2A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Obrigado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73C39-BDA1-CE55-0041-9C7DF7786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Esperamos que tenha gostado!</a:t>
            </a:r>
          </a:p>
        </p:txBody>
      </p:sp>
    </p:spTree>
    <p:extLst>
      <p:ext uri="{BB962C8B-B14F-4D97-AF65-F5344CB8AC3E}">
        <p14:creationId xmlns:p14="http://schemas.microsoft.com/office/powerpoint/2010/main" val="62926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68C3DAEA-A6E8-A5F0-36B0-3AE0B4D3A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0826BD-2197-CF56-F9C0-7B2AF25AEA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5252221 w 12192000"/>
              <a:gd name="connsiteY0" fmla="*/ 4525168 h 6858000"/>
              <a:gd name="connsiteX1" fmla="*/ 5185352 w 12192000"/>
              <a:gd name="connsiteY1" fmla="*/ 4592037 h 6858000"/>
              <a:gd name="connsiteX2" fmla="*/ 5185352 w 12192000"/>
              <a:gd name="connsiteY2" fmla="*/ 4859504 h 6858000"/>
              <a:gd name="connsiteX3" fmla="*/ 5252221 w 12192000"/>
              <a:gd name="connsiteY3" fmla="*/ 4926373 h 6858000"/>
              <a:gd name="connsiteX4" fmla="*/ 6939778 w 12192000"/>
              <a:gd name="connsiteY4" fmla="*/ 4926373 h 6858000"/>
              <a:gd name="connsiteX5" fmla="*/ 7006647 w 12192000"/>
              <a:gd name="connsiteY5" fmla="*/ 4859504 h 6858000"/>
              <a:gd name="connsiteX6" fmla="*/ 7006647 w 12192000"/>
              <a:gd name="connsiteY6" fmla="*/ 4592037 h 6858000"/>
              <a:gd name="connsiteX7" fmla="*/ 6939778 w 12192000"/>
              <a:gd name="connsiteY7" fmla="*/ 4525168 h 6858000"/>
              <a:gd name="connsiteX8" fmla="*/ 5366475 w 12192000"/>
              <a:gd name="connsiteY8" fmla="*/ 2961410 h 6858000"/>
              <a:gd name="connsiteX9" fmla="*/ 5185352 w 12192000"/>
              <a:gd name="connsiteY9" fmla="*/ 3142533 h 6858000"/>
              <a:gd name="connsiteX10" fmla="*/ 5185352 w 12192000"/>
              <a:gd name="connsiteY10" fmla="*/ 3867003 h 6858000"/>
              <a:gd name="connsiteX11" fmla="*/ 5366475 w 12192000"/>
              <a:gd name="connsiteY11" fmla="*/ 4048126 h 6858000"/>
              <a:gd name="connsiteX12" fmla="*/ 6825524 w 12192000"/>
              <a:gd name="connsiteY12" fmla="*/ 4048126 h 6858000"/>
              <a:gd name="connsiteX13" fmla="*/ 7006647 w 12192000"/>
              <a:gd name="connsiteY13" fmla="*/ 3867003 h 6858000"/>
              <a:gd name="connsiteX14" fmla="*/ 7006647 w 12192000"/>
              <a:gd name="connsiteY14" fmla="*/ 3142533 h 6858000"/>
              <a:gd name="connsiteX15" fmla="*/ 6825524 w 12192000"/>
              <a:gd name="connsiteY15" fmla="*/ 2961410 h 6858000"/>
              <a:gd name="connsiteX16" fmla="*/ 0 w 12192000"/>
              <a:gd name="connsiteY16" fmla="*/ 0 h 6858000"/>
              <a:gd name="connsiteX17" fmla="*/ 12192000 w 12192000"/>
              <a:gd name="connsiteY17" fmla="*/ 0 h 6858000"/>
              <a:gd name="connsiteX18" fmla="*/ 12192000 w 12192000"/>
              <a:gd name="connsiteY18" fmla="*/ 6858000 h 6858000"/>
              <a:gd name="connsiteX19" fmla="*/ 0 w 12192000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5252221" y="4525168"/>
                </a:moveTo>
                <a:cubicBezTo>
                  <a:pt x="5215290" y="4525168"/>
                  <a:pt x="5185352" y="4555106"/>
                  <a:pt x="5185352" y="4592037"/>
                </a:cubicBezTo>
                <a:lnTo>
                  <a:pt x="5185352" y="4859504"/>
                </a:lnTo>
                <a:cubicBezTo>
                  <a:pt x="5185352" y="4896435"/>
                  <a:pt x="5215290" y="4926373"/>
                  <a:pt x="5252221" y="4926373"/>
                </a:cubicBezTo>
                <a:lnTo>
                  <a:pt x="6939778" y="4926373"/>
                </a:lnTo>
                <a:cubicBezTo>
                  <a:pt x="6976709" y="4926373"/>
                  <a:pt x="7006647" y="4896435"/>
                  <a:pt x="7006647" y="4859504"/>
                </a:cubicBezTo>
                <a:lnTo>
                  <a:pt x="7006647" y="4592037"/>
                </a:lnTo>
                <a:cubicBezTo>
                  <a:pt x="7006647" y="4555106"/>
                  <a:pt x="6976709" y="4525168"/>
                  <a:pt x="6939778" y="4525168"/>
                </a:cubicBezTo>
                <a:close/>
                <a:moveTo>
                  <a:pt x="5366475" y="2961410"/>
                </a:moveTo>
                <a:cubicBezTo>
                  <a:pt x="5266444" y="2961410"/>
                  <a:pt x="5185352" y="3042502"/>
                  <a:pt x="5185352" y="3142533"/>
                </a:cubicBezTo>
                <a:lnTo>
                  <a:pt x="5185352" y="3867003"/>
                </a:lnTo>
                <a:cubicBezTo>
                  <a:pt x="5185352" y="3967034"/>
                  <a:pt x="5266444" y="4048126"/>
                  <a:pt x="5366475" y="4048126"/>
                </a:cubicBezTo>
                <a:lnTo>
                  <a:pt x="6825524" y="4048126"/>
                </a:lnTo>
                <a:cubicBezTo>
                  <a:pt x="6925555" y="4048126"/>
                  <a:pt x="7006647" y="3967034"/>
                  <a:pt x="7006647" y="3867003"/>
                </a:cubicBezTo>
                <a:lnTo>
                  <a:pt x="7006647" y="3142533"/>
                </a:lnTo>
                <a:cubicBezTo>
                  <a:pt x="7006647" y="3042502"/>
                  <a:pt x="6925555" y="2961410"/>
                  <a:pt x="6825524" y="296141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6B0A1D-5F64-DC8F-47FA-3FBD231A0C1E}"/>
              </a:ext>
            </a:extLst>
          </p:cNvPr>
          <p:cNvSpPr/>
          <p:nvPr/>
        </p:nvSpPr>
        <p:spPr>
          <a:xfrm>
            <a:off x="4208086" y="625746"/>
            <a:ext cx="3775827" cy="8030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Preencha os campos com e-mail, senha e nome,</a:t>
            </a:r>
            <a:r>
              <a:rPr lang="pt-BR" dirty="0">
                <a:solidFill>
                  <a:schemeClr val="tx1"/>
                </a:solidFill>
              </a:rPr>
              <a:t> e clique em “</a:t>
            </a:r>
            <a:r>
              <a:rPr lang="pt-BR" dirty="0" err="1">
                <a:solidFill>
                  <a:schemeClr val="tx1"/>
                </a:solidFill>
              </a:rPr>
              <a:t>Sign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Up</a:t>
            </a:r>
            <a:r>
              <a:rPr lang="pt-BR" dirty="0">
                <a:solidFill>
                  <a:schemeClr val="tx1"/>
                </a:solidFill>
              </a:rPr>
              <a:t>”.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0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sign&#10;&#10;Description automatically generated">
            <a:extLst>
              <a:ext uri="{FF2B5EF4-FFF2-40B4-BE49-F238E27FC236}">
                <a16:creationId xmlns:a16="http://schemas.microsoft.com/office/drawing/2014/main" id="{336510F2-4364-D7D5-5B90-BDCD474B0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BA855B-C1CB-238C-8828-473B5F3D3B31}"/>
              </a:ext>
            </a:extLst>
          </p:cNvPr>
          <p:cNvSpPr/>
          <p:nvPr/>
        </p:nvSpPr>
        <p:spPr>
          <a:xfrm>
            <a:off x="4354597" y="520971"/>
            <a:ext cx="3482806" cy="8030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Após o cadastro, você estará no menu principal.</a:t>
            </a:r>
          </a:p>
        </p:txBody>
      </p:sp>
    </p:spTree>
    <p:extLst>
      <p:ext uri="{BB962C8B-B14F-4D97-AF65-F5344CB8AC3E}">
        <p14:creationId xmlns:p14="http://schemas.microsoft.com/office/powerpoint/2010/main" val="204743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sign&#10;&#10;Description automatically generated">
            <a:extLst>
              <a:ext uri="{FF2B5EF4-FFF2-40B4-BE49-F238E27FC236}">
                <a16:creationId xmlns:a16="http://schemas.microsoft.com/office/drawing/2014/main" id="{336510F2-4364-D7D5-5B90-BDCD474B0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6F10CB5-1D7C-AE88-370C-FB929F66D3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840914 w 12192000"/>
              <a:gd name="connsiteY0" fmla="*/ 4108450 h 6858000"/>
              <a:gd name="connsiteX1" fmla="*/ 4774767 w 12192000"/>
              <a:gd name="connsiteY1" fmla="*/ 4174597 h 6858000"/>
              <a:gd name="connsiteX2" fmla="*/ 4774767 w 12192000"/>
              <a:gd name="connsiteY2" fmla="*/ 4439178 h 6858000"/>
              <a:gd name="connsiteX3" fmla="*/ 4840914 w 12192000"/>
              <a:gd name="connsiteY3" fmla="*/ 4505325 h 6858000"/>
              <a:gd name="connsiteX4" fmla="*/ 7351086 w 12192000"/>
              <a:gd name="connsiteY4" fmla="*/ 4505325 h 6858000"/>
              <a:gd name="connsiteX5" fmla="*/ 7417233 w 12192000"/>
              <a:gd name="connsiteY5" fmla="*/ 4439178 h 6858000"/>
              <a:gd name="connsiteX6" fmla="*/ 7417233 w 12192000"/>
              <a:gd name="connsiteY6" fmla="*/ 4174597 h 6858000"/>
              <a:gd name="connsiteX7" fmla="*/ 7351086 w 12192000"/>
              <a:gd name="connsiteY7" fmla="*/ 41084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840914" y="4108450"/>
                </a:moveTo>
                <a:cubicBezTo>
                  <a:pt x="4804383" y="4108450"/>
                  <a:pt x="4774767" y="4138065"/>
                  <a:pt x="4774767" y="4174597"/>
                </a:cubicBezTo>
                <a:lnTo>
                  <a:pt x="4774767" y="4439178"/>
                </a:lnTo>
                <a:cubicBezTo>
                  <a:pt x="4774767" y="4475710"/>
                  <a:pt x="4804383" y="4505325"/>
                  <a:pt x="4840914" y="4505325"/>
                </a:cubicBezTo>
                <a:lnTo>
                  <a:pt x="7351086" y="4505325"/>
                </a:lnTo>
                <a:cubicBezTo>
                  <a:pt x="7387618" y="4505325"/>
                  <a:pt x="7417233" y="4475710"/>
                  <a:pt x="7417233" y="4439178"/>
                </a:cubicBezTo>
                <a:lnTo>
                  <a:pt x="7417233" y="4174597"/>
                </a:lnTo>
                <a:cubicBezTo>
                  <a:pt x="7417233" y="4138065"/>
                  <a:pt x="7387618" y="4108450"/>
                  <a:pt x="7351086" y="41084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BCDB7F-5B85-7F84-BA14-97914A9E7BBF}"/>
              </a:ext>
            </a:extLst>
          </p:cNvPr>
          <p:cNvSpPr/>
          <p:nvPr/>
        </p:nvSpPr>
        <p:spPr>
          <a:xfrm>
            <a:off x="4354597" y="539259"/>
            <a:ext cx="3482806" cy="8030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Clique em “Gerenciar questões” para ver sua lista de questões.</a:t>
            </a:r>
          </a:p>
        </p:txBody>
      </p:sp>
    </p:spTree>
    <p:extLst>
      <p:ext uri="{BB962C8B-B14F-4D97-AF65-F5344CB8AC3E}">
        <p14:creationId xmlns:p14="http://schemas.microsoft.com/office/powerpoint/2010/main" val="247067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F0B0FC-DF18-0FFB-61C0-52714A1F4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B1B9E-454F-F823-98F1-D2CAB8A585C3}"/>
              </a:ext>
            </a:extLst>
          </p:cNvPr>
          <p:cNvSpPr/>
          <p:nvPr/>
        </p:nvSpPr>
        <p:spPr>
          <a:xfrm>
            <a:off x="4231650" y="520970"/>
            <a:ext cx="3728700" cy="1015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pt-BR" dirty="0">
                <a:solidFill>
                  <a:schemeClr val="tx1"/>
                </a:solidFill>
              </a:rPr>
              <a:t>essa tela são mostradas as questões que já foram criadas, permitindo que sejam modificadas.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0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F0B0FC-DF18-0FFB-61C0-52714A1F4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40BF6C8-3560-CC2C-28A7-0E70659B09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847806 w 12192000"/>
              <a:gd name="connsiteY0" fmla="*/ 744465 h 6858000"/>
              <a:gd name="connsiteX1" fmla="*/ 9784557 w 12192000"/>
              <a:gd name="connsiteY1" fmla="*/ 807714 h 6858000"/>
              <a:gd name="connsiteX2" fmla="*/ 9784557 w 12192000"/>
              <a:gd name="connsiteY2" fmla="*/ 1060701 h 6858000"/>
              <a:gd name="connsiteX3" fmla="*/ 9847806 w 12192000"/>
              <a:gd name="connsiteY3" fmla="*/ 1123950 h 6858000"/>
              <a:gd name="connsiteX4" fmla="*/ 11002420 w 12192000"/>
              <a:gd name="connsiteY4" fmla="*/ 1123950 h 6858000"/>
              <a:gd name="connsiteX5" fmla="*/ 11065669 w 12192000"/>
              <a:gd name="connsiteY5" fmla="*/ 1060701 h 6858000"/>
              <a:gd name="connsiteX6" fmla="*/ 11065669 w 12192000"/>
              <a:gd name="connsiteY6" fmla="*/ 807714 h 6858000"/>
              <a:gd name="connsiteX7" fmla="*/ 11002420 w 12192000"/>
              <a:gd name="connsiteY7" fmla="*/ 74446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847806" y="744465"/>
                </a:moveTo>
                <a:cubicBezTo>
                  <a:pt x="9812875" y="744465"/>
                  <a:pt x="9784557" y="772783"/>
                  <a:pt x="9784557" y="807714"/>
                </a:cubicBezTo>
                <a:lnTo>
                  <a:pt x="9784557" y="1060701"/>
                </a:lnTo>
                <a:cubicBezTo>
                  <a:pt x="9784557" y="1095632"/>
                  <a:pt x="9812875" y="1123950"/>
                  <a:pt x="9847806" y="1123950"/>
                </a:cubicBezTo>
                <a:lnTo>
                  <a:pt x="11002420" y="1123950"/>
                </a:lnTo>
                <a:cubicBezTo>
                  <a:pt x="11037351" y="1123950"/>
                  <a:pt x="11065669" y="1095632"/>
                  <a:pt x="11065669" y="1060701"/>
                </a:cubicBezTo>
                <a:lnTo>
                  <a:pt x="11065669" y="807714"/>
                </a:lnTo>
                <a:cubicBezTo>
                  <a:pt x="11065669" y="772783"/>
                  <a:pt x="11037351" y="744465"/>
                  <a:pt x="11002420" y="74446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noAutofit/>
          </a:bodyPr>
          <a:lstStyle/>
          <a:p>
            <a:pPr algn="ctr"/>
            <a:endParaRPr lang="en-US" sz="480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6CB51F-20B9-CF8F-3726-A0350BB0FA57}"/>
              </a:ext>
            </a:extLst>
          </p:cNvPr>
          <p:cNvSpPr/>
          <p:nvPr/>
        </p:nvSpPr>
        <p:spPr>
          <a:xfrm>
            <a:off x="4354597" y="520971"/>
            <a:ext cx="3482806" cy="8030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Clique em “Criar pergunta” para criar uma nova questão.</a:t>
            </a:r>
          </a:p>
        </p:txBody>
      </p:sp>
    </p:spTree>
    <p:extLst>
      <p:ext uri="{BB962C8B-B14F-4D97-AF65-F5344CB8AC3E}">
        <p14:creationId xmlns:p14="http://schemas.microsoft.com/office/powerpoint/2010/main" val="268818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DC00F5C-7BA2-3314-B03A-9478D417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71D22-C7F5-658A-AD3A-697180250EFD}"/>
              </a:ext>
            </a:extLst>
          </p:cNvPr>
          <p:cNvSpPr/>
          <p:nvPr/>
        </p:nvSpPr>
        <p:spPr>
          <a:xfrm>
            <a:off x="-1" y="-1"/>
            <a:ext cx="12191999" cy="6857999"/>
          </a:xfrm>
          <a:custGeom>
            <a:avLst/>
            <a:gdLst>
              <a:gd name="connsiteX0" fmla="*/ 2200276 w 12191999"/>
              <a:gd name="connsiteY0" fmla="*/ 1076326 h 6857999"/>
              <a:gd name="connsiteX1" fmla="*/ 2200276 w 12191999"/>
              <a:gd name="connsiteY1" fmla="*/ 5772151 h 6857999"/>
              <a:gd name="connsiteX2" fmla="*/ 9991726 w 12191999"/>
              <a:gd name="connsiteY2" fmla="*/ 5772151 h 6857999"/>
              <a:gd name="connsiteX3" fmla="*/ 9991726 w 12191999"/>
              <a:gd name="connsiteY3" fmla="*/ 1076326 h 6857999"/>
              <a:gd name="connsiteX4" fmla="*/ 0 w 12191999"/>
              <a:gd name="connsiteY4" fmla="*/ 0 h 6857999"/>
              <a:gd name="connsiteX5" fmla="*/ 12191999 w 12191999"/>
              <a:gd name="connsiteY5" fmla="*/ 0 h 6857999"/>
              <a:gd name="connsiteX6" fmla="*/ 12191999 w 12191999"/>
              <a:gd name="connsiteY6" fmla="*/ 6857999 h 6857999"/>
              <a:gd name="connsiteX7" fmla="*/ 0 w 12191999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7999">
                <a:moveTo>
                  <a:pt x="2200276" y="1076326"/>
                </a:moveTo>
                <a:lnTo>
                  <a:pt x="2200276" y="5772151"/>
                </a:lnTo>
                <a:lnTo>
                  <a:pt x="9991726" y="5772151"/>
                </a:lnTo>
                <a:lnTo>
                  <a:pt x="9991726" y="1076326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800C4E-FF67-57D1-4000-55A0A906411E}"/>
              </a:ext>
            </a:extLst>
          </p:cNvPr>
          <p:cNvSpPr/>
          <p:nvPr/>
        </p:nvSpPr>
        <p:spPr>
          <a:xfrm>
            <a:off x="3422655" y="109490"/>
            <a:ext cx="5346689" cy="16095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63500" dir="5400000" sx="105000" sy="105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 campo assunto serve apenas para organização, e não será mostrado durante o jogo.</a:t>
            </a:r>
          </a:p>
          <a:p>
            <a:pPr algn="just"/>
            <a:endParaRPr lang="pt-BR" sz="1800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Informe o enunciado, a resposta correta e uma explicação para a resposta, depois clique em “Salvar”.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4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Widescreen</PresentationFormat>
  <Paragraphs>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EsQUIZito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Cardoso De Andrade</dc:creator>
  <cp:lastModifiedBy>Eduardo Cardoso De Andrade</cp:lastModifiedBy>
  <cp:revision>1</cp:revision>
  <dcterms:created xsi:type="dcterms:W3CDTF">2023-11-10T23:32:48Z</dcterms:created>
  <dcterms:modified xsi:type="dcterms:W3CDTF">2023-11-11T02:53:35Z</dcterms:modified>
</cp:coreProperties>
</file>