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22C09-BE52-49E8-9AA1-93C7C3053773}" v="2" dt="2023-02-15T02:46:57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dras Santos" userId="de69ac21027d344b" providerId="LiveId" clId="{A3122C09-BE52-49E8-9AA1-93C7C3053773}"/>
    <pc:docChg chg="modSld">
      <pc:chgData name="Esdras Santos" userId="de69ac21027d344b" providerId="LiveId" clId="{A3122C09-BE52-49E8-9AA1-93C7C3053773}" dt="2023-02-15T02:47:27.753" v="102" actId="1076"/>
      <pc:docMkLst>
        <pc:docMk/>
      </pc:docMkLst>
      <pc:sldChg chg="addSp modSp mod">
        <pc:chgData name="Esdras Santos" userId="de69ac21027d344b" providerId="LiveId" clId="{A3122C09-BE52-49E8-9AA1-93C7C3053773}" dt="2023-02-15T02:47:27.753" v="102" actId="1076"/>
        <pc:sldMkLst>
          <pc:docMk/>
          <pc:sldMk cId="2805023364" sldId="262"/>
        </pc:sldMkLst>
        <pc:spChg chg="mod">
          <ac:chgData name="Esdras Santos" userId="de69ac21027d344b" providerId="LiveId" clId="{A3122C09-BE52-49E8-9AA1-93C7C3053773}" dt="2023-02-15T02:47:25.420" v="101" actId="1076"/>
          <ac:spMkLst>
            <pc:docMk/>
            <pc:sldMk cId="2805023364" sldId="262"/>
            <ac:spMk id="2" creationId="{92C4FB52-EF18-2113-D08C-3122CC40C7CC}"/>
          </ac:spMkLst>
        </pc:spChg>
        <pc:spChg chg="add mod">
          <ac:chgData name="Esdras Santos" userId="de69ac21027d344b" providerId="LiveId" clId="{A3122C09-BE52-49E8-9AA1-93C7C3053773}" dt="2023-02-15T02:47:27.753" v="102" actId="1076"/>
          <ac:spMkLst>
            <pc:docMk/>
            <pc:sldMk cId="2805023364" sldId="262"/>
            <ac:spMk id="3" creationId="{80FDB9EE-F677-4989-C4A6-2B186AF58A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5105D-EDF9-CD9A-5056-975EFE6D0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D80578-116D-7C7B-0C8F-95C43EDE0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B4DC0B-E6AE-0CDD-7982-CC721D8C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4B6730-6A65-69A8-E456-C70F1072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6B6BFC-68E4-C03A-BDE7-C40477D4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5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585FB-E2CF-39F7-DA63-4139AAB5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1616CB-AEF7-932D-995A-9FE49A3B8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47653-E005-E5D3-FD38-5F9A7B28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4FFCF9-52B5-60CF-D7C3-4278E133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1F951F-E423-D9FF-0DFC-9765B730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72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3E6CF0-064B-A228-CFF2-8A861C722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9DE0F0-83CF-46E2-F819-F253967D1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9494BC-27B1-2AA0-DC7F-7AC09DED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0876D4-8F26-C49B-CA60-4F574AE4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F9577C-31A0-0EEE-36C3-86935CF9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13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36A51-CDE4-DA7D-4E9A-D7B4BA1A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ADE4C-A84F-E6F1-616F-4973FC77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7635E-FA83-BC56-0EF7-04976DD8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10525-9E16-A52D-69FD-18A0BFB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53415A-B38C-5261-4860-97C4EE0F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21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10A9D-7E36-165B-8815-A08F95E8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DB145C-DD68-8806-5338-50636A617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FA7AAE-E151-93D3-DF43-53227369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E07BAA-5B5E-EDD2-56E9-C38FD87B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C769A-44AE-4542-50AF-C38E13D7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69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BEDD6-3FF6-8AC5-E334-FC85E520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6CD37-BE95-93DD-F10A-6B90238A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7996D0-1508-3168-D3D2-78935756B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C3B73F-641E-E062-A45B-AD60A7DF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E11CED-D14E-5674-CD09-2003508C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0F088C-5266-0D7D-FB29-98F0E63E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88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9505D-8636-D942-B6A0-5D3D92FF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FA2A5A-4787-3E5F-1719-EBFC2E66F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7A239D-2C7B-5B13-57A4-168B5BF03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E1C188-5764-8FE5-9486-2C824CB7B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85FADA-CB7A-B617-2057-A6B6371D0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B2D533-5280-E1AF-038B-5358C102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BAC1E5-B17A-EB14-0AF2-92DE331C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172417-9020-4E6E-E2C8-CC38BB11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03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4B082-3382-BFF2-7A15-2F27FB33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9812EB-BC78-DC35-0D03-2131F8A5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89578A-19EA-469A-A0B0-E5109762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8ADAAC-9846-1D76-6D1C-BF539A4E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3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54BCF7-24E2-20A8-DF99-2A762DB8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C98E92-D6AE-0D38-F36B-0A63D3C7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D63D6D-DFEE-FBBA-618C-0C61CEF2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10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75CEB-BC84-4669-29D9-90BB08AC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A663C-B0F6-4D37-2CB6-CDD3969E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BDB2AD-D302-6B93-E660-0EF35A43E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8BA900-769C-5368-A273-F88514A2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6322EF-B55B-5CCB-8962-438FD767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F4A9EB-3425-D66E-3D3D-3CBE680A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35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AD21E-D7A0-B402-A1B6-35A70ACB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10A769-0073-2AC2-E001-40528B0AA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482FA3-F934-3ABB-DC2F-FBB5D40F5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DCDE13-6880-CF74-2D49-9C802250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781232-EDEE-D697-E3E2-A1CC3A3B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DAC26E-99A7-9D49-EEE3-EB4CD4FA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7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EF964C-7533-7FCB-1045-6D59FBD4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11EE50-0E76-B0B8-AD46-D36A33E53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761E6-BD9C-FD56-24A1-711316104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5BE99C-161A-5FD6-BA19-CF80B6722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141E1A-DD68-4051-E6CE-02BBDE65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57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ninja/AtividadeFaculdade-ProgramacaoEstruturaMineracaoDeDad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4FB52-EF18-2113-D08C-3122CC40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2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AV1 - DESENVOLVIMENTO DE 5 CASES TÉCNICOS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CB7F22-291A-7550-A816-BB75B82708C2}"/>
              </a:ext>
            </a:extLst>
          </p:cNvPr>
          <p:cNvSpPr txBox="1"/>
          <p:nvPr/>
        </p:nvSpPr>
        <p:spPr>
          <a:xfrm>
            <a:off x="8481279" y="3128918"/>
            <a:ext cx="30332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Esdras Xavier Melo dos Santos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01522754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Superior de Tecnologia em Ciência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FDB9EE-F677-4989-C4A6-2B186AF58A58}"/>
              </a:ext>
            </a:extLst>
          </p:cNvPr>
          <p:cNvSpPr txBox="1"/>
          <p:nvPr/>
        </p:nvSpPr>
        <p:spPr>
          <a:xfrm>
            <a:off x="2513128" y="5508716"/>
            <a:ext cx="7165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Repositório: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https://github.com/tecninja/AtividadeFaculdade-ProgramacaoEstruturaMineracaoDeDados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2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6D4D3AC-E4D0-C109-AB77-DE89A5173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495" y="2115757"/>
            <a:ext cx="3445565" cy="4057719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Pesquise por XAMPP no seu navegador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Baixe o arquivo e o execute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Vai clicando em “sim/aceitar” para as caixas de diálogo que surgirem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Após Instalação, execute o programa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Selecione o Apache e o MySQL, e clique em iniciar (vide figura ao lado)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Aguarde a finalização do processo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Ao finalizar, os serviços estarão prontos para uso, no localhost do seu navegador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72CDDE-8BAE-0996-E704-EF5FF676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313" y="2115757"/>
            <a:ext cx="4740234" cy="2951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2AEE84-3800-2919-B8B7-57F7D8FD6249}"/>
              </a:ext>
            </a:extLst>
          </p:cNvPr>
          <p:cNvSpPr txBox="1"/>
          <p:nvPr/>
        </p:nvSpPr>
        <p:spPr>
          <a:xfrm>
            <a:off x="5178313" y="5084837"/>
            <a:ext cx="474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Figura 1 – Material Didático Programação Estrutura e Mineração de Dados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26FEFC4-C939-814A-96CF-3ECB1C7766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Tutorial de Instalação do XAMPP e Ativação do Apache e MySQL</a:t>
            </a:r>
          </a:p>
        </p:txBody>
      </p:sp>
    </p:spTree>
    <p:extLst>
      <p:ext uri="{BB962C8B-B14F-4D97-AF65-F5344CB8AC3E}">
        <p14:creationId xmlns:p14="http://schemas.microsoft.com/office/powerpoint/2010/main" val="333475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1476F-4E34-E4B4-BF57-C3719954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Tela HTML – Cadastro Departamento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2948C5-9E9F-D804-D166-026525BA0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582"/>
            <a:ext cx="10515600" cy="4349424"/>
          </a:xfrm>
        </p:spPr>
      </p:pic>
    </p:spTree>
    <p:extLst>
      <p:ext uri="{BB962C8B-B14F-4D97-AF65-F5344CB8AC3E}">
        <p14:creationId xmlns:p14="http://schemas.microsoft.com/office/powerpoint/2010/main" val="382498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5E9FCDE-D885-5A05-2C01-CB2B74968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3944"/>
            <a:ext cx="10515600" cy="396771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5447E01-81A4-5C65-CF8B-026153E4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Criação de Tela HTML – Seleção de Permissões</a:t>
            </a:r>
          </a:p>
        </p:txBody>
      </p:sp>
    </p:spTree>
    <p:extLst>
      <p:ext uri="{BB962C8B-B14F-4D97-AF65-F5344CB8AC3E}">
        <p14:creationId xmlns:p14="http://schemas.microsoft.com/office/powerpoint/2010/main" val="196566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1ECAAD6-5FA8-5B5E-637D-48E3D7CE3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06" y="2650435"/>
            <a:ext cx="11784987" cy="2274913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7FA375B-1C12-691F-B14C-848C4785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Criação de Tabela MySQL</a:t>
            </a:r>
          </a:p>
        </p:txBody>
      </p:sp>
    </p:spTree>
    <p:extLst>
      <p:ext uri="{BB962C8B-B14F-4D97-AF65-F5344CB8AC3E}">
        <p14:creationId xmlns:p14="http://schemas.microsoft.com/office/powerpoint/2010/main" val="963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3FBEEA-C083-B9CE-DCA6-5F0CB4288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61" y="3220278"/>
            <a:ext cx="12059478" cy="1128113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ED313ED-D6F0-5288-BD36-8F8E098A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Criação de Query SQL</a:t>
            </a:r>
          </a:p>
        </p:txBody>
      </p:sp>
    </p:spTree>
    <p:extLst>
      <p:ext uri="{BB962C8B-B14F-4D97-AF65-F5344CB8AC3E}">
        <p14:creationId xmlns:p14="http://schemas.microsoft.com/office/powerpoint/2010/main" val="1504797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AV1 - DESENVOLVIMENTO DE 5 CASES TÉCNICOS</vt:lpstr>
      <vt:lpstr>Apresentação do PowerPoint</vt:lpstr>
      <vt:lpstr>Criação de Tela HTML – Cadastro Departamento</vt:lpstr>
      <vt:lpstr>Criação de Tela HTML – Seleção de Permissões</vt:lpstr>
      <vt:lpstr>Criação de Tabela MySQL</vt:lpstr>
      <vt:lpstr>Criação de Query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AV1 - DESENVOLVIMENTO DE 5 CASES TÉCNICOS</dc:title>
  <dc:creator>Esdras Santos</dc:creator>
  <cp:lastModifiedBy>Esdras Santos</cp:lastModifiedBy>
  <cp:revision>1</cp:revision>
  <dcterms:created xsi:type="dcterms:W3CDTF">2023-02-14T23:05:39Z</dcterms:created>
  <dcterms:modified xsi:type="dcterms:W3CDTF">2023-02-15T02:47:35Z</dcterms:modified>
</cp:coreProperties>
</file>