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1" r:id="rId5"/>
    <p:sldId id="296" r:id="rId6"/>
    <p:sldId id="298" r:id="rId7"/>
    <p:sldId id="297" r:id="rId8"/>
    <p:sldId id="293" r:id="rId9"/>
    <p:sldId id="295" r:id="rId10"/>
    <p:sldId id="280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4879" autoAdjust="0"/>
  </p:normalViewPr>
  <p:slideViewPr>
    <p:cSldViewPr snapToGrid="0">
      <p:cViewPr varScale="1">
        <p:scale>
          <a:sx n="109" d="100"/>
          <a:sy n="109" d="100"/>
        </p:scale>
        <p:origin x="552" y="96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80" d="100"/>
          <a:sy n="80" d="100"/>
        </p:scale>
        <p:origin x="3984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">
      <pc:chgData name="Fake Test User" userId="SID-0" providerId="Test" clId="FakeClientId" dt="2024-03-14T06:02:47.803" v="12" actId="27636"/>
      <pc:docMkLst>
        <pc:docMk/>
      </pc:docMkLst>
      <pc:sldChg chg="modSp mod">
        <pc:chgData name="Fake Test User" userId="SID-0" providerId="Test" clId="FakeClientId" dt="2024-03-14T06:00:45.396" v="1" actId="27636"/>
        <pc:sldMkLst>
          <pc:docMk/>
          <pc:sldMk cId="3666674671" sldId="261"/>
        </pc:sldMkLst>
        <pc:spChg chg="mod">
          <ac:chgData name="Fake Test User" userId="SID-0" providerId="Test" clId="FakeClientId" dt="2024-03-14T06:00:45.396" v="1" actId="27636"/>
          <ac:spMkLst>
            <pc:docMk/>
            <pc:sldMk cId="3666674671" sldId="261"/>
            <ac:spMk id="3" creationId="{A6A33159-D030-2F82-A142-F75940728319}"/>
          </ac:spMkLst>
        </pc:spChg>
      </pc:sldChg>
      <pc:sldChg chg="modSp mod">
        <pc:chgData name="Fake Test User" userId="SID-0" providerId="Test" clId="FakeClientId" dt="2024-03-14T06:02:23.162" v="4" actId="14100"/>
        <pc:sldMkLst>
          <pc:docMk/>
          <pc:sldMk cId="729609147" sldId="265"/>
        </pc:sldMkLst>
        <pc:spChg chg="mod">
          <ac:chgData name="Fake Test User" userId="SID-0" providerId="Test" clId="FakeClientId" dt="2024-03-14T06:02:23.162" v="4" actId="14100"/>
          <ac:spMkLst>
            <pc:docMk/>
            <pc:sldMk cId="729609147" sldId="265"/>
            <ac:spMk id="52" creationId="{F2CCE123-860F-8623-781F-12CEA66980F5}"/>
          </ac:spMkLst>
        </pc:spChg>
      </pc:sldChg>
      <pc:sldChg chg="modSp mod">
        <pc:chgData name="Fake Test User" userId="SID-0" providerId="Test" clId="FakeClientId" dt="2024-03-14T06:02:00.802" v="3" actId="255"/>
        <pc:sldMkLst>
          <pc:docMk/>
          <pc:sldMk cId="643777997" sldId="266"/>
        </pc:sldMkLst>
        <pc:spChg chg="mod">
          <ac:chgData name="Fake Test User" userId="SID-0" providerId="Test" clId="FakeClientId" dt="2024-03-14T06:00:45.411" v="2" actId="27636"/>
          <ac:spMkLst>
            <pc:docMk/>
            <pc:sldMk cId="643777997" sldId="266"/>
            <ac:spMk id="3" creationId="{05948542-FCE1-3AE6-C6C9-17975609DF70}"/>
          </ac:spMkLst>
        </pc:spChg>
        <pc:spChg chg="mod">
          <ac:chgData name="Fake Test User" userId="SID-0" providerId="Test" clId="FakeClientId" dt="2024-03-14T06:02:00.802" v="3" actId="255"/>
          <ac:spMkLst>
            <pc:docMk/>
            <pc:sldMk cId="643777997" sldId="266"/>
            <ac:spMk id="4" creationId="{3EE67564-0457-E486-97D0-8109D2C97B3F}"/>
          </ac:spMkLst>
        </pc:spChg>
      </pc:sldChg>
      <pc:sldChg chg="modSp mod">
        <pc:chgData name="Fake Test User" userId="SID-0" providerId="Test" clId="FakeClientId" dt="2024-03-14T06:02:47.803" v="12" actId="27636"/>
        <pc:sldMkLst>
          <pc:docMk/>
          <pc:sldMk cId="3930438526" sldId="278"/>
        </pc:sldMkLst>
        <pc:spChg chg="mod">
          <ac:chgData name="Fake Test User" userId="SID-0" providerId="Test" clId="FakeClientId" dt="2024-03-14T06:02:47.803" v="12" actId="27636"/>
          <ac:spMkLst>
            <pc:docMk/>
            <pc:sldMk cId="3930438526" sldId="278"/>
            <ac:spMk id="15" creationId="{9C373000-EEA1-D16F-189A-338FFDA2E70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DA4C52BF-AEA4-4D94-AEAF-FD291C58535A}" type="datetime1">
              <a:rPr lang="ru-RU" smtClean="0"/>
              <a:t>31.01.2025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F757874-EF65-4B61-B062-40C932C812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62195D36-3ACC-45D5-BB41-0B9C2F04A142}" type="datetime1">
              <a:rPr lang="ru-RU" smtClean="0"/>
              <a:pPr/>
              <a:t>31.01.2025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55247812-3409-784D-BAE7-ABE53735D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5247812-3409-784D-BAE7-ABE53735D59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87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74E77-8F7F-C091-A6CD-F95913330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9FF8D03-BCD3-2516-5A17-7890FD56F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143AAD0-5D1A-5384-531C-8A99D3C15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E54F1F-92BA-AFB1-9D22-E7208D0FED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5247812-3409-784D-BAE7-ABE53735D5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27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5247812-3409-784D-BAE7-ABE53735D5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 значок, чтобы добавить фото</a:t>
            </a: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rtlCol="0" anchor="ctr" anchorCtr="0">
            <a:noAutofit/>
          </a:bodyPr>
          <a:lstStyle>
            <a:lvl1pPr algn="ctr"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rtlCol="0" anchor="ctr" anchorCtr="0">
            <a:noAutofit/>
          </a:bodyPr>
          <a:lstStyle>
            <a:lvl1pPr algn="ctr"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Объект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ru-RU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800"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ru-RU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800"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6D8061D-18C3-4F4F-85EF-561633F5875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lvl1pPr algn="ctr"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Таблица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 rtlCol="0"/>
          <a:lstStyle>
            <a:lvl1pPr>
              <a:defRPr lang="ru-RU"/>
            </a:lvl1pPr>
          </a:lstStyle>
          <a:p>
            <a:pPr rtl="0"/>
            <a:r>
              <a:rPr lang="ru-RU"/>
              <a:t>Щелкните значок, чтобы добавить таблицу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6D8061D-18C3-4F4F-85EF-561633F5875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ctr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 значок, чтобы добавить фото</a:t>
            </a: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rtlCol="0" anchor="b">
            <a:noAutofit/>
          </a:bodyPr>
          <a:lstStyle>
            <a:lvl1pPr algn="ctr">
              <a:spcBef>
                <a:spcPts val="1000"/>
              </a:spcBef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 rtlCol="0">
            <a:normAutofit/>
          </a:bodyPr>
          <a:lstStyle>
            <a:lvl1pPr marL="0" indent="0" algn="ctr"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rtlCol="0" anchor="b">
            <a:no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rtlCol="0"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ru-RU"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lang="ru-RU"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lang="ru-RU"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lang="ru-RU"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lang="ru-RU" sz="1800" cap="all" spc="300" baseline="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 +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rtlCol="0" anchor="b">
            <a:noAutofit/>
          </a:bodyPr>
          <a:lstStyle>
            <a:lvl1pPr algn="ctr"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 rtlCol="0">
            <a:normAutofit/>
          </a:bodyPr>
          <a:lstStyle>
            <a:lvl1pPr marL="0" indent="0" algn="l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добавить изображение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rtlCol="0" anchor="ctr">
            <a:normAutofit/>
          </a:bodyPr>
          <a:lstStyle>
            <a:lvl1pPr marL="0" indent="0" algn="ctr">
              <a:buNone/>
              <a:defRPr lang="ru-RU"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lvl="0"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rtlCol="0" anchor="ctr" anchorCtr="0">
            <a:no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 rtlCol="0"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rtlCol="0" anchor="b">
            <a:noAutofit/>
          </a:bodyPr>
          <a:lstStyle>
            <a:lvl1pPr algn="ctr"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rtlCol="0" anchor="ctr">
            <a:normAutofit/>
          </a:bodyPr>
          <a:lstStyle>
            <a:lvl1pPr marL="0" indent="0" algn="ctr">
              <a:buNone/>
              <a:defRPr lang="ru-RU"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lvl="0"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rtlCol="0" anchor="ctr" anchorCtr="0">
            <a:noAutofit/>
          </a:bodyPr>
          <a:lstStyle>
            <a:lvl1pPr algn="ctr"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Объект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ru-RU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800"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ru-RU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800"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6D8061D-18C3-4F4F-85EF-561633F5875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rtlCol="0" anchor="ctr" anchorCtr="0">
            <a:noAutofit/>
          </a:bodyPr>
          <a:lstStyle>
            <a:lvl1pPr algn="ctr"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 rtlCol="0"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lang="ru-RU"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lang="ru-RU"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lang="ru-RU"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lang="ru-RU"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800"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4" name="Объект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ru-RU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800"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6D8061D-18C3-4F4F-85EF-561633F5875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+ рисунок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rtlCol="0" anchor="b" anchorCtr="0">
            <a:no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Объект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ru-RU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800"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+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rtlCol="0" anchor="ctr" anchorCtr="0">
            <a:noAutofit/>
          </a:bodyPr>
          <a:lstStyle>
            <a:lvl1pPr algn="ctr"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Объект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ru-RU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ru-RU" sz="1200"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Местозаполнитель таблицы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Щелкните значок, чтобы добавить таблицу</a:t>
            </a: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6D8061D-18C3-4F4F-85EF-561633F5875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D6D8061D-18C3-4F4F-85EF-561633F5875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7" descr="абстрактное изображение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ECCAA4D-0E06-4274-9A77-A969A6040C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907" y="1907931"/>
            <a:ext cx="9144000" cy="22860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sz="6600" dirty="0">
                <a:latin typeface="Cooper Black" panose="0208090404030B020404" pitchFamily="18" charset="0"/>
              </a:rPr>
              <a:t>Dice dungeon</a:t>
            </a:r>
            <a:endParaRPr lang="ru-RU" sz="6600" dirty="0"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989706-B7F6-4FEB-A6ED-B196897D4BC5}"/>
              </a:ext>
            </a:extLst>
          </p:cNvPr>
          <p:cNvSpPr txBox="1"/>
          <p:nvPr/>
        </p:nvSpPr>
        <p:spPr>
          <a:xfrm>
            <a:off x="0" y="5288340"/>
            <a:ext cx="4246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Выполнили:</a:t>
            </a:r>
          </a:p>
          <a:p>
            <a:r>
              <a:rPr lang="ru-RU" sz="3200" dirty="0">
                <a:solidFill>
                  <a:schemeClr val="bg1"/>
                </a:solidFill>
              </a:rPr>
              <a:t>Белицын Артем</a:t>
            </a:r>
          </a:p>
          <a:p>
            <a:r>
              <a:rPr lang="ru-RU" sz="3200" dirty="0">
                <a:solidFill>
                  <a:schemeClr val="bg1"/>
                </a:solidFill>
              </a:rPr>
              <a:t>Самсонов Ярослав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A935AB-59A2-4FA3-8FE7-855490B49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9AF21B-75E2-4A81-A0C6-4A47C2D012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3" b="8203"/>
          <a:stretch>
            <a:fillRect/>
          </a:stretch>
        </p:blipFill>
        <p:spPr>
          <a:xfrm>
            <a:off x="0" y="1"/>
            <a:ext cx="11266535" cy="63374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1E9357A-ACD9-4EDD-A69A-B60927E7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64703F-100A-415F-8982-A3EC7A7238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200" dirty="0" err="1"/>
              <a:t>Dice</a:t>
            </a:r>
            <a:r>
              <a:rPr lang="ru-RU" sz="3200" dirty="0"/>
              <a:t> </a:t>
            </a:r>
            <a:r>
              <a:rPr lang="ru-RU" sz="3200" dirty="0" err="1"/>
              <a:t>dungeons</a:t>
            </a:r>
            <a:r>
              <a:rPr lang="ru-RU" sz="3200" dirty="0"/>
              <a:t> - изометрическая игра с элементами карточного </a:t>
            </a:r>
            <a:r>
              <a:rPr lang="ru-RU" sz="3200" dirty="0" err="1"/>
              <a:t>батлера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97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E48F8D8B-0BDA-44EB-B676-391D05795C7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A388E5C-0A86-45D1-A657-45B7AA17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5AD6B5-5F20-4262-9651-6EDA2346C3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86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935935C8-1982-4A86-A095-705D7558B3B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E3FF79D-6EDF-4862-A6D5-555AB07A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геймплей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5D6D47-F8CD-4D80-81F9-9F05C400CE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183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DA972-BD3A-3DCD-81F1-7AF161F58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0FE33-53A6-E75A-9BA0-8B7B1BFD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 dirty="0"/>
              <a:t>Структура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58567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A586A-7CBA-4135-97D6-7D797157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7" name="Таблица 6">
            <a:extLst>
              <a:ext uri="{FF2B5EF4-FFF2-40B4-BE49-F238E27FC236}">
                <a16:creationId xmlns:a16="http://schemas.microsoft.com/office/drawing/2014/main" id="{84EEE414-F14B-4D63-A3CA-5F26D72180C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BC52F-E653-4F13-851A-375C575A599A}"/>
              </a:ext>
            </a:extLst>
          </p:cNvPr>
          <p:cNvSpPr txBox="1"/>
          <p:nvPr/>
        </p:nvSpPr>
        <p:spPr>
          <a:xfrm>
            <a:off x="940776" y="861646"/>
            <a:ext cx="2206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Pygame</a:t>
            </a:r>
            <a:endParaRPr lang="en-US" dirty="0"/>
          </a:p>
          <a:p>
            <a:r>
              <a:rPr lang="en-US" dirty="0"/>
              <a:t>Tiled</a:t>
            </a:r>
          </a:p>
          <a:p>
            <a:r>
              <a:rPr lang="ru-RU" dirty="0"/>
              <a:t>Библиотеки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909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7" descr="программный код на экране компьютера крупным планом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in32_SL_V16" id="{C08B0D31-9878-4B86-9AA2-489D9D63805D}" vid="{DECC9CCA-8386-4D88-B03D-E024FA4FDFC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107</TotalTime>
  <Words>32</Words>
  <Application>Microsoft Office PowerPoint</Application>
  <PresentationFormat>Широкоэкранный</PresentationFormat>
  <Paragraphs>17</Paragraphs>
  <Slides>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Aptos</vt:lpstr>
      <vt:lpstr>Arial</vt:lpstr>
      <vt:lpstr>Arial Black</vt:lpstr>
      <vt:lpstr>Calibri</vt:lpstr>
      <vt:lpstr>Calibri Light</vt:lpstr>
      <vt:lpstr>Cooper Black</vt:lpstr>
      <vt:lpstr>Wingdings</vt:lpstr>
      <vt:lpstr>Пользовательская</vt:lpstr>
      <vt:lpstr>Dice dungeon</vt:lpstr>
      <vt:lpstr>О проекте</vt:lpstr>
      <vt:lpstr>Задачи</vt:lpstr>
      <vt:lpstr>геймплей</vt:lpstr>
      <vt:lpstr>Структура программы</vt:lpstr>
      <vt:lpstr>Технологии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Dice dungeon</dc:title>
  <cp:lastModifiedBy>gnome</cp:lastModifiedBy>
  <cp:revision>4</cp:revision>
  <dcterms:created xsi:type="dcterms:W3CDTF">2024-02-14T18:56:44Z</dcterms:created>
  <dcterms:modified xsi:type="dcterms:W3CDTF">2025-01-30T22:03:17Z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