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5FFA-EFF5-4F16-B34A-A86EFBE5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22E98-45F5-425A-A1CD-C85FB350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7646-4E59-45DF-8090-80385088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76A1-C8DC-452D-B5FE-B4AD265C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4FD5-F78E-4C30-A288-1117606A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A209-C2E0-4795-B932-2339031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2D8C0-6946-4F4C-8524-4103935CE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D3F5-EDC4-42C3-947E-6888D444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44BC-7EFA-4DE5-8A77-CB1C50B6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F776-94A8-4D8D-A0EA-9A6DFC39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7794D-6415-42E0-B4EC-84D209C2A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98D82-CADF-4F5F-9032-E2B676D41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36DD-3956-41DC-B201-92CEC01C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1077-F3D1-4EC8-82DB-444CE3E1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A78C-035F-45EB-8AC1-3BE039C0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D928-3CB4-4475-B1B1-21C7092D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A95E-22BA-4FD5-8665-9993EEE5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AEC0-D2EE-4D46-ABF7-B5B7D747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966F-5166-4C45-93F7-45BB0793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9650-47C3-435D-BFCA-ADF98546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FC3D-A234-444F-AB41-87C48020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6AEF-FE91-44D3-B736-5FB0648D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9931-44A8-4E80-A37A-A4E7D78F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AF4D-0EA3-40D8-8D3C-BB7878FE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089C-8036-464B-9C03-ABAECF99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25F-0B29-4FDC-97AD-2CD74A67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7DE2-BB8F-42B5-BF1C-2520493AC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F1A5E-7FF7-4E0B-B674-1BB58C901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37A39-44DE-4C8E-80BA-9EEC9902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3DD4-C238-4A4A-8E73-0CEF5DE9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CCE99-1946-4361-A28D-057C1C33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D5E6-3486-4C87-8910-C6480751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D03F8-546E-491D-B129-E5EE795C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E3016-EE1A-4ACF-8A93-8B48240A9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7837A-1AB2-4A74-AF45-1699AC14A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AA86C-A659-4E8E-940A-5C90D3995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DAC3B-D4EA-45E9-953B-F5FDF24B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DDE5A-2720-4692-AB93-DD810D8D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00DAB-9FC3-4E3E-97A4-156DAD2B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9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D995-FF09-4EDD-AB5F-7D42935D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A7DED-585E-464B-8506-25970DB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3387D-AD4E-4B5B-A96D-B11F961A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3D1B1-D91A-4EF4-B4F4-A6E0A8E4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32AB4-17EC-4AEB-AE66-BAC2FEF5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063E3-2D0E-4B7E-A127-2CDA23C9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49B4-8F9F-4A18-8FA0-C2CF4BF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0C63-8752-48B3-8411-1FC8D140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5279-C43E-4A48-A0F0-701EC328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880D8-CA59-4CB4-AE4D-4FD799FF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2351D-62BF-400B-A1B3-BBD2D15C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A9844-E1C2-4140-9961-8AF2B83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4547-A7D3-43B2-A07D-625E9E3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E545-7DA0-41A3-9144-111F9251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6F7A7-4A75-4EFD-A879-536A7C4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4717E-A523-4975-BB87-4961DEBE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4B86-C2B2-492F-A653-BB76EA3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10A72-15DE-4696-9B8F-BCBE0C02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CE621-D230-4975-828F-8F4636CF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7863A-ABF5-4F28-9719-618A130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8F00-26CD-417F-8BC0-B7F0206C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0FF4-BB7E-4A79-9D97-A8A7137FC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39C7-DEE6-4CB9-ADFA-A2EE295B243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3CFF-2B1C-4BA8-B67A-272BC1CDA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B155-A5EE-45C7-98C2-F186C99A0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80FD-A966-4769-865F-B7472663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FB9CD-E199-4CC2-B87F-50C4D52B7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18142" r="3082" b="1732"/>
          <a:stretch/>
        </p:blipFill>
        <p:spPr>
          <a:xfrm>
            <a:off x="-40843" y="0"/>
            <a:ext cx="45016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12842-FB75-4C00-956F-DE961B836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94" y="197708"/>
            <a:ext cx="45016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1A9B3-59A3-4C4C-99F2-9DE465C14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395" y="992678"/>
            <a:ext cx="4048690" cy="52680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BE958C-26BD-47D3-A361-21AC571C59CD}"/>
              </a:ext>
            </a:extLst>
          </p:cNvPr>
          <p:cNvSpPr/>
          <p:nvPr/>
        </p:nvSpPr>
        <p:spPr>
          <a:xfrm>
            <a:off x="4114800" y="597262"/>
            <a:ext cx="2903838" cy="1762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F83D4-A340-4E30-8AEB-3CC005B03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940"/>
            <a:ext cx="4048690" cy="5268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3B828-7601-4E4F-8DD6-B5D5524D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01" y="1590599"/>
            <a:ext cx="4054191" cy="52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had</dc:creator>
  <cp:lastModifiedBy>wael had</cp:lastModifiedBy>
  <cp:revision>5</cp:revision>
  <dcterms:created xsi:type="dcterms:W3CDTF">2021-07-12T14:19:44Z</dcterms:created>
  <dcterms:modified xsi:type="dcterms:W3CDTF">2021-07-13T11:47:40Z</dcterms:modified>
</cp:coreProperties>
</file>