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9" r:id="rId2"/>
    <p:sldId id="272" r:id="rId3"/>
    <p:sldId id="260" r:id="rId4"/>
    <p:sldId id="261" r:id="rId5"/>
    <p:sldId id="262" r:id="rId6"/>
    <p:sldId id="263" r:id="rId7"/>
    <p:sldId id="273" r:id="rId8"/>
    <p:sldId id="264" r:id="rId9"/>
    <p:sldId id="265" r:id="rId10"/>
    <p:sldId id="266" r:id="rId11"/>
    <p:sldId id="274" r:id="rId12"/>
    <p:sldId id="267" r:id="rId13"/>
    <p:sldId id="271" r:id="rId14"/>
    <p:sldId id="268" r:id="rId15"/>
    <p:sldId id="269" r:id="rId16"/>
    <p:sldId id="270" r:id="rId17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Nauman" initials="MN" lastIdx="1" clrIdx="0">
    <p:extLst/>
  </p:cmAuthor>
  <p:cmAuthor id="2" name="Mohammad Nauman" initials="MN [2]" lastIdx="1" clrIdx="1">
    <p:extLst/>
  </p:cmAuthor>
  <p:cmAuthor id="3" name="Nauman" initials="N" lastIdx="1" clrIdx="2">
    <p:extLst>
      <p:ext uri="{19B8F6BF-5375-455C-9EA6-DF929625EA0E}">
        <p15:presenceInfo xmlns:p15="http://schemas.microsoft.com/office/powerpoint/2012/main" userId="Nau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8CDC"/>
    <a:srgbClr val="2079C2"/>
    <a:srgbClr val="6666FF"/>
    <a:srgbClr val="48B4FE"/>
    <a:srgbClr val="7CA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82233" autoAdjust="0"/>
  </p:normalViewPr>
  <p:slideViewPr>
    <p:cSldViewPr>
      <p:cViewPr varScale="1">
        <p:scale>
          <a:sx n="70" d="100"/>
          <a:sy n="70" d="100"/>
        </p:scale>
        <p:origin x="528" y="48"/>
      </p:cViewPr>
      <p:guideLst>
        <p:guide orient="horz" pos="393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59E4C58C-FF08-4FBB-9CDE-1594CA9CE7DB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1FDC123-1360-4A96-8501-133FEE6BB2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9-07T05:41:28.7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23289 2398 454 0,'0'-23'17'15,"0"2"-14"-15,0 1 15 16,0 3-1-16,0 0 1 63,0-3 26-63,0-1-31 0,0 1 6 0,0-1 57 0,0-1-64 0,-8 2-8 0,-7-1 2 0,-4 1 10 0,-7 1-4 0,-5 1 4 93,-7 3 3-93,0 1 9 0,-4 3-7 0,-2-1-4 0,-42 6-5 0,0 6-2 0,-5 0-7 16,1 0 2-16,-4 18-5 16,2 9 4-16,43 6-4 0,-2 4-1 15,3 4 1-15,3 1 3 16,1-2-3-16,2-1 2 15,2-2-4-15,3-4 1 16,2-2 4 0,4-2-2-16,1 0-2 0,4 2 1 15,2 1 1 1,4 3-4-16,4 3 5 31,3-2-4-31,2 3 4 0,4-1-1 16,4 4-2-16,3-2 3 0,0-1-6 0,0-1 8 15,0-1-4-15,0-2-1 16,0 0 3-16,3-1-2 16,11 1-1-16,3 1 1 15,3-2 0 1,6 3 2-16,4-2-2 62,-1 0 1-46,6 3 0-16,-2-1-5 0,40 23 8 16,2-4-4-16,9-1-1 0,3-4-2 0,7-4 4 0,4-7-2 15,-34-23 1-15,-2-5 2 0,-6-2-3 32,1-2 2-32,-4-2 1 0,0-6-1 31,-1 0-2-31,7 0 3 0,0 0-3 0,2 0 4 15,2-2-4 1,3-6 3 0,-2-4-1-16,-1 1 1 15,-8 0 0-15,0-1 1 0,-8-1 0 0,-3 0-3 16,-2 2 0-16,-4 0 2 16,-5 1-4-16,0-2 2 0,0 3 0 15,0-1 0-15,-2-2 1 16,1 0-1-16,-4-5 1 15,0 0 4-15,-4-4-3 16,-2-4 7-16,-3-1 1 16,-1-4-1-16,-1-1-4 15,-3-5-4 95,-2-3 2-110,-4 1-1 0,-2-4-4 0,-6-3 6 15,0-2-2-15,0 1 2 0,-6 0-1 0,-8-3 0 16,-4 1 8-16,-1 0-4 0,-4-3 4 0,-1 0-7 0,0 1 2 0,-1 0-1 0,-2 3-2 0,-2-2-4 0,3 6 3 0,2 0 0 0,-5 3-2 0,0 1-1 16,-3-1-1-1,-4 6 4-15,0 0-6 0,-5 2 5 16,0 6-3-16,-3-1-4 15,0 9 9-15,0 0-3 16,-1 5-2-16,1 2-3 16,3 2 7-16,-1 0-2 15,-1 3 2 1,1 1-6 0,-2 0 5-16,-1 2-2 0,0-2-3 15,-4 0-13 1,5 1-4-16,1 0 12 0,0-2 3 0,4 2 3 31,2 3 4-31,2-2-1 0,3 3-2 0,4 0 3 16,1 0-2-1,0 0 1-15,4 0 0 16,0 0-2-16,2 0-5 0,2 0-27 16,2 6-11-16,2-1-22 15,-1-5-92-15,6 0-252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9-07T05:47:46.2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3527 1163 341 0,'0'0'-4'15,"0"0"0"-15,0 0 8 16,0-3 10-16,0 3 14 16,0 0-15-16,0 0 9 15,0 0-5-15,0 0 1 16,0 0-38-1,0 0 32-15,0 0 30 0,0 0-3 16,0 0-36 0,0 0 0-16,0 0-2 0,0 0 1 15,0 0 10-15,0 0-5 16,0 0-3-16,0 0 9 16,0 0-7-16,0 11 0 15,0 7 5-15,2 3-5 16,2 2 4-16,-3 2-6 15,1-2 1-15,-2 2-3 16,0-1-6-16,0 1 11 78,0-2-8-15,0 1 2-63,0 22 1 0,-3 0-4 0,-1 0 5 0,-2 1-4 0,5-4 8 0,-3 0-8 0,1-26 2 0,2-4 2 0,-3 1-8 0,1 0 9 15,2-1-3-15,-3 3-5 0,2 1 5 16,0 2 1 0,-2 3-1-16,2 0-1 15,-1 0-4-15,-2-3 8 0,2-2-5 31,2-5 1-31,-1 0 2 0,0-4-8 0,0-3 11 16,2 2-5-16,0 0-3 78,-2 0 7-78,0 8-6 0,-5-1 3 0,2 4 2 0,2 0-5 16,-2-1 4-16,0-1-4 0,0-5 5 0,4-1-10 0,1-5 14 15,-2 2-9-15,2-3 2 16,0 1 0-16,0 0 0 0,0-2-1 16,0-1 2-16,0-2-3 15,0 0 4-15,0 0-3 16,0 0 4-16,0 0 0 16,0 0 5-16,0 0 32 15,0 0-11-15,0 0-12 16,0 0-8-16,0 0-5 15,0 0-3-15,0 0 2 16,0 0-7-16,0 0 9 16,0 0-6-16,6 0-2 15,3-4 3-15,2-4 0 0,2-1 5 16,5-3-7-16,0-1 6 31,-1 1-5-15,-2 0 2-16,0 3 0 0,-1 1 1 0,-5 0-7 15,0 4 9-15,-2 0-5 16,-1 3 1 0,1-1 0 15,4 0-4-31,-2-3 8 0,5 4-5 0,0-3 1 0,2-2 2 0,-2 0-5 16,1 3 6-16,-6-3-1 15,0 3-6-15,-1 2 8 0,-3-1-6 16,-1 0 5-16,-3 2-4 15,2 0-3-15,3 0 7 16,0 0-4-16,2 0 1 16,6 0 4-16,0 0-6 15,2-3 3 1,3 3 1-16,0 0-3 0,-1 0 0 16,0 0 0-16,0 0 3 15,-3 8-3-15,3 2-1 16,-1-2 4-16,4 0 0 15,-2-5-4-15,0 2 4 16,-2-3-7-16,2 0 11 31,1-1-6-31,-4 1-2 0,2 2 5 78,-5 1-5-78,5 0 1 0,-2 1 3 0,25 3-6 0,-1 3 8 0,-1-2-5 16,5-1 1-16,0-1 3 16,1 2-9-16,-22-10 12 47,2 2-8-47,-2-2 4 0,1 0-3 0,-2 0 1 0,1 0 1 15,1 0-8-15,1 0 14 16,-1 0-9-16,3 0 3 0,-1 0-2 15,2 0 2 1,-3 0-2-16,1 0 2 0,1 0-3 16,0 0 4-16,0 0-1 15,-1 0-1-15,0-5 2 16,1 5-8-16,0-3 12 16,-2-1-8-16,0 3 0 15,-3-2 4-15,1-1 0 31,1 4-4-31,-2 0 6 0,0 0-11 0,4 0 10 16,-2 0 0 0,3 0-2 15,0 0-3-15,0 0-2 15,1 0 10-31,-1 0-7 0,-3 0 1 31,1 0 0-15,-1 0-1-16,2 0 1 0,-2 2 3 0,3 3-9 0,0-5 11 0,1 1-7 0,4-1 4 0,-2 0-3 0,2 0-3 0,0 0 8 15,-5 0-3-15,2 0-2 0,-3 0 0 0,-1 0-1 0,-1 0 2 16,-2 0 4 0,-2 0-8-16,-2 0 8 0,0-4-4 15,-2 2 1-15,0 0 0 16,-2 2-5-16,0 0 8 15,2 0-5-15,1 0-1 16,2 0 3-16,5 0-3 16,1 0 4-16,1 0-1 62,3 0-4-62,18 0 5 63,1 0-3-63,56-7 2 0,4-3-2 15,-3 2 4-15,3-1-4 16,-14-3-2-16,0 2 6 16,-54 4-2-16,-3 3-3 15,3-4 4-15,0 4-9 16,-2-2 13-16,-4 5-4 15,0 0-4 1,-5 0 3-16,0 0 0 0,-5 0-3 16,-1 0 3 15,-2 0-4-31,1 0 5 0,-2 0 0 78,2 0-3-62,-3 0 2-16,-2 0-6 0,0 0 10 0,-1 0-5 0,6 0-3 0,1 0 4 0,2 0 0 0,0 0-1 0,4 0-2 0,-3 0 5 0,-10 0-3 15,-1 0-5-15,-8 0 9 16,-2 0-6-16,-4 0 3 16,-1 0 1-16,0 0 1 15,0 0 1-15,0 0 5 16,0-7 39-16,0-7-15 15,0-5-32-15,0-4 4 16,0-8 1-16,0-4 0 16,0-7 3-16,0-5-9 15,-6-6 1-15,-1-5-1 16,-1-3-1-16,0 1 2 16,2-2 2-16,3 3-6 15,2 0 6-15,1 2-5 16,0-1 3-16,0 2-2 15,0 5-4-15,0 2 10 16,0 9-5-16,0 6 1 16,0 9 0-16,0 9-3 15,0 7 8-15,0 5 22 16,0 3-15-16,0 1-7 16,0 0-7-1,0 0 1-15,-3 0-3 0,-7 0-5 16,-4 7 11-16,-3 8-2 0,-10 4 1 31,-6 3-3-31,-5-3-3 0,-6 0 11 31,-7 1-6-31,-3-4-5 0,-5-5 8 0,-2-3-7 16,-4-2 1 0,-1-4 6-16,-5 0-11 0,-6-2 14 15,-4 0-9-15,-5 0 1 0,-2 0 5 16,0 0-12 31,1-6 16-47,2 0-8 0,4 0-1 0,6 1 3 0,0-3-3 0,6-2 1 0,-3 4 0 15,3-2 0-15,-2 2 3 16,3 1-1-16,-1 3-3 16,3 2 2-16,4-2-5 15,2 2 11-15,3 0-11 16,4 0 3-16,4-2 3 15,1 0-3-15,3-1-1 16,1 1 5-16,-3 0-7 16,3-1 6-1,2 3-4-15,0-2 2 16,3 2 2-16,-3 0-8 0,2 0 12 16,4 0-7-16,0 0 0 15,1 0 2-15,0 0-1 16,1-1 0-16,2 1 1 15,1 0-4-15,0 0 4 16,4 0 1-16,2 0-2 16,0 0-1-1,7 0 0 1,-2 0 4-16,0 0-5 0,-1 1 2 78,-1 6 2-78,0 0-5 0,-4-1 2 0,0 3 4 16,-1 0-6-16,-2-2 4 0,-1-2 2 0,-8 3-5 0,0 1 1 0,0-4-3 0,-1-1 10 0,4 0-6 0,-1-2 1 31,9-2-1-31,3 0 2 0,-1 0-2 0,-1 0-2 16,6 0 3-1,-1 0-3-15,1 0 3 0,2 0 2 16,-4 0-7-1,1 0 5-15,-1 0 1 0,3 2-4 16,-1 1 6-16,2 2-8 16,3-3 4-16,1 0 2 15,1 1-3-15,2 1 1 16,0-2-1-16,1 2 2 16,-1 0 0-1,4-1-5-15,-3 1 8 0,2 1-4 16,1 0-1-16,0-1 1 15,2 0-3 1,-1 0 4-16,5-3 1 0,1 1-4 16,0 0 4-1,0-2-4-15,0 2 1 16,0 1 4 0,0-3-8-16,0 0 6 0,0 0-3 0,0 2-4 31,0 3-20 0,0-3-103-31,0 0-95 16</inkml:trace>
  <inkml:trace contextRef="#ctx0" brushRef="#br0" timeOffset="33655.6914">7283 2319 91 0,'20'-29'-2'0,"0"2"-39"31</inkml:trace>
  <inkml:trace contextRef="#ctx0" brushRef="#br0" timeOffset="35889.8581">7656 2058 495 0,'0'0'67'0,"0"0"-15"15,0 0-20 16,0 0 8-31,0 0 22 0,0 0-6 0,0 0-19 0,0 0-19 0,0 0-15 16,0 0-2-16,0 14-2 16,0 8-3-16,5 10 5 15,-3 11-3-15,7 13 5 16,-5 4-2-16,4 6-2 16,4 1 5-16,-3 3-4 15,4-3 1-15,-1 3 5 16,-1 1-11-16,-3 3 8 31,-1 0 0 47,-1 1-1-62,-1 5 2-1,2-1 0-15,0 0 11 32,-3 3-9-32,3 0 1 0,1-2 2 0,-1-3-7 0,-1-1 4 0,-1-2-4 0,-1-1-2 0,0 2 2 0,-3 1-2 0,-1 2-1 0,2 1 4 0,-2-1-1 0,2 1 6 15,2-4 0-15,-1 1-6 16,3-2 2-16,1-2-8 0,-1 3 11 0,1-2-2 16,2-1-6-16,-4-1 1 15,-1-1 2-15,0 0-2 0,-1-3 4 16,1 1-8-16,-1 2 10 0,3 1-5 15,-1 1-2-15,3-2 4 32,1 1-6-32,2-1 8 0,3-2-4 15,1-6-2-15,5 1 1 0,2-5 1 0,-3-5-3 16,0 0 7-16,-3-1-10 16,-4 3 13-16,-7 0-10 0,-1 6 4 31,-4 5-2-31,0 10-1 0,0 6 3 0,-2-1 1 31,-2 4-6-31,-1-5 8 0,3-3-4 0,2-7-2 31,0 0 3-15,0-4-7 0,0 3 8-16,-1-3 0 0,0 2-3 0,-5 3 1 15,3-2-5-15,-4 4 10 16,2-2-5-16,-3-2-4 0,4 2 4 15,-3-6-1 1,0 1 0-16,3-4 3 0,2-2-9 0,0-4 9 16,0 0-2-16,2 1-1 15,0-2-2-15,0 4-2 16,0 1 10-16,0 2-7 16,0 2 1-1,0-2 0-15,0 2-2 0,0-7 2 16,0 1 2-16,0-1-5 15,0-5 5-15,0-2-1 0,0-1 2 32,0-2-3-32,0-2-5 0,0 1 11 31,0 0-8-15,0 4 1-16,0 4 1 15,4 5 0-15,2-1 2 0,0 7-1 0,2-1-2 0,-4 4 2 16,1 0 0-1,-2-3 2 17,0-1-5-32,-1-5-2 0,-2-1 10 15,0-6-7-15,0-4 1 0,0-1 2 32,0 0-6-32,0 2 10 0,0 2-5 0,0-1 4 15,0 4-3-15,0 1 0 0,0-3 1 0,0 0-5 0,0-3 0 16,0 1 7-1,3 0-7-15,3-3 5 16,1 3-3 15,-1 0-10-31,-1 2 22 0,4-3-13 16,-1 0 1-16,0-3 1 0,2-1-2 0,-1-1 3 16,2 0-2-16,-2 3-2 0,-2 0 2 15,-1 4 0 16,-4 4 1-31,0-1 3 16,-2 2-13-16,0 1 16 31,0-3-7-31,0-2 4 0,0-2-8 0,0 0 5 16,0 3-2-16,0-1 4 0,3 0-8 0,0 4 8 47,-2 1-2-47,4 1-1 0,-3 0 1 31,0-3-12-15,0-3 17-16,-2 0-10 0,2-2 3 15,0-2-2-15,-2-3 3 0,3 1-6 0,0-1 13 0,-2-3-14 0,4 3 15 0,1-5-13 0,-1 0 8 16,-2 0-1-16,3-5-9 16,-2-1 13-16,0-5-7 15,-1 0 0-15,1 0-3 16,0-1 5-1,-1 1-3 1,1-2 2-16,-2 0 0 0,-1 0 3 0,0-2-4 31,-1 1 2-31,0-5 1 0,0 2-11 0,0-2 16 0,0-1-7 16,0-1-1-16,0-2 1 16,0 1 0-16,0 3-1 15,0-2 3-15,0 3-4 16,0 3 7-16,0 0-5 15,0 2 3 17,0-1-6-17,0 2-1 1,0 0 7-16,0-3-3 0,0 1 3 0,0-6-4 16,0 0-1-16,0-2 2 0,0 2-2 15,5 2 0-15,-3 2 3 0,-1 5 0 16,1 2 4-16,-2 5-5 0,4 1-9 15,-2-3 16 32,0 4-10-47,2-6-8 0,-2-1 2 0,1-2 1 0,2 0 10 0,-5-4-1 16,4 2-2-16,2 2-3 0,-5 0 7 0,4 2 0 16,-3 0-6-1,0 3-2-15,0-6 11 16,-2 1-12-16,2-2-14 15,0 0 8-15,-2 2-5 0,1 0 16 16,0 3-6 0,-1 0 3-16,0 3 3 15,0 2 2-15,0 2 6 16,0-3-14-16,0-1 8 0,2-2 5 31,1-4-10-15,0-1 5-16,0-6-4 0,2 2-3 15,-1-1 9 1,3 0-7-16,-1 0 4 16,-1 1-5-16,-1-1 10 0,-2 0-5 0,3 3 1 15,-4-4-5-15,3 6 7 0,-2-3-4 16,0 2-1-16,-1 0-17 16,-1 0-6-16,1 2 23 46,-1 0-9 1,0-1-2-47,0-2-11 0,0-2-28 0,0-6-47 0,0-7-55 0,-6-10-177 0</inkml:trace>
  <inkml:trace contextRef="#ctx0" brushRef="#br0" timeOffset="36280.8147">7962 14304 829 0,'0'20'24'31,"1"7"-27"16,17 4 7-16,2 4-8-31,4 2 9 0,-1 2-4 0,-3 0-1 0,0-5 2 0,-6-3-8 16,3-8 15-16,-4-10 0 0,1-6-2 0,4-7-4 0,4-8-4 0,0-20 5 0,8-10-6 0,4-4 3 16,4-7 1-1,4 1 2-15,2 0-5 0,2 1-7 16,-4 2-20-16,-3 6-65 15,-9 8-89 17,-8 9-197-32</inkml:trace>
  <inkml:trace contextRef="#ctx0" brushRef="#br0" timeOffset="48499.0208">4971 15678 256 0,'0'-3'17'0,"-2"3"2"15,2-2 7-15,0 0-40 16,-2 2 29-16,2-2 91 0,0 2-51 15,-2-1-9-15,2 1 13 16,-2 0-1-16,2 0-16 16,0 0-11-16,0 0-12 15,0-2-11 1,0-1 0-16,0 3-9 0,0-1-3 16,6-1 24-16,1 0-7 15,4-2 17-15,1 0-19 16,2 0-8 15,1-2 24 0,4-1-14-31,1 2-7 0,1 0-3 0,12 2-1 0,3 0 1 16,-1 3-3-16,1 0 1 16,-1 0 1-16,2 0-14 15,-14 0 24-15,1 0-13 16,-1 0 2-16,-1 0-4 15,-3 0 3-15,0 0-2 16,0 0 6-16,2 0-9 16,-3 0 9-16,4 0-4 15,4 0 0 1,0 0 3-16,-2 0-14 16,1 0 21-16,-1 0-10 0,-4 0-1 0,-2 0 1 78,-1 0 2-78,-1 0-6 0,1 0 8 0,-1 0-8 0,2-4 9 0,0 2-5 0,4-1 5 31,-2 0-2-31,4 0-12 0,0 0 25 0,2 0-18 0,-2 1 4 0,1-1-1 0,-1 3 0 16,-4-3-6-1,2 3 11-15,-4-2 1 0,-1 2 18 31,2-2-15-31,0 1-2 0,3-2-6 16,0 2-10-16,1-1 20 16,3 0-16-16,-1 2 8 15,2-2-6-15,-3 2 4 16,-2 0-5-16,2 0 6 47,1-2-7-16,14 0 7 16,19-2-2-47,-1 1 3 0,3 0-7 0,4-1 3 0,0 0 2 0,-16 1-5 0,-14 0 5 0,-1 2-2 0,1 1 5 16,-2-2-9-16,4 0-1 15,-3 0 14-15,3 0-12 16,3-1 2-16,-1 3 2 15,0-5-4-15,-1 1 7 16,0 0-3-16,-3 3-4 16,-3-3 4-16,-1 2 0 15,-2 0 3 17,-2 0-7-17,2-3-4-15,3 3 13 16,1-5-7-16,1 2 1 0,0-1 0 0,0 0-6 0,0 3 12 0,-6-2-5 15,0 3-4-15,-4 2 4 0,-2 0-2 32,-1 0 6-32,-1 0-7 0,4 0-3 15,-1-2 10-15,3 2-5 16,1-2-1-16,0 0 4 16,-1 1-11-16,2-3 17 15,1 2-10-15,0-2 11 16,-1 2 2-16,0-2-9 0,1 3 5 31,0-2-7-31,0 0-7 0,-2 2 11 0,2-1-7 16,-1 0 5-1,-1 1 0-15,0-4-16 0,2 4 27 16,-2 1-18-16,4-2 5 16,-4 0 0-1,3 0-2-15,2-1-2 0,-3 2 8 31,1 0-9 1,0-2 8-32,-1 0-6 0,1 2 6 0,0 1-4 0,-2-2-14 0,-1 0 29 0,2 0-18 31,0 0 3 47,-2 0 1-47,0 1-1-31,1 1-4 0,0-2 8 0,-3 2-8 32,0 0 8-32,0 0-5 0,-4 0 2 0,1 0 0 0,-6 0-13 0,-2 0 25 0,-2 0-16 0,-4 0 4 0,2 0-2 0,-4 0 3 0,-3 0-7 0,0 0 8 0,-2 0-9 0,0 0 10 15,0 0-4 1,2 0 5-16,-2 0-6 0,0 0-7 0,0 0 21 0,0 0-14 15,2-6 6-15,-2-8-5 16,2-3 8 31,0-4-20-47,-2-5 16 0,0 1-10 0,0 1 9 0,0-2-6 0,0 2 6 0,0 3-4 16,0 0-7-16,0 4 18 15,-4-1-12-15,-2 5-2 0,1 0 6 16,-2 4-2-16,3 2 2 15,2 2 0-15,-4 3-7 16,-2-4 13-16,4 5-6 16,-5-1 9-16,-2 0-15 15,-1 0-6 17,-6 2 22-32,-3 0-15 0,-3 0 4 0,-2 0-2 15,-6 0-5 16,-2 0 11-31,0 0-4 0,-1 2-4 0,0-2 4 0,-1 0 1 0,0 0 0 32,1 0-5-32,-4 0-1 0,4 0 13 0,0 0-11 31,-2 0 2-31,1 2 1 0,-1 4-10 16,-1-2 16-16,-1 2-7 0,-1 1-2 15,-1-1 4-15,2 0-2 31,2-1 6-31,8 2-10 32,-3-5-3-32,6 1 16 0,0 0-11 0,1-2 3 0,-1 1 1 15,2 0-17-15,-3-2 16 0,3 1-11 16,-3-1 9-16,-1 0-2 16,-1 3 4-16,0-3 0 0,0 0-3 15,-4 0-1-15,6 0 8 16,-4 0-5-16,2 0 2 15,1 0-1-15,-3 0-14 16,2 0 24-16,-2 0-12 16,4 0 4-16,-1 0-6 15,-1 0 4 1,1 0-6 15,0 0 7 32,2 0-4-48,-5 3 6-15,0-2-6 0,-1-1 4 0,-40 4-1 0,-3 0-15 0,-7 0 26 16,1 1-17-16,-6 1 3 0,-1-2 6 0,33-4-3 0,1 0 1 16,2 0-1-16,3 0-13 0,2 0 24 15,1 0-13 1,4 0 3-16,1 0-3 15,5 0 2-15,0 0-4 16,2 0 5-16,4 0-7 0,2 0 10 16,2 0-4-16,0 0 1 62,-5-2-2-62,3 0-11 16,0-2 21-16,-22-2-11 31,4-1 4-31,-6 1-6 16,6 2 2-16,-1-2 1 0,-1 3 4 15,20 3-5-15,1 0-7 0,4 0 18 0,3-3-12 16,-2 3 4-16,4 0-5 0,0 0 3 16,0 0-1-16,-2 0 3 15,-1 0-6 1,2 0 6-16,-1 0-2 0,-2 0 6 15,0 0-8-15,1 0-8 16,0 0 20 0,0 0-17-16,0 0 11 15,2 4-4-15,2 0-7 16,0 0 10 15,-1 0-1 0,-6 0-4-31,1-2 3 0,1 2-2 47,0-1 4-47,0 0-11 0,0 0 18 0,6-1-16 0,5 2 10 0,2-4-4 0,0 2-9 0,0 1 16 0,5-3-6 0,-2 0-3 16,-1 3 2-16,2 1-1 0,2-2 6 16,2 0-8-16,-3-1-4 15,2 2 16-15,1-3-12 16,-1 0 5-16,2 0 0 15,0 0-14-15,0 0 22 0,0 0-8 16,0 0-2 0,0 0-2-16,0 0 2 0,0 0 0 15,0 0 0-15,0 1-7 94,0 7 11-47,0 4-6-47,0 7 0 0,-4 16 6 0,-1 17-20 0,-1 0 30 0,1 3-13 0,-1-4 0 0,0-6-4 0,5-14 7 0,1-13-19 16,0-1 29-16,0-7-16 15,0 2 1-15,0-3 0 16,0-1 3-16,0 4-7 15,0 0 10-15,0 1-14 16,0 3 17-16,0 1-9 16,0 3 3-16,0-2-1 15,0 0-13 48,0 1 23-16,1-3-14-47,0 0 6 0,6-3-6 0,0 3 5 0,-3-2-5 0,0-2 5 31,1-2-1-31,-1 0-1 0,-2-7-11 16,-2-1 23-16,0-2-15 0,0 0 5 0,0 0-3 0,0 0 2 0,0 0-3 15,0 0 3-15,5 0-7 0,8 0 10 0,9 0-11 16,14-13-3-16,10-11-38 15,16-5-89-15,3 0-88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9-07T05:49:05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12193 2743 373 0,'0'0'-26'0,"0"-2"166"63,0-1-45-63,0-2-67 0,0 3 23 16,0 2 0 234,0-1-24-235,0 1 4-15,0 0 4 0,0-3 0 0,0-1-5 0,0-1-7 0,-6-1-6 0</inkml:trace>
  <inkml:trace contextRef="#ctx0" brushRef="#br0">12668 2680 1059 0,'5'0'0'32,"-1"-5"-26"-32,1 5 26 15,12-2-32-15,-1 2 32 0,22-3-32 0,12-2 38 0,14 2-3 0,9 1-6 0,-2 0 7 0,-6 2-2 16,-13-2-7-16,-16 2 5 16,-14 0-7-16,-9 0 2 0,-13 0 6 0,0 0-1 15,-24-4-5-15,-15-2 3 16,-11-2 8-16,-12 1-6 15,-9 1-17 1</inkml:trace>
  <inkml:trace contextRef="#ctx0" brushRef="#br0" timeOffset="23435.6278">2895 3921 377 0,'0'0'-5'0,"0"0"12"0,0 0 143 16,0 0-43-16,0 0-50 31,0 0-9-31,0 0-22 0,0 0-16 0,0 0-2 16,0 0-4-1,0 0-3-15,0 0 0 0,0 0 0 16,0 0 6 0,0 0 11-16,0 0-10 0,0 0-9 15,0 0 0 1,0 7 3-16,0 3-7 16,-3 2-133-16,-1 2-152 0</inkml:trace>
  <inkml:trace contextRef="#ctx0" brushRef="#br0" timeOffset="23591.2859">2895 3921 514 0</inkml:trace>
  <inkml:trace contextRef="#ctx0" brushRef="#br0" timeOffset="24356.9081">2895 3921 514 0,'112'135'79'0,"-112"-135"-58"0,0 0 12 0,0 0 33 0,0-2 0 0,0 0-17 0,0 0-22 62,0 2-4-62,0 0 1 0,0-4 7 0,-18 0-3 16,-4-1-15 0,-8 0 12-16,-4 0-24 15,-3 1-1-15,6 4-1 0,4 0 3 16,1 0 1-1,4 0-4-15,4 0 3 0,6 0-6 16,4 0 5 15,2 2-2-31,4 0-2 0,2-1 2 0,0 5 0 16,0 5-4 0,0 1 7-16,0 7-4 0,2 3 3 0,6 3 1 15,-1 2-2-15,1 3 2 0,-1 3-8 16,-3 1 12-1,4 3-7-15,-2 0 2 47,1 3-1-31,-5-3 0-16,2 2-4 0,1-4 8 0,-3 0-4 0,0-4-2 31,0 2 4-31,-2-4-3 0,0-1 4 0,0 3-6 0,0-4 6 0,0 1-4 0,0-1 3 16,0-4-4-1,0 1 3-15,-5-5-2 0,4 0 2 16,-4-2-2-16,3 1 0 16,-1-5 3-16,2 1-3 15,-2-4 3-15,1-2-7 16,2-1 10 0,0-3-6-16,0-2 0 15,0 0 1-15,0 0-1 31,0-2-2-31,0 0 4 0,0 0-4 0,0 0 3 16,0 0 0-16,0 0 1 0,0 0-2 31,0 0 0-31,5 0 4 16,1 0-1-16,5 0-2 0,3 0 2 0,0 0-3 16,5 0 3-16,5 0-2 15,0 2 1-15,3 3 0 31,0-3 0-15,3 1 0-16,2 3-1 31,1-5-5-31,2 3 10 0,-1-2-4 0,1 2-1 0,-2-2 2 0,-6-2-5 32,-3 2 6-17,-7-2-2-15,-6 3-1 16,-6-3-1-16,-5 0 1 0,0 0-17 0,-14-7-200 15</inkml:trace>
  <inkml:trace contextRef="#ctx0" brushRef="#br0" timeOffset="30560.0328">2946 8214 376 0,'6'-3'128'15,"-1"0"-61"-15,-5 3-5 16,0 0-12-16,0 0 10 0,0 0 7 16,0 0-11-16,0 0-9 15,0 0-13-15,0 0-2 32,0 0-8-32,-12 0-3 15,-4 0-17-15,-4 0-3 0,-6 0-2 0,-3 0 3 16,3 0-2-16,2-4 2 15,2-1-1 1,2-5 0-16,2-2-4 0,4-5 3 16,0-3 0-16,4-7 1 15,6-2 0-15,0-8-4 32,4-7 2-32,0 1 3 0,0-6-1 15,0 0-2-15,0 4 3 0,0 1-3 16,0 0 1-16,0 4 2 15,0 4-4 1,0-3 5-16,0 2-6 16,0-1 4-1,0 1 0-15,0 4-1 0,0 1-4 16,0 10 7 15,0 2-5-31,0 7 0 0,0 5 5 0,0 4-4 0,0 2 2 0,0 2-1 0,0 0 2 16,0 0-3-1,0 0-1-15,0 0 3 16,2 0-5-16,14 0 0 0,8 0 7 16,8 0-4-1,6 0 1-15,2 0 1 16,0 0 0-16,-3 2-1 0,-3 5-1 16,-6-5 1-1,-12 7-64 16,-14-4-80-31,-2-1-156 0</inkml:trace>
  <inkml:trace contextRef="#ctx0" brushRef="#br0" timeOffset="62888.3463">6178 3563 383 0,'-4'-13'5'15,"2"2"-2"-15,0-1 11 16,0 2 27-16,-4 3-31 62,4-1 90-62,-4-2-32 0,-3 2-32 0,2 0-25 0,1 3 11 32,2 1 23-32,4 0-45 0,0 4-5 62,17 0-12 32,20-1 12-94,7-2 10 0,12 0-6 0,15-1 0 0,-6-1 3 0,-15 3-6 0,-9-1-3 0,-19 3 3 0,-16 0 7 0,-46 0-3 0,-28 0 1 15,-1 0-1-15,-1 0 0 16,6 0 1-16,8 0-7 16,41 0 8-16,14 0-2 15,1 0-3-15,10 3-11 16,25-2 13-16,14-1-1 16,12 0 0-16,10 0 5 15,9-7-4-15,-3-5 2 16,-9 1-2-16,-11-2 2 15,-11 8-4-15,-16-1-2 32,-12 3-10-17,-13 2 9-15,-5 0 4 0,0-2 5 16,-21 0-3-16,-10 3-2 0,-6-1 5 0,-8 1-2 16,-5 0 0-16,1 0-4 0,-6 0 6 31,2 0-5-31,2 1 3 15,9 6-4 17,13-1 7-17,6-2-6 17,14-1 6-1,9-1-7-31,0-2-5 0,17 0 3 0,10 0 7 0,5 0-7 0,-5 0 8 0,-1 0-4 0,-10 0-1 0,-11 0-34 0,-5 0-29 0,-13 0 53 0,-19 0 2 0,-9 0 3 0,-8 0 4 15,-1 0 5-15,5 0 0 16,9 7-33-16,18-1-144 16</inkml:trace>
  <inkml:trace contextRef="#ctx0" brushRef="#br0" timeOffset="64153.7807">7490 3521 255 0,'-4'-4'39'16,"-1"-1"-25"-16,-1 0-9 15,2 3 38-15,-3-3-13 16,1 1-9-16,-1 0-10 16,0 0 1-16,0 0 46 15,-1 1 6-15,3-2-61 63,1 4 4-63,-1-1 1 15,4 0 19-15,0 2-20 0,1 0-8 0,0 0 4 47,0 0-2-47,0 0-3 0,0 0 1 0,4 0-17 16,12 0 26-16,6 0-4 0,5 5 4 0,7 3-6 0,7 0 3 0,6-2-3 0,5-2 7 0,2-1-6 31,2 2 5-31,-3-3-2 0,-3-1-5 0,0-1 5 0,-6 0-12 16,0 0 11-1,-1 0-3-15,-1 0 1 16,-2 0-1 0,-2-1 1-16,-5-6 6 0,-4 4 9 15,-3-1-12 1,-2 0-1-16,-5 2-4 0,-2 2 4 0,0-1 2 15,-4 1-13-15,1 0 13 16,2 0-10-16,-7 0 3 16,4 0 2-16,-1 0-3 15,-2 0 1-15,-4 0 3 16,-3 0-7-16,-1 0 6 16,-2 0-3-1,0 0 2-15,0 0 0 0,0 0 1 16,0 0 14-1,-11 0 2-15,-7 0-15 0,-7 0-1 32,-3 0 0-32,-5-3-2 0,-1-2-2 15,-6 0 0-15,-1 2 6 0,-8-1-4 16,-4 0 1-16,-6 4-1 16,-2 0-3-16,1 0 9 15,0 0-9-15,6 0 5 16,3 0-3-16,3 0 4 15,8 1-4 1,4 4 1-16,2-3-2 0,4-2 5 16,-5 1-2-16,8-1-2 15,-6 0 2-15,-2 2-4 0,1-2 6 16,7 3-4 0,1-3 2-16,4 2-2 15,9-2-1 1,4 0 2-16,2 1 0 0,5-1 0 0,2 0-36 15,0 0-152 17</inkml:trace>
  <inkml:trace contextRef="#ctx0" brushRef="#br0" timeOffset="80669.4415">3109 5688 412 0,'1'-2'-19'0,"-1"2"37"16,0-3 154-16,0 2-56 0,0 1-46 15,0 0-7-15,0 0-18 0,0-2 12 0,0 2-13 16,0 0-13-1,0 0-5-15,0 0-10 0,0 0 4 0,0 0-9 16,0 0-5-16,0 0-5 16,3 3-4-16,4 18-4 15,1 1 8-15,3 9-4 0,3 4 6 16,3 1-3 0,-3-7-1-16,-2-3 1 15,1-6-5-15,-5-6 8 16,-3-5-4-1,-1-3-1-15,-2-6 0 16,-2 0 5-16,3 0-6 0,-2 0 6 0,2-15-6 16,1-14 5-16,0-5-2 15,4-9 2-15,-3-5 0 16,1 0-7 0,-4 1 14-16,2 3-10 15,0 8-2 16,-2 7 4-31,-1 9-1 0,1 6 1 0,-2 6-1 0,0 7-1 0,0-2 1 16,3 3-20-16,-1 0-69 31,6 0-80-31,-3 15-19 0,0-2-129 0</inkml:trace>
  <inkml:trace contextRef="#ctx0" brushRef="#br0" timeOffset="81091.532">3667 5781 744 0,'6'-2'11'0,"8"-2"3"16,6-1 4-16,6 0 35 0,4 2-9 16,6-2-24-16,-6 3-18 15,1 2 4 1,-6 0-6-16,-6 0-8 15,-9 12-106 1,-10 3-45 0,0 2-124-1</inkml:trace>
  <inkml:trace contextRef="#ctx0" brushRef="#br0" timeOffset="81216.2939">3717 5970 584 0,'0'0'17'0,"4"0"-8"0,12 0 53 16,6 0 23-16,9-4-23 0,2-7-13 15,4 2-30-15,-3-2-19 0,5 4 3 16,-5 1-3-16,-3 1-84 62,-4 3-89-62,0-3-246 0</inkml:trace>
  <inkml:trace contextRef="#ctx0" brushRef="#br0" timeOffset="81653.7806">4452 5632 848 0,'-6'-10'2'15,"3"5"43"-15,1 0-2 0,0 5-1 0,2 0-22 16,0 0-18-16,0 12-10 16,0 10 6-16,0 12 2 15,0 5 3-15,6 4-5 16,-2-1-3-16,0-1 12 16,1-7-8-16,-2-5 0 15,-1-8 1-15,0-6-1 16,-2-13-12-1,2-2-10-15,2 0 7 0,-1-17 18 47,4-12-4-47,3-5 2 63,1-4-2-63,0 2-1 0,1 1 8 0,1 11-4 0,-2 8 4 0,5 14 1 15,-5 2-2-15,4 6-4 0,-2 25 4 0,1 7-4 16,-4 5-3-16,-2 1 7 16,0-4-25-16,-8-4-133 15,2-11-110-15</inkml:trace>
  <inkml:trace contextRef="#ctx0" brushRef="#br0" timeOffset="82481.9158">4746 5690 813 0,'0'-7'40'15,"0"6"2"-15,0 1-23 0,0 0-7 16,2 4-10-16,2 19-11 16,0 6 9-16,1 8-2 15,0 1 6-15,4-3-4 16,0-4-30-16,-1-4-19 31,6-9-30-31,-3-10 10 16,4-8 9-16,0 0 31 0,1-10 25 31,-5-15 4-31,0-2 8 0,-4 2 25 0,-4-1 34 31,-3 6 15-31,0 5-12 0,0 3-19 0,0 7-11 16,0 1-24-16,0 4 8 0,0 0-23 15,0 0-6-15,0 12-8 16,0 9 7-16,0 4 1 16,6 2 4-1,0 0-32 1,1-5-22-16,2-2-4 0,0-11 0 0,-1-7-1 16,3-2 18-16,0 0 43 15,0-16 1-15,-1-5 3 16,-2 1 38-16,0 1 14 15,-2 6-20 1,-4 2-7-16,2 2-18 0,-2 6 6 16,-2 3-2-16,2 0-12 0,-2 1-7 15,3 15-10 1,1 5 19-16,1 4-8 16,1 0 3-16,2-1-20 31,0-6-15-31,-2-5 9 0,1-6 11 0,0-3 1 15,0-4 9-15,2 0 2 0,-1-9 5 16,2-8-3-16,0-5 1 16,2 0 11-1,-4 3 15-15,-4 4-2 16,2 3-10-16,-2 6 0 0,-3 3-8 16,2 3-6-16,-1 0-2 31,0 0 0-31,0 12 2 0,3 8 2 0,-2 6-3 15,2 3-3 48,-2 3 9-63,1 1-10 0,0-4 4 47,14-29-25-32,4 0-90-15,0-34-86 0</inkml:trace>
  <inkml:trace contextRef="#ctx0" brushRef="#br0" timeOffset="82638.1552">5363 5539 846 0,'0'-18'77'16,"0"8"-24"-1,0 7-1 1,0 3-21 0,0 3-22-16,0 27-19 0,4 12 11 0,2 16-4 31,4 10 6-16,-1 9-1-15,-3-1-3 0,3-4 1 0,2-11-7 0,0-12-60 0,0-16-59 0,1-22-115 16</inkml:trace>
  <inkml:trace contextRef="#ctx0" brushRef="#br0" timeOffset="83217.297">6048 5817 617 0,'0'0'128'16,"0"0"-27"-16,0 0-27 15,3 0-6-15,14 0-29 16,3 0-23-16,7 2 8 0,3 2-2 31,-1 1-18-31,1 0 0 0,-8-1-2 16,-5-2-9-16,-6-2-53 15,-8 0-118-15,-3 0-86 78</inkml:trace>
  <inkml:trace contextRef="#ctx0" brushRef="#br0" timeOffset="83389.1909">6146 5693 830 0,'-1'-3'13'0,"1"3"8"15,0 0-13-15,0 5 15 16,0 17 13-16,3 7 34 16,4 7-43-16,0 5-12 15,2 0-14-15,0-2-4 16,3 2 9-16,1-10-13 15,3-5-112-15,4-10-108 16,5-11-236 0</inkml:trace>
  <inkml:trace contextRef="#ctx0" brushRef="#br0" timeOffset="83841.5539">6746 5744 800 0,'0'-6'19'0,"0"2"21"47,1 3-9-47,0 1 16 0,5 0-21 0,-2 5-24 16,4 12 8-16,-2 7-9 15,2 1 7-15,-4 1-6 0,-1 1 0 0,-3-3 0 0,3-5-2 0,-3-4-4 16,0-8 6 0,0-5-4-1,2-2 3-15,7 0-4 0,2-21-4 0,1-3 6 32,0-1-6-32,4-4 12 0,-6 5-2 0,0 9-2 15,-4 6 9 1,-6 2 17-16,2 7 2 15,0 0-17-15,3 0-12 0,2 0 0 16,-1 20-2-16,5 3 4 16,-2 6-2-16,1 0-14 15,-2 0-71-15,3-7-78 16,2-9-44-16,1-11-199 31</inkml:trace>
  <inkml:trace contextRef="#ctx0" brushRef="#br0" timeOffset="84482.0461">7086 5804 832 0,'0'-5'77'0,"0"0"-40"0,0 3 14 0,0 2-19 0,0 0-30 0,0 0-4 0,2 16-10 15,1 4 12 1,-1 2 1 15,2 2-14-31,2-1-33 0,-1-8-9 0,0-5 1 0,1-6 3 16,0-4-7-16,1 0 29 0,0-6 32 0,-3-10-7 0,1 0 17 15,-1-1 29 17,-2 3 16-32,-2 5-16 0,1 2-14 15,-1 5-11-15,0 2-10 16,2 0-9-1,-1 0-6-15,4 13-9 0,-5 6 14 0,7 3 4 0,-3 0-35 0,1-5-12 16,-1-3 6 0,1-5 14-16,3-5-1 0,-1-4 15 15,2 0 0-15,0 0 12 16,-3-8-6 0,4-6 6-16,-4 3 3 0,-2 2 0 15,-2 2 25-15,-1 3 9 16,-1 1-1-16,0 3-28 15,1 0-7-15,1 0-4 94,2 14-6-94,2 3 9 0,-2 0 2 0,2 2-9 0,2-3-21 0,-2-10-13 0,2-6 1 0,0 0 1 16,0 0 127-16,-2-2-60 15,2-10-14-15,-4 9-12 16,2 3-7 47,-3 0 2-63,3 0-18 15,-5 5-59-15,1 5-144 0</inkml:trace>
  <inkml:trace contextRef="#ctx0" brushRef="#br0" timeOffset="84888.1548">7464 5559 757 0,'4'-5'36'0,"5"1"-22"94,4 2-15-94,5 2 10 46,2 0 13-46,4 0-7 16,-8 55-9-16,-12 8-9 0,-4 9 13 0,0 0-7 0,-9-3 1 0,-6-4-6 0,4-48 7 0,7-3-8 0,4-9 6 31,0-3-4-31,11-1 5 0,13-1 4 0,6 0-1 0,8 0-1 16,0-11 1 0,3-4-7-16,-2 2 3 0,-4 1-3 31,-8 2 2-16,-5 5-3-15,-7 5-5 16,-5 0-7 0,-6 5-59-16,-4 10-21 0,0 1-62 0,-4-1-416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9-07T05:51:00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3455 1384 365 0,'0'0'9'16,"1"0"-13"-1,-1 0 39-15,0 0 67 16,2 0-20-16,1 0-67 15,-2 0-9-15,-1 0 6 0,0 0 22 16,0 0-4-16,0 0-6 0,0 0 4 16,0 0-5-1,0 0-1-15,0 0-6 0,0 0-11 16,0 1-2 0,0 3-5-16,1 2 0 15,1 2-1-15,3 3 0 16,-3 4 8-16,2 0-3 0,-2 1-4 15,0-3 2 1,1 1-2-16,-2-3 4 0,2 0-2 16,-1-2-3-1,-2-1 4-15,1-1-2 0,-1-2-1 16,2-4 4 15,-2-1-6-15,4 0 8-1,0 0-8-15,6-1-2 0,1-19 9 0,2-6-1 16,4-3 4-16,-1-3-4 16,1 1-4-16,-1 2 3 0,-3 3 0 31,3 5-1-31,-1 3-1 0,2 7-1 0,-1 1 2 0,4 2-2 16,4 5 1-1,6-2 1-15,1 5-5 16,6-5 8-16,1 1-2 0,-1 2-2 31,5 0 3-31,-4 1-3 0,0 1 0 0,-1 0 3 0,0 0-6 16,3 0 6-16,0 0 0 15,5 0-3 1,0 0 3-16,2 0-7 0,3 0 9 16,0 0-3-16,-4 0-1 15,1-8 0-15,-2 1 3 16,-4 0-7-16,-3 0 9 0,-3-1-9 15,2 1 7 1,-1 0-3 0</inkml:trace>
  <inkml:trace contextRef="#ctx0" brushRef="#br0">4761 1198 802 0,'36'-9'0'0,"2"2"-3"0,1 0 7 0,58-5-4 0,-1 2 0 0,-2 3 1 0,-3-1 11 0,-5 4-12 15,-2 1 0-15,-58 3 1 16,-3 0-5-16,-1 0 3 16,1 0 2-16,1 0 2 15,-2 0-3-15</inkml:trace>
  <inkml:trace contextRef="#ctx0" brushRef="#br0" timeOffset="2478.1488">6172 1271 418 0,'0'-2'72'0,"0"2"-1"0,0 0-9 0,0-3-1 0,0 3-8 15,0 0-7-15,0 0-11 16,0-2 2-16,0 2-6 16,0 0-13-16,0 0-6 15,-2 0-15 1,-2 0 3-16,-1 5-3 0,1 7 3 15,-1 2 1 1,-1 1-3-16,5-1 3 78,-2-3-2-78,3-2-2 0,0-6-4 63,0-1-10-63,0-2 5 0,0 0 5 0,0 0 8 0,10-14-3 0,6-5 5 0,-1 1-5 15,7-3-1 1,4 6 7 0,-1 4-6-16,-5 8 1 0,4 2 2 0,1-1-3 15,3-1 3-15,-2 3 1 16,4 0-4-16,1-2 6 15,2 1-5-15,-1 1 0 0,0 0 3 16,2 0-4-16,-3 0 4 16,4 0-1-1,-4 0-1-15,0 0 0 16,0 0-3-16,2 0 9 0,-4 0-6 16,5 0 0-16,-2 0 0 15,-1 0 1 1,0-4-1-16,-5-2 2 0,-1-2-5 15,-3 5 6-15,0-2-5 16,-4 0 6 15,2 1-1-31,-1 0-7 0,2 0 11 47,0-3-6-47,2 5-2 16,1-1 3-16,-2 3-3 0,1 0 1 31,-2 0 2-31,1 0-6 16,-5 0 7-16,0 0-3 15,-2 0 1-15,-2 0-3 0,-1 3-2 0,-6-1 8 0,1 1-4 0,-4-3 0 0,2 0 1 0,-4 2-4 16,-1-2 5-16,0 0 0 0,0 0-4 31,0 2 5-31,0 2 2 0,0 2-6 0,2 7-1 31,0 5 2-31,0 7 3 0,1 6 4 0,1 3-6 16,-2 3 3-16,3 1-6 0,1-7 4 31,3-8-3-31,4-17-106 16,1-6-331 31</inkml:trace>
  <inkml:trace contextRef="#ctx0" brushRef="#br0" timeOffset="44167.4714">6157 2036 360 0,'-7'-9'5'0,"2"1"-19"15,-1 0 9-15,3 2 18 16,1 1 6-16,-2 1-14 15,2 0-43-15,0 2 43 16,-4-3-1-16,-2 5-19 16,0 0-51-16,1 0-38 15,0 0 45-15,1 0 31 16,4 0 55-16,-1 0 41 16,3 0 22-1,-1 0-13-15,1 0-71 0,-2 0 132 16,2 0-17-16,0 0-84 15,0 0-20-15,0 0-1 16,0 0-6-16,0 0-10 16,0 0 0-16,0 0-3 15,0 7 4-15,0 3-2 16,2 2 6-16,4 3-9 16,-6-4 8-16,4 0-6 15,0-2 4-15,-1-4-1 16,4 2 1-16,1-6-3 15,1 1-1-15,4-2 6 16,3 0-3-16,2 0-1 16,-1 0 1-16,6 0-2 15,2 0 4-15,1 0-2 16,2 0-1-16,3 0-2 16,2-2 3-16,0 1-1 0,5-4 1 15,-1 3-3-15,3-1 5 16,0-1-3-1,0 0-1-15,3 1 6 16,1-2-11-16,0 3 11 0,6 1-4 16,1-2 0-16,1 1 1 15,5 0 4-15,-4 2-4 16,1 0 4-16,-4-2-7 16,-6 2 1-16,-2 0 4 15,-7 0-5-15,-4 0 3 16,1 0-6-16,-6 0 10 15,-1 0 9-15,-2 0-1 16,-5 0 2-16,-6 0-10 16,-2 0-2-16,-3 0 2 15,-5 0-7 1,0 0 6-16,-2 0 9 0,0 0 11 16,3 0 3-16,-3 0-10 15,0 0-3-15,0 0-6 16,0 0-2-16,0 0 1 15,0 0-3-15,4-2-4 16,4-5 3-16,6-4-2 16,-3-10 9-16,5-3 2 15,-1-3-3-15,-4-2 3 16,-2 0-7-16,-3 3 4 16,-3 6 0-16,-3 2-8 15,0 7 2-15,0 0-4 16,0 5 1-16,0 5 0 15,0 1-3-15,0 0-16 16,0 0-39-16,0 0-56 16,0 9-74-16,-4 5-215 0</inkml:trace>
  <inkml:trace contextRef="#ctx0" brushRef="#br0" timeOffset="45996.1129">5745 2259 683 0,'-2'-3'63'0,"2"3"-55"16,0-2 12-16,0 2 38 16,0 0-24-16,0-3-26 0,0 3-6 15,0 0-4 1,0 0-6-16,6 8-3 0,12 9 10 16,9 9 5-16,5 1-4 15,5 2-4-15,-2-2-7 16,-2-3 8-16,-6 2 4 15,-11-5-2-15,-10 3-2 16,-6-1 3-16,-11 4-3 16,-20 2 3-16,-4 0 3 15,-1 0-2-15,1-2 3 16,6-1 4-16,9-4-10 16,12 2 5-16,8 1-2 15,0 1-2 1,14-2 0-16,16 2-4 15,2-1 4-15,2-4-10 0,-5-1-2 16,-1-1 4-16,-6-2-14 16,-12 2 17-16,-7 3-1 15,-3 3-8-15,-3 2 7 16,-20 4 2-16,-7 2 3 16,0 1 7-16,-2 5-7 15,6 3 7-15,12-2-4 16,10 2 8 46,4 1-3-62,18-4-9 0,26-5 9 16,10-5-4-16,17 3-1 0,-13-6-5 0,-16 3-10 0,-21 0-85 16,-21 0 112-1,-1 0 18-15,-42 0 14 0,5 0 14 16,5-1-10-16,9 1-27 15,15 2-20-15,9 2-1 16,0 1-1 0,23 0 3-16,12-2-8 0,5-3-10 15,-2-1-16 1,-4-6-14-16,-11-4 3 0,-9 1 19 16,-14-5 18-16,0 2 6 15,-10-1 6-15,-8 3 14 16,-2-1 12-16,3 1 1 15,2 2-4-15,10 2-21 16,5 7-4 0,0 4-3-16,9 4 1 15,11 4-1-15,0 1-4 0,0 1 7 16,-8-3-6 0,-7 0-1-16,-5-2 3 15,0-1-4-15,0-1 9 16,-9 1-7-1,-3-1 3-15,7-2 0 16,2-1 0-16,3 1-1 31,0-1-1-31,0-1-1 0,0-2 4 0,3-1 0 0,2-3-4 0,4-1 3 16,-3-1-5-16,0-2 7 16,3-1-19-16,0-3-14 0,0-2 11 15,-1 1 13 1,0-3 3-16,0-1 5 0,-1-1-4 15,0 0 4-15,-5-1-1 16,2 0-2-16,-2 1 2 16,-1 2-5-16,-1-2 8 15,0-1-5 1,0 5-1 0,0-7-56-16,0 1-101 0,-7-7-264 0</inkml:trace>
  <inkml:trace contextRef="#ctx0" brushRef="#br0" timeOffset="48368.7693">1800 5519 290 0,'0'2'8'0,"0"0"-5"15,0 0 11-15,0 1 54 16,0-1-16-16,0-2-43 16,6 3 27-16,1 1 13 15,2 0-22-15,2 0 22 125,0-1-29-125,11 3-13 0,22-3-4 0,20-1 2 0,6-2 2 0,0 3 21 94,-2-3-2-94,-4 0-23 0,-11 0 0 0,-10 0 1 47,0 0 8-47,-2 0 37 0,0 0-46 0,1 4-3 0,-11-2-1 0,-13 1 3 0,2 0-2 16,0 0 2-1,0 1-2-15,-2 0-4 0,0-1 7 16,1-3-2-16,3 3-2 15,-3-1 4 1,3-2-9-16,-2 0 14 0,1 0-11 16,1 0 3-16,-4 0 4 31,0 0-7 47,0 0 1-62,-2 0 4-1,2 0-5-15,-2 0 9 0,4 0-7 0,2 0 3 16,0 0 0-16,2-5-10 0,6 2 14 0,-2-1-7 0,-1 0 3 0,0 1-2 0,-1-1-1 0,-2 2-1 0,-4-2 4 0,-2 2-4 0,0 2 5 16,-3-3-3-16,-2 3-1 0,-2 0 1 0,3 0-2 15,-1 0 4-15,0 0-2 0,-1 0 0 16,2 0 0 15,0 0 0-31,0 0 0 0,2 0 1 0,2 0-3 63,-2 0 4-63,-1 0-4 0,-1 0 4 93,1 0-1-93,-5-2-5 0,0-1 9 16,4-1-6 0,-4 2 1-1,2-1 1-15,-2 0-4 16,6 0 4-16,0-1 0 0,-1 2-3 0,2-3 5 0,-2 5-2 0,0-3-1 15,-2 1-2-15,3 2-1 16,-5-2 7-16,1 2-6 0,-3 0 2 0,-2 0 2 0,-1 0-6 0,-5 0 8 0,1 0 0 0,-2 0 9 0,2 0 17 16,-2 0-10-16,0 0-11 0,0 0-2 0,0 0-7 0,0 0 2 0,0 0 2 0,0 0-5 0,0 0 4 15,0 0-11 1,0 0 10-16,-2 0-21 62,-14 0-87-62,-5 4-130 0</inkml:trace>
  <inkml:trace contextRef="#ctx0" brushRef="#br0" timeOffset="65243.766">5696 5850 303 0,'-4'-4'66'16,"1"3"159"0,0-2-142-16,-2 2 12 0,3-1-9 15,2 0-17-15,0 2-21 16,0-2-21-16,0 0-19 15,33-3-9-15,22-2-8 16,30-4 17-16,22-3-11 16,20-1 10-16,9 4-8 15,-2 0-3-15,-3 4 11 16,-16 3-6-16,-16 4-4 16,-16-2 7-16,-20 2-9 15,-19 0 6-15,-19 0-6 16,-25 0 3-16,-5 0 0 15,-42 0-5-15,-14 0 11 16,-15 7-3-16,-6 2-2 16,4-1 2-16,16-1 2 15,17-3-5-15,16 1 3 16,22 1-10-16,7 1 1 16,41 2-29-16,22-4 25 15,20-1 13-15,14-4-5 16,13 0-50-16,-6 0 14 15,-17-7 29-15,-21-4 11 16,-22 6-1-16,-33 3-18 16,-11 2-6-16,-45 0 14 15,-20 0 24-15,-13 12-10 16,0 1 11-16,10 0 8 16,18 2 0-1,18-1-15-15,30 1-8 0,11-1-34 16,36-5-36-16,18-9-106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9-07T05:52:14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6924 9457 296 0,'0'0'4'0,"0"0"21"0,0 0 109 0,0 0-45 0,0 0-62 31,0 0 8-31,0 0 27 0,0 0-15 0,-2 0-15 16,2 0-12-16,0 0-9 0,-1 0 9 15,-2 0-3-15,-3 0 1 16,0 0-1-16,0 0-3 16,1 0-1-1,-1 0 10-15,4 0 9 0,2 0-12 16,0 0-14-16,19 0-7 16,19 0-7-16,16-4 17 15,7-7-1-15,8-7-7 16,-5 3 3-1,-7 0-3-15,-17 4 1 0,-13 1-5 16,-12 7 4-16,-15-2-2 16,0 0 7-16,-30 3 9 15,-20 2-7 1,-13-2-10-16,-8 0 0 0,-7 2 4 0,4-1 0 16,11 1 5-16,15 0 13 15,16 0 5-15,13-4 2 16,8 4-19-16,11 0-9 15,9 0-3-15,24 0-7 16,6 0 12-16,10 0 1 16,11-2-4-16,-10-2 5 15,-5 2-4 1,-11-3-2-16,-10 5-12 0,-14 0-11 16,-10 0 11-1,-4 0 12-15,-29 0 1 0,-9 5-1 16,-9 7-1-16,-4 0 4 15,7-4-1-15,12 2-1 16,11-4 7-16,10-4-9 16,13 1 6-16,2 4-6 15,18-3-28-15,14-2-11 16,11-2-84-16,6 0-81 16,3 0-220-1</inkml:trace>
  <inkml:trace contextRef="#ctx0" brushRef="#br0" timeOffset="827.4691">8646 9402 597 0,'-29'0'56'15,"-1"5"20"-15,10 1-13 16,4-5-9-16,8 3-30 16,8 2-18-16,0-4-6 15,24-2-12-15,18 0 25 16,12 0-11-16,6 0-1 31,6 0-2-31,-6-8-8 0,-10 3-7 16,-12-1 14 62,-13 4-12-62,-15-1-18-16,-10 0 8 0,-8-2 27 0,-60 0-1 0,0-1-1 0,7 3 1 0,9 1 214 15,17 2-227-15,13 0 14 16,38 0-4-16,19 0-32 15,-1 0-22-15,-6 0-33 16,-8-5-85-16,-7 0-257 16</inkml:trace>
  <inkml:trace contextRef="#ctx0" brushRef="#br0" timeOffset="2218.0857">10631 8599 461 0,'0'-3'82'16,"0"-3"-20"-16,0 2 9 16,0-2-3-1,-4-2-28-15,-7 3-16 31,-4 0-4-31,-9 4-7 0,-3 1-9 63,-7 0-2-47,-7 0-4-16,-2 0 7 0,1 11-5 0,-2 5 6 0,4 2 8 0,3 1 10 0,3 5-15 0,3 3-4 0,1 4 0 0,8 2-5 0,0 0 0 15,6 5-1-15,5-4 4 0,1-1-4 16,3 2 3-1,4 1-3-15,1-7 2 16,-2 5 0-16,3-3 0 16,-4-1-1-1,4 4-2-15,0-1 6 0,-3-1-5 16,4 3 2-16,0 0-1 125,0-4 1-125,0 3-1 16,2 24 1-16,14 1 0 0,4-5 1 0,4-1 2 0,4-6-2 0,4-1 1 0,-6-34 1 15,1-1-1-15,2-4-2 0,-1-1 3 0,1 2-2 0,0-4-3 16,2 0 2-16,4-4 2 15,1 0 0 1,8 0 0-16,7 0 1 0,-2-11-8 16,3-5 11-1,1-4-7-15,1-2 2 16,-3-2 2-16,0-5-3 0,-4-2-4 16,-2-8 9-16,-1-3-6 15,-8-6 5-15,-1 1-6 16,-8-6 5-16,-5 3 0 15,-11 2 0-15,-2 1 17 32,-9 5 11-17,0-12-8-15,-16 1-11 16,-8 2 9 0,-7 3 18-1,-8 4-38-15,-11 0-1 0,4 14-1 0,-7 0-2 16,-6 2 5-16,-1 3-4 0,-2 1 0 15,2 4-1-15,-1 6 3 16,0 7-8 0,-3 4 9-16,-5 3-52 0,-4 0-34 15,-8 17-103 17,-7 5-254 93</inkml:trace>
  <inkml:trace contextRef="#ctx0" brushRef="#br0" timeOffset="7203.7754">8603 9068 370 0,'0'-6'39'78,"0"-2"-40"-78,0 3 97 0,0-1-32 0,0-1-36 0,0 2 28 16,0-1 7-16,0 5-34 0,0-5 10 0,-2 0-5 0,-4 1-17 0,-2 0-10 0,-2 3-2 0,-4 2-3 0,-4 0 0 16,-6 10-4-16,-6 13 4 0,3 9-4 15,-3 7 6 1,4 6-4 31,8 6 0-16,10-2 0-31,8 6-5 0,0-3 10 0,13-1-7 0,16-5 0 0,38-10 2 0,9-14-1 0,3-15 1 16,4-7 5-16,-5-17-1 0,-5-24-3 15,-39-6 4-15,-11-8 41 16,-12-1-22-16,-11 3-1 15,0-2 1 1,-17 3-15-16,-10 7 2 16,0 8-1-16,-6 6-8 15,5 14-1-15,-1 7-2 16,0 10 4-16,6 0-9 16,0 22 3-16,1 14 4 31,6 6-3-31,3 9 1 0,5 2 3 0,4-2-9 0,4-1 10 15,0-3-5 1,14-7 0-16,3-10-2 0,0-7-2 16,4-8-3-16,-4-10 5 15,4-5 1-15,-2-2 4 16,-7-23 0-16,-4-8 0 16,-5-6 0-16,-3 0-4 15,-3 3 8 1,-14 3-4-16,-4 9 1 15,2 6-2-15,-1 15 0 16,3 3-3-16,3 3 0 0,6 17-2 16,0 9 4-1,8 2 1-15,0 0 1 0,0-6-6 16,3-6-1-16,4-3 5 31,1-8-7-31,-6-8-14 0,-2 0-8 0,0-6 26 16,0-9-26-16,-19-7-27 15,-7 4-48-15,-7-3-100 16</inkml:trace>
  <inkml:trace contextRef="#ctx0" brushRef="#br0" timeOffset="8343.2033">6958 9044 441 0,'0'-13'57'16,"-9"7"18"-16,-7 5-31 15,-5 1-28-15,-4 0-7 16,-4 12-3-16,3 12-6 16,-3 9 6-16,4 10 1 15,5 3-1-15,9 1 2 16,4 2-7-16,7-9 9 16,0-5-10-16,1-8 3 15,19-16-2-15,3-8-1 16,5-3 6-16,2-16 7 31,-2-21 29 16,-3-10-19-47,-6-7-17 16,-11 0 4-16,-3 1-7 0,-5 7 10 0,0 10 10 0,-11 9 12 0,-5 10-27 0,-4 12-6 15,0 5-10-15,-4 16 11 0,4 20-7 0,4 11 7 16,1 9-5-16,13 0 1 0,2-4 6 15</inkml:trace>
  <inkml:trace contextRef="#ctx0" brushRef="#br0" timeOffset="8608.7894">6783 9307 866 0,'27'20'-5'109,"-19"-16"5"-93,0 1-4-16,0-5-3 0,0 0-13 0,0 0 20 31,-8 0-12-31,22 5-18 0,6-5 5 32,-1-17 6-32,-8-22 7 0,-7-4 11 0,-12-5 0 0,0 1 2 0,-30 13 0 0,-12 6-11 0,-10 15-98 0,-8 10-125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9-07T05:52:37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6307 13886 320 0,'-4'-7'143'0,"1"-4"-84"0,-3 2 16 0,4 1 8 0,2 5-3 31,0 1-14 0,-2 2-12-31,2 0-22 16,0 0 6-16,0 0-20 31,0 0-11-31,19 0-7 0,8 0 10 0,16 0 24 0,11-6-13 0,12-4-12 0,10-1-2 0,11-5-1 0,12-3 1 16,9-3-5-16,0 2-4 15,3-4 11-15,-3 3-12 16,-12 3 4-16,-11 7-10 16,-16 6-46-16,-13 5-24 15,-18 0-25-15,-21 0-21 16,-17 3-23-16,0 4-166 16</inkml:trace>
  <inkml:trace contextRef="#ctx0" brushRef="#br0" timeOffset="496.8014">7209 13528 596 0,'-12'-15'18'0,"0"1"-21"15,4 5 43-15,1 0 30 47,0 4-18-47,5 3 7 16,-1 0-16-16,3 0-25 0,-1 2 8 0,1 0-11 0,0 0-9 31,0 0-8 0,16 0-4-31,7 9 9 0,12 3 2 0,11 0 2 0,4-2-5 16,7-4 0-16,1 0 1 0,-1-3 0 0,-8 1-11 0,-11-2 17 0,-10 1-12 0,-8-1 7 0,-10 1-5 15,-10 3-3-15,0 5 9 16,-21 10-7-16,-7 8 27 16,-8 6-20-16,-5 5-5 31,0 6 12-31,8-5-7 0,6-4 9 0,8-5-14 16,5-4 4-16,7-4-6 78,3-4 2-63,4-8-19-15,0-15-114 0,7-23-159 0</inkml:trace>
  <inkml:trace contextRef="#ctx0" brushRef="#br0" timeOffset="2778.0493">14725 13179 510 0,'-61'0'9'16,"7"14"30"-16,1 12 74 16,9 6-22-16,7 7-43 15,10 10-23-15,9 4-17 16,9 5 0-16,9 7-12 31,0-1 19-31,22 3-15 0,16 0 6 0,6-4-3 0,8-7 3 31,10-9-5-31,6-12 5 0,4-20-7 0,6-15 7 47,3 0-2-47,-3-29 4 0,-5-14 7 0,-4-9-6 0,-14-3 14 16,-11-6-9-16,-18-2 0 15,-16 0-5-15,-10-3-2 32,-18 4 1-32,-29 2-1 0,-14 11-9 0,-11 6 3 0,-9 14 0 31,-3 12 1-31,4 12-8 0,5 5-5 16,9 7 3-1,13 20-36-15,11 4-25 0,17 6-82 0,12 2-219 16</inkml:trace>
  <inkml:trace contextRef="#ctx0" brushRef="#br0" timeOffset="3638.1068">16614 13917 669 0,'-44'-9'73'0,"4"3"-53"0,9 4 33 0,9 2 24 0,12 0-39 0,10 0-21 0,8 0-22 0,30 8 1 16,19 3 7-16,19 1-10 0,7-2 20 15,9-3-16-15,0-2 5 16,-12-3-4 0,-10 3 7-16,-12-3-11 15,-18-2 13-15,-16 0-13 0,-17 0 12 16,-7 0-4 0,-31-12 27-16,-31 1-15 15,-20-2-23-15,-18 4 11 16,-8 4-5-16,1 2 6 0,13 3-1 62,21 0 0-15,21 0-1-47,92 0 3 0,45 15-13 0,11-2 5 0,-6 0-205 0,-13 3 109 0</inkml:trace>
  <inkml:trace contextRef="#ctx0" brushRef="#br0" timeOffset="5481.3862">18770 13822 370 0,'0'-3'115'16,"-2"-1"-76"-16,2 0 46 15,-2 1 31-15,0-2-32 16,-2 5-31-16,4-2 0 16,-2 2-10-16,-1-1-4 15,3 1-14-15,0 0-16 16,0 0 6-16,0 0-15 31,7 0-1-31,24 0-2 0,13 5 5 16,17 3 2-16,18-2-3 0,11-3 1 15,10-3-1-15,-2 0 0 16,3 0 7-16,-6 0-6 16,-4 0 0-16,-12 0 5 15,-10 0-7-15,-18 0 1 0,-15 0 3 16,-11 0-13 15,-20 0 15-15,-5 0-4 15,-30-5 7-31,-24-9-5 16,-24 2-10-16,-17 0 2 0,-13 1 5 0,-9 7-9 0,2 4 9 0,6 0-4 0,15 0 5 0,12 0 0 15,15 15-12-15,21-4 20 16,14 4-16-16,22 2 2 15,10 3-9-15,24 1 0 0,29-4 2 32,22-1 12-32,14-6-8 0,13-7 12 0,1-3-6 15,-8 0 3-15,-16 0 0 16,-20-1-11 0,-18-7 19-16,-23-2-11 15,-18-3 5 16,-33-3 6-15,-36-1-9-16,-32-1-5 16,-27 0 9-16,-22 6-15 15,-14 4 15 1,7 8-5-16,16 0-24 0,27 0-127 0,30 0-206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9-07T05:41:34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8749 6907 715 0,'-4'0'18'0,"0"0"-14"0,4 0-3 0,-1 0 15 0,1 0 32 15,-2 0-15-15,-1 0-9 0,3 2 12 0,0-2 1 0,0 2-3 0,0-2-9 16,0 4-14-16,0 2-4 16,18 0-6-16,8 3 10 31,12-1 24-31,9-2-14 0,11 0-13 15,4-6 1-15,4 0 0 16,-2 0-3-16,0 0 0 0,-6 0-5 16,-3 0-2-16,-9 0 2 15,-8 0 2-15,-7-3-7 16,-7 0 6-16,-8 3-5 16,-9-6-16-1,-5-5-31-15,-2-3-2 0,0-3-68 16,-15-5-33-1,-4-3-18-15,-5 2 54 47,2-1 94-31,-5 2 25-16,1-2 23 0,1 2 22 0,3 6 12 0,0-2 18 0,2 7 36 0,9 0-44 0,2 8-4 0,5 1-17 16,1 2-10-1,2 0-9-15,-2 0-10 16,3 0-4-1,0 0-6-15,0 0-9 0,0 0-3 0,5 12-3 16,11 5 5-16,5 4 2 16,8-1-2-1,5-1 2-15,1-1 1 47,2-4-3-16,-3 1 5-31,-4-6-3 0,-4-1-1 0,-5-3 2 0,-11 0-4 0,-3-3 5 0,-7-2-2 0,0 3 2 0,-6-1 1 16,-16 6 4 0,-4 1 2-16,-3 5-8 15,0 1-2-15,3 5 2 0,5-2-2 0,9 2 0 16,2 0-1 15,4 2-4-31,6-4 7 0,0 4-4 16,0-4-1-16,0-3-14 0,0 1-16 0,9-3-18 15,4-7-19-15,0-1-16 16,-1-5-51-16,-2 0-115 16</inkml:trace>
  <inkml:trace contextRef="#ctx0" brushRef="#br0" timeOffset="5108.5602">3719 8110 768 0,'28'-4'19'16,"-18"4"-26"-16,-6 18 7 0,-2 18 3 0,3 12 1 0,2 6-4 0,-1 2 4 0,-3 2-6 0,-2-20 5 0,-1-9-1 15,0-10-2 1,0-8 1-16,0-7-3 0,-6-4 10 15,-10-6 2 1,-4-26-3-16,-1-17 10 0,3-12-4 16,0-14-4-1,5-4 0-15,10-1-5 0,3-2 6 32,0 9-9 77,12 10 2-109,8 10-3 0,2 11 2 0,5 9-6 0,3 8 6 0,1 14-7 0,1 5 5 0,-16 28 0 0,-13 31-3 0,-3 4-3 0,-20 6 4 0,-20-1 9 16,-8-2-5-16,6-40 2 15,4-8 1-15,11-7-3 16,8-5-2-16,10 0-44 15,8-5-69-15,1-16-146 16</inkml:trace>
  <inkml:trace contextRef="#ctx0" brushRef="#br0" timeOffset="5592.9427">4197 7616 465 0,'0'-8'62'78,"0"2"-26"-62,0 3 29-16,0 0 18 0,0 3-39 0,3 0-27 0,1 4-21 15,-2 16-7-15,0 13 60 0,1 9-14 0,-2 10-8 0,-1 14-4 0,0 0-14 0,0-8-6 0,0-12-133 0,0-12-50 0,0-16-73 16</inkml:trace>
  <inkml:trace contextRef="#ctx0" brushRef="#br0" timeOffset="5923.587">4360 7539 808 0,'0'-3'13'0,"0"2"-16"0,7-2-7 47,18 2 7-47,4-1 6 0,7 0 1 0,3-1-3 0,-3 3 1 0,-6 0-4 31,-3 0 4-31,-7 0-2 0,-7 5 2 0,0 8 0 31,-4 6-3-31,0 5 5 0,-2 9 9 0,-1 6 10 0,-1 7-6 16,-1 6-10-16,-2 0-3 0,0 6-2 16,-1-5-1-16,1-2 0 15,-1-9-36-15,-1-7-89 32,0-10-83-17,0-12-203-15</inkml:trace>
  <inkml:trace contextRef="#ctx0" brushRef="#br0" timeOffset="6140.3055">4565 7836 794 0,'28'-25'6'31,"8"-2"-1"-16,3 16-5-15,-3-1 0 0,-6 4-18 0,-8-1-121 0,-10 1-141 0</inkml:trace>
  <inkml:trace contextRef="#ctx0" brushRef="#br0" timeOffset="6530.9201">5049 7488 756 0,'0'-6'3'16,"0"2"-3"-16,0 4 5 0,0 0 37 0,-16 28-16 0,-8 26-13 16,-1 10 7-1,3 3 5 1,5 8-29-1,4-1 6-15,13-37-3 0,13-8-6 0,13-13 3 0,5-9 2 0,2-7 3 32,1 0-1-32,-6-7 2 0,-4-11 3 0,-9-1-3 15,-8-1 7-15,-7 3 13 16,-8 4 22-16,-23-1-17 16,-7 6-23-1,-10 2-9-15,1 6 5 16,3 0-10-1,9 0-34 17,7 0-54-32,16 0-54 15,12 0-158-15</inkml:trace>
  <inkml:trace contextRef="#ctx0" brushRef="#br0" timeOffset="6905.4764">5347 7606 767 0,'-2'0'32'0,"-14"0"-27"32,5 8-4-32,-1 18 11 0,3 11-9 15,2 1-2-15,7 5-3 0,0 1 2 16,9-7-4-16,11-11-2 16,5-9 2-16,1-10-14 15,0-7 0-15,-2-4 3 16,-4-21 14-1,-4-11 4-15,-10 0 1 0,-6-3 5 32,0-2 15-32,-14 4 2 0,-14 3-13 0,-6 8-7 31,-1 5-4-31,3 8-2 0,3 7-1 47,5 2-26-47,6 4-113 0,9-2-192 0</inkml:trace>
  <inkml:trace contextRef="#ctx0" brushRef="#br0" timeOffset="7218.3338">5593 7478 775 0,'59'0'9'0,"-27"6"-6"0,-11 21 2 0,-8 4-5 15,-8 2-3-15,-5 6 5 16,0-2 1-16,-8 1-4 16,-10-3 8-1,2-6-2 1,5-7 7 0,2-7 24-16,7-5-19 46,2-8-12-46,0-2-3 0,7 0-3 0,15 0 2 0,4-7 4 0,3-11 0 16,6-12-31 47,-3-4-105-63,1-5-194 31</inkml:trace>
  <inkml:trace contextRef="#ctx0" brushRef="#br0" timeOffset="7358.611">6034 7347 820 0,'0'-2'24'16,"0"2"-26"15,7 0 3-15,3 0-6-16,5 19 4 0,-2 6 3 0,2 6 0 0,-3 4-1 0,-6-2-3 0,-3-2 2 16,-3-6-7-16,0-4 12 0,2-4 0 0,4-9-2 0,10-2-9 15,13-6 6-15,8 0 0 16,14 0 2-16,7-17 0 15,7-9-54-15,-4-3-133 16,-4 0-244-16</inkml:trace>
  <inkml:trace contextRef="#ctx0" brushRef="#br0" timeOffset="11890.0312">9036 10100 893 0,'-4'-4'41'16,"4"2"-10"31,10-3-12-47,42 2-10 0,23-7 2 0,27-1 16 0,22-1 6 0,9 1-14 0,-1-3-11 0,-14 4-5 16,-17 6-2-16,-23 4 1 46,-23 0-6-46,-29 4-103 0,-26 14-163 0</inkml:trace>
  <inkml:trace contextRef="#ctx0" brushRef="#br0" timeOffset="12936.7043">9123 11673 434 0,'-7'0'82'78,"3"0"-49"-78,0 0 41 0,1 0 24 0,3 0-22 0,0 0-23 0,3 5-15 0,25 0-11 0,17 5 31 0,25-4-2 15,56 2-22-15,14-3-14 16,13 1 2-16,1 1 4 16,-5-2-22-16,-8 1-4 0,-46 3-33 0,-20-3-93 31,-17-1-190-31</inkml:trace>
  <inkml:trace contextRef="#ctx0" brushRef="#br0" timeOffset="20405.521">8581 13496 737 0,'-5'0'5'15,"1"0"0"1,2 0 45 0,1 0 29-16,1 0-49 0,-2 0-22 0,2 0 0 31,0 1 1-31,0 5-1 0,10 1 12 0,10 2 16 0,6 2-26 15,8-2 1-15,5 0-4 16,5-3-2-16,5-3-3 16,6-1 2-16,5-2-1 31,2 0-2-31,7 0 2 0,1 0 0 0,3-2-5 16,-2-5 1-16,-2-1 4 15,-6 3-7-15,-5 0 5 16,-9 3-1-16,-9 2 0 15,-7 0-1-15,0 0 2 32,-7 0-4-17,0 0 6 1,-5 0-3-16,-1 0 2 16,-7 4-4-16,-1-1 1 0,-6-1 3 15,0 1-2-15,-5-1 0 0,0 0-1 0,-1-2 3 0,0 0-5 16,0 0 5-16,0 0-4 15,0 0 4-15,0 0-3 0,0 0 4 32,-2 0-27-32,-10 0-25 0,-8-4-58 15,-2-8-64-15,-2-1-62 0,1-1-112 32</inkml:trace>
  <inkml:trace contextRef="#ctx0" brushRef="#br0" timeOffset="20953.3771">9474 13384 567 0,'-6'-3'74'0,"4"3"-4"16,1 0 14-16,1 0-5 0,-2 0-20 0,2 0-22 0,0 0-2 0,0 0 4 0,0 0-6 15,0 0-8-15,0 0-6 16,0 0-3-16,0 0-10 15,0 0-5-15,0 0-3 16,6 0-3-16,13 3 4 16,3 8 6-16,7 2-3 15,4 0-3-15,-1 1 2 16,2 1 1 93,0-3-4-109,1 2 0 0,-2-4 6 0,0-3-5 0,-4 3-2 0,-5-5 0 16,-10 4-2-16,-10-1 13 0,-4 4-4 16,-14 2 6-1,-14 1-13-15,-7 7 8 0,2 2-4 16,1-1 7-16,4 0-7 15,3 0-1-15,5-2 1 16,2-2 0 0,5-5-4-16,4-4 4 0,3-2 1 31,4-6-1-31,2 0-1 0,0-2-7 16,-3 0-9-16,-1 0-66 15,-4 0-65-15,0-10-237 16</inkml:trace>
  <inkml:trace contextRef="#ctx0" brushRef="#br0" timeOffset="44564.371">8258 15033 382 0,'-8'0'23'32,"7"0"-26"-32,1 0-36 0,0 0 50 0,0 0-5 0,3 0 16 31,7 0-19-31,0 0 20 0,-6 0-7 15,2 0-3-15,-6 0 5 16,0 0 26-16,0 0 23 0,0 0 7 16,0 0 11-16,0 0-6 15,0 0-9 1,0 0-8 15,0 0-7-31,0 0-23 0,0 0-7 0,0 0-5 0,20 0-7 0,20 1-17 0,22 7 4 16,24-4 10-1,22-2-4-15,15-2-1 0,2 0-4 16,1-4 0 0,-8-13 0-1,-19 1-4-15,-15 1-16 0,-21 1-6 32,-18-3-11-32,-20-1-19 0,-25 4-64 0,-4 1-76 15,-39 4-148-15</inkml:trace>
  <inkml:trace contextRef="#ctx0" brushRef="#br0" timeOffset="44859.0764">8962 14950 626 0,'0'1'79'16,"8"1"-63"-16,14 0 33 0,14 0 23 0,8-2-14 0,7 0-28 0,6 0-17 31,-4 0-6-31,-1 0-3 63,-11 0 1-63,-10 0-7 0,-11 0 0 0,-11 0 5 0,-9 14-4 0,0 8 1 0,-15 5 16 15,-5 7 2-15,-6 0 2 0,-2 0 3 0,8-5-4 16,8-5-16-16,2-4-3 0,8-4 1 0,2-11-50 15,0-5-139 1,16-7-430-16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9-07T05:42:22.1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8515 14064 508 0,'6'-5'77'0,"5"3"-101"16,-2 2 8-16,3 0 14 16,-4 0 30 30,0 0 28-46,-7 0 16 0,-1 0 6 63,0 0-4-47,6 0 106-16,10 0-171 0,15 9-19 0,26 4 23 0,16-1 3 15,18 5-2-15,15-6-9 0,3-5-4 0,-1-6-1 0,-8 0-4 0,-8-10-39 0,-12-17-51 16,-20-6-99-16,-18-4-167 15</inkml:trace>
  <inkml:trace contextRef="#ctx0" brushRef="#br0" timeOffset="312.7624">9158 13750 837 0,'-24'0'38'16,"8"0"-32"-16,10 0-5 0,6 0-12 0,11 9 15 78,22 11 2-78,10 4 19 0,9 3-6 0,10-2-12 0,6 8-14 47,-14-2-2-47,-21-2-1 0,-22 0-22 0,-11 0 42 0,-11 7 0 0,-29-12 6 0,1 6-5 15,9 0-13 17,7 5 2-1,7-1-48-15,7 0-85-16,9 10-267 0</inkml:trace>
  <inkml:trace contextRef="#ctx0" brushRef="#br0" timeOffset="1405.5691">10273 15540 694 0,'-49'-10'36'0,"-8"4"-12"16,-7 2-11-16,-1 4 47 15,-1 0-26-15,-1 0-11 16,-3 18-11-16,1 6 17 16,1 8-3-16,0 7-13 15,1 3-9 1,3 7-3-16,4 3 2 0,4 5-6 16,9-2 5-16,8 1 0 15,13 2-1-15,6-2-2 31,10-1 1-15,10-5-5 31,0 2 6-47,14 1-4 0,24 1 1 0,11 4-5 0,15 0 8 0,15 0 10 0,13 2-8 0,5-5 15 0,5-11-4 31,1-9-3-31,1-12-8 0,-1-9-4 0,2-14 1 0,4 0-2 16,1-6 4-16,-1-16-2 0,1-7-1 15,-4 0 4-15,-2-4-3 16,-4 1-4-16,-11 1 8 16,-5-1-5-16,-7 3 6 15,-4-2 5-15,-7-2-2 16,-5-3-6-16,-9-1-1 16,-10 1-1-16,-4-4 0 15,-12 2 3-15,-8-4 2 31,-13 1-7-31,-5-7 7 0,0-5 18 0,-21-5-1 16,-15-4 3 0,-12-5-2-16,-12 2-10 0,-16 1 13 15,-11 0 7-15,-9 3-12 16,-16 1-8-16,-17 3-1 16,-19 3 6-1,-15 3-16-15,-17 3-12 0,-7 12-22 16,3 13-23-16,12 14 2 15,15 9-22-15,13 21-126 16,20 26-450-16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9-07T05:43:27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18475 4661 445 0,'-16'-7'10'0,"2"-2"-57"0,2 2 76 0,5 3 37 0,4 0 25 16,-1 2-24-16,4 1-26 0,0-1-17 0,0 2-2 16,0 0 6-16,0 0-11 15,2 0-15-15,26 0-20 16,20 0-6 0,22 0 53-16,27 0-16 0,19 0 12 15,16 0-16-15,7 0-4 16,2-2-2-16,-3 2-5 15,-5 0 2 1,-12 0 1 47,-14 0 0-63,-20 0 0 0,-20 0-2 0,-24 0-4 15,-21 0 8 16,-21 2-8-31,-5 0 0 0,-48-1 3 0,-26 1 15 0,-30 0-15 0,-24-2-16 0,-20 0 12 0,0 0 3 0,6 0 5 0,17 0 1 0,21-4 1 16,28 4-10-16,26 0 11 16,21 0-7-16,24 0 2 15,9 2-10-15,46 8-25 16,30-2 28-16,26 0 6 16,28-5-3-16,18-1 11 15,11-2-8-15,0 0 3 0,-15 0 3 16,-23-4-8-1,-32 1 9-15,-30-5-55 16,-40 0-8-16,-22-2 26 0,-55-1 6 16,-37 0 0-16,-26-7 29 15,-28-2-1-15,-18 2 42 16,-3-2-5 0,9 2-20-16,25 5-8 15,30 3 10-15,37 8 13 16,38 2-24-16,31 0-14 0,38 16-32 15,41-1 24 17,25 3 2-32,24-4 13 0,20-3 4 0,1-5-3 0,-13-6-75 15,-33 0-107 1</inkml:trace>
  <inkml:trace contextRef="#ctx0" brushRef="#br0" timeOffset="2154.7679">13222 8264 389 0,'-14'-3'17'0,"-3"-4"-4"0,-1 7 12 0,3-1 16 0,-1 1 6 0,4 0-12 0,-1 0 21 15,4 0-19-15,5 0 20 0,-2 0-23 16,4 0-6-16,2 0-13 16,8 0-13-16,26 0-2 0,20 0 1 15,22 8 28 1,25 3 8-16,19-6-16 0,16 6 9 16,9-6 5-16,10 0-16 15,-1 0-1 1,-4 3-13-16,-7 1-10 0,-15-1 13 15,-20 0-5 1,-22 0-6 47,-23-1-4-17,-25-5-4-46,-26-2-13 16,-173-4 6-16,-53-25 11 0,-28-2 3 0,-17-1 12 16,-15 1 24-16,6 4-19 15,169 23-9-15,31 4-2 0,26 0 0 0,24 4-3 0,18 13-5 0,24 2 4 16,38-1 1 0,22-2-7-1,24-8-19 1,13-8-19-16,11 0-9 0,-5 0 1 0,-13-7 23 0,-22-2 29 0,-29 2 1 0,-28 2-40 15,-33-1-62-15,-17-2 88 16,-51-1 29-16,-32-1-2 0,-26-3 7 16,-26-1 8-16,-14 2 42 15,-6 0-28 79,8 0-26-63,80 12-15-31,51 0-1 0,38 0-10 47</inkml:trace>
  <inkml:trace contextRef="#ctx0" brushRef="#br0" timeOffset="4982.8947">13948 9000 642 0,'-18'-19'7'0,"-3"-1"-1"0,-21-5 40 0,-4 0 9 15,-5 2-15-15,-7 4 50 0,-7 3-86 0,-9 5-1 0,12 9-1 16,-2 2-3-16,-3 0 2 0,-1 0 0 16,2 0-1 15,4 0 2-31,4 0 0 0,3 0-7 0,8 0 9 16,3 2-5 15,4 7 4-31,3 2-5 0,3 3 1 0,1 0 3 0,5 3-2 15,-3-2-2-15,4 1 2 16,2 0 0-16,-1-1 2 0,2 1-2 31,-2 1-5-31,4 0 11 0,-1 3-7 0,1-1 3 32,2-2-5-32,3-1 3 0,6 0 0 15,1-3-1-15,2-2 3 0,-1 3-4 16,3-2 2-16,1 2 2 15,1 1-3-15,-3 5-1 79,4 1 5-48,1 1-4-16,0 0 3-15,2 19-5 16,0-4 4-16,5 3-2 0,13 2 7 0,1-2-4 0,6 0 12 0,-1-15-3 16,9 3-3-16,-4-9-6 0,6 3-1 0,3-5 3 15,6-3 0-15,0 1-2 16,1-1 3 0,5-6 3-1,1 2-1-15,0 4-3 0,4-2 1 0,3 2-5 16,4-3 10-16,2-2-5 15,4 1-1-15,1-3 0 16,0-2 0-16,-3-3-1 0,-5 2-2 16,-5-4 1-1,0 5 2-15,-6 1-4 16,-3 1-2-16,4 5 6 16,0-2-6-1,0 2 5 1,8-4-5-16,-6 1 4 0,2-2-2 0,-2 0 0 0,1 0 1 31,-8-3-2-31,-2 2 1 0,-1-1 3 16,-1 0-4-1,-1-1 2-15,-1 0 0 16,2 0-3-16,2-3 5 0,3 1-4 31,-2 0 0-31,0-2 1 0,2 0 0 0,-3 0 1 16,-2 0-3-16,2 0 2 0,-2 0 3 15,2 0-5 1,0 0 2-16,0 0 0 0,0-5 0 16,0-3 2-16,-3-1-3 15,-1 0 1 1,-2 0 2-16,0-5-3 0,0 2 3 16,-6-2-3-1,0-4 0-15,-8 0 4 0,-2 1-4 16,-10-1-1-16,-3 2 7 15,-6-8-4-15,-3 2 2 0,0-3-3 16,-3 1-4 0,-14-5 7-16,-5 0-4 15,-4 0 3 17,-6 3-6-32,-1-3 5 0,-8 0 1 15,0 0-5 16,-3 0 3-31,2 0 1 16,1 0-1-16,0-1 1 0,1 7 1 0,2 0-6 0,-1 1 7 0,4 2-4 0,-1 2 4 16,0-1-6-1,2-1 6-15,-1 1-4 0,-1 0 3 0,1-4-1 16,-5 1-1-16,-2-1-3 16,-1 1 8-1,-1 1-7 1,-2 3-4-16,-4 0 11 0,-1 0-5 0,1 3 0 15,0 3-2-15,2 0 1 16,3 2 4 0,0 1 10-16,4 3-7 0,1 0-1 15,0 1-2-15,-2 2 2 16,-4 3-5-16,-7 0-5 16,-1 0 12-16,-12 0-9 15,-7 0 2-15,-7 8-27 16,-3-2-55-16,-2-2-56 15,0-2-155 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9-07T05:43:50.5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14943 6145 368 0,'-11'0'-11'0,"4"0"11"15,-1 0 10 1,6 0-6-16,-2 0 110 16,2 0-71-16,0 0-39 15,1 0-1-15,-3 0 0 0,2 5 17 32,1 2 14-32,-3-2-16 0,2 1-7 0,2-3 6 46,0 0 1-14,0-3-5-32,0 3-2 0,0-1 2 0,0 2 0 15,0 1 14-15,4 4 7 0,5-2-15 0,7 1 3 0,3 0 2 0,1 0 4 94,7-1-9-94,3-3-11 0,3 3-4 0,-3-4 5 0,4 1 5 0,-3 0-7 0,23 0-1 0,-3 1-7 16,3-1 5-16,-3 1 3 15,2-2-5-15,4 3-2 0,-26-4 1 32,1 2-1-32,-4-2 2 0,0 1-4 0,0 1 5 15,-2 1-4 1,-4-2 2-1,0 3-2-15,-2-2 3 0,2 0-2 16,-2-1 2-16,2-1 1 0,3 3-2 16</inkml:trace>
  <inkml:trace contextRef="#ctx0" brushRef="#br0">15814 6334 954 0,'24'2'4'0,"2"0"7"0,0 1-3 0,2-3 2 0,-2 0-2 16,0 1-1-16,1-1-5 0,-2 2-2 0,-1-2 0 0,0 6 2 0,-4-3-1 0,-4-1-1 0,0 5 0 0,0-4 2 15,-2 2-3 1,-1-5 2-16</inkml:trace>
  <inkml:trace contextRef="#ctx0" brushRef="#br0" timeOffset="1595.2786">17255 6311 372 0,'0'0'143'16,"-6"0"-103"-16,-1 0 28 16,1 0-12 15,4 0-10-15,1 0-18-16,0 0 5 0,1 0 5 46,-6 0-8-46,-2 0-22 0,0 0-8 0,1 0 0 0,-4-2 1 0,4 0 0 0,0 2-2 0,2-3 3 0,1 3-2 16,2 0 4-16,2 0-5 31,0 0 4-31,0-2 2 0,0 2 12 16,0 0 1-16,0 0-4 0,0 0-3 0,0 0 3 31,0 0-3-31,0-3-1 0,5 1-4 0,6 0-5 16,4 2 7 15,4-3-10-31,2 1 3 0,1 2-1 0,2-2 1 16,4 2 0-1,0-2-2 1,6 2 3-16,-1 0 2 0,4 0 0 0,-2 0-5 16,0 0 5 30,5 0-2-46,-4 0-1 0,5 0-1 16,1 0 1-16,2 0 1 0,2 0-2 0,2 0 4 0,-3 0-5 0,-1 0 1 16,-2 0 1-16,-1 2-1 15,-3 3 3-15,-1-1-3 16,-1 3 0 0,-3-2 2-16,-2 1-4 0,0-2 5 15,-2-1-3 16,-2 1 2-31,1-2-4 16,-4 1 2-16,1-3 0 0,-1 2 3 0,-4-2-5 0,0 0 2 0,-3 0 1 16,-1 0-2-1,0 0 3 32,0 1-3-47,0 1 1 0,0 0 1 0,-2 1-2 0,-2-2 0 0,-2-1 2 16,2 2 0-16,-4 2 0 0,0-4-1 15,-1 2 0-15,0-2 1 0,-5 2-1 16,2-2 1-16,-2 1 0 16,-2-1-2-16,0 0 2 15,0 0 1 1,0 0 1 0,0 0 3-16,0 2 5 0,0-2-4 0,0 0-5 15,0 0-4-15,0 7 1 0,-16-4-14 16,-7 2-66-1,-6-5-127 1,-7 0-396-16</inkml:trace>
  <inkml:trace contextRef="#ctx0" brushRef="#br0" timeOffset="4266.7842">16608 6333 346 0,'0'-2'47'0,"0"2"116"0,0 0-72 0,0 0-62 16,0 0-16-16,0 0 8 31,0 0 24-31,1 0-16 16,4 0-11-16,-1 0 0 62,0 0-6-62,-1 0-6 0,2 0-3 0,-5 0-3 0,2 0 1 0,0 2 0 0,-2-2-1 0,0 0 1 0,0 0 7 0,0 0-1 16,-12 0 0-16,-7 0 2 15,-5 0-5-15,-5 0-3 16,-6 0-1-16,2 0 3 16,0 0-6-16,0 0 6 15,6 0-4-15,5 3 1 16,6 2-1-1,7-4 2-15,5 1 0 32,4-2-1-32,0 0-2 0,19 0-1 62,8 0 3-62,8 0 0 0,7 0 1 0,5 0-3 0,-1 0 2 31,3-2-1-31,-4-4 2 16,-2 1-2-16,-5-2 0 0,-7 4 3 0,-11-1-3 0,-6 2 1 0,-3 2 1 0,-10-2-1 0,-1-2 3 0,0-1 8 16,-17-4 32-16,-14 2-34 0,-10-3-6 15,-7 2-2-15,-7 4 0 16,-6 1 1 0,-2 1-1-16,-3 2-1 15,1 0 1-15,-1 0-4 0,0 0-4 16,4 0-77-1,3 0-73-15,5 0-209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9-07T05:45:05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1958 8247 447 0,'0'2'33'16,"0"-2"-29"-16,0 0-4 15,0 0 4-15,0 0 7 16,3 0-7-16,0 0 1 16,-1 0-2-16,4 0 4 15,0 0 1 1,5 0 6-16,5 0 18 0,3 0 4 16,6 0-8-1,2 0-14-15,7 0 12 0,0-2-2 16,1 0-10-16,-1 0 4 15,4-1-13 1,0 1-4-16,-4-4 2 16,2 0-1-16,0 0 0 15,-1 0-2-15,2 0-3 0,2 1 8 16,-2 2-5-16,2 0-1 16,-1 1 14-16,2-2 0 15,-2 2-2 1,0-2-6-16,-2-2-4 0,1-2 4 15,2 2-6-15,-4-3 3 16,3 1-1-16,2-4-4 31,-2 5 7-31,3 0-4 0,-3 0 11 0,2 3 10 32,-3 0-10-32,-1 4 1 0,-5 0-5 31,2 0-5-16,-4 0 0-15,1 0-1 0,-2 0-1 16,4-1 4-16,0-3-7 0,1 0 6 0,2 1-3 0,1 1 0 0,-2-1 3 16,0 1-6-1,-3 2 7-15,5-2 0 16,-4 2-5-16,2 0 6 16,-4 0-2-16,4 0-3 0,2 0 3 15,0 0-5-15,2 0 5 16,3 0-2-1,-2 0-1-15,4 0 1 16,1 0-6 0,-4 0 10-16,3 0-2 0,0 0-5 15,-2 0 2-15,-1 0 3 0,2 0-4 32,2 0 4 14,-2 0-7-30,1 0 9-16,1 0-6 0,-2 0 2 0,2-4 0 0,0-2-4 0,0 1 7 0,0-1-4 16,1 2 0-16,-1 1-1 0,-1 1 2 31,-3-1-2-31,3-1 3 0,-1 2-4 0,0-3 3 0,2 1 0 0,0-2-1 16,3 3 0-16,-3 1-1 15,1-1 4-15,-1-1-3 0,0 4 0 16,-3-2 0-1,0 2 0-15,-4 0-2 16,3 0 4-16,-4 0-5 16,0 0 4-16,0 0 0 0,2 0 0 15,-2 0-3 1,-1-1 0 0,0-1 4-16,-4 0-2 15,1 2 0-15,-2-2 0 0,0 0-1 31,2 0 2-31,-3 2-2 0,4-4 2 16,1 1-1-16,1 1 1 0,0-1-1 0,-2-1 0 16,3 1-2-16,-2-2 5 15,-4 4-4-15,-1-1 2 32,-2 0-3-17,-2 1 1 1,0-2 4-16,-1 1-3 0,-3 2-2 0,2 0 4 15,-2 0-3 1,-4 0 2-16,4 0-2 0,-1 0 0 47,1 0 3-47,-1 0-2 0,1 0 0 16,2 0 1-16,-1 0-5 0,0 0 7 0,-1 0-3 0,1 0 0 15,-2 0-1-15,-1 0 1 0,-2 0 2 16,4 0-4-16,-5 0 5 15,-1 0-3-15,-2 0-1 16,-4 0 2-16,-5 0-5 0,0 0 8 16,-3 0-5-1,1 0 1 1,2 0-1-16,-2 0 2 62,1 0-3-62,1 0 4 0,-3 0-4 32,-1 0 4-1,0 0 2-31,0 0-2 0,0 0 0 0,0 0 1 0,0 0-4 0,0 0 6 16,-2 0-2-16,-8 0-4 15,-1 0 0 79,-2 0 5-94,-7 0-5 0,-161 0 1 0,-7 0 0 0,-7 0-1 16</inkml:trace>
  <inkml:trace contextRef="#ctx0" brushRef="#br0" timeOffset="3403.3296">2695 9184 548 0,'0'0'4'0,"0"0"-2"0,0 2 17 0,0 3 26 0,21 4-17 0,9-2-27 0,6 4 135 16,7 3-123-1,8 3-2-15,-8-6 10 0,3 0-11 16,4-1-4-16,0-2-3 15,2-4-3 1,0-3 5-16,-4 1-7 16,5-2 7-16,-4 0-3 15,0 0 1-15,1 4 5 0,2-4 1 32,0 0 2 14,3 2-1 1,4-2-6-47,1 5 0 16,1-5-2-16,1 0-2 0,-3 0 2 0,-1 0-5 0,-1 5 7 0,2-5-4 0,-1 0 0 0,2 0 2 0,0 0-2 0,1 0-2 0,-1 0 3 0,0-5-1 0,0-2 2 0,-4-4-1 16,1 0 2-16,-6-3-5 15,0-1-2-15,-3 2 8 16,-1 0-4-16,-2 1 0 15,1 1 1-15,0-5-3 16,1 3 4-16,3-3 0 16,0-3-3-16,-2-1 0 15,1-2 4-15,0 1-3 16,-3 1 2-16,-4-4-4 16,-7 2 5-16,0 0-6 15,-8-2 5-15,-2 1-1 16,-6-2-6-16,-4 0 12 15,-8-5-11-15,1 3 9 16,-8 0-6-16,0 1 5 0,0-3-2 16,-8 2 1-1,-6 0-5-15,-5 3 5 0,-3-3-1 32,-5 3-1 30,-1-3 2-15,-3 3-10-47,-5 0 13 0,-52-10-2 0,-8 5 2 0,-3 1-3 0,-2 3 9 0,-14 2-11 0,0-1 1 0,46 15-6 0,-1 1 6 16,-5 1 0-16,-5 2-4 15,2 5 2-15,-2 0 2 16,-9 0-2-1,0 0-3-15,-3 4 7 0,3 8-5 16,4 1 2 0,5 1-2-16,10-4-2 0,5-2 7 15,5 2-1-15,8-5-5 16,0-3 2 15,2 2-5 16,-5 1-18-31,-50 4 14-16,-3 2 4 0,-1 0-4 0,-1 0-13 0,-2 4 23 31,5-1-1-31,47-5 1 0,5 2-1 0,2 1-1 16,7 0 3-16,3 3-3 0,5-3 2 0,10-1-1 15,6 2 4-15</inkml:trace>
  <inkml:trace contextRef="#ctx0" brushRef="#br0">2279 8613 904 0,'-12'7'-4'78,"-24"69"8"-62,5 0-6-16,0 1-1 0,4 2 8 0,-1 5-2 31,1-3-2-31,27-61-2 0,0-2 1 0,0 0 0 16,0 4 0-16,0-4-1 0,9 4-2 0,5-1 7 0,3 3-2 31,4-2-1-31,35 10 7 0,4-1-9 0,7 0 5 0,3-4 6 0,1-2-11 16,6 0 3-16,-30-14-4 0,2 0 3 0,6-2-2 0,-2-5 2 0,0 1-1 0,0-5 3 0,-1 0-4 0,0 0 3 15,-8 0-2 1</inkml:trace>
  <inkml:trace contextRef="#ctx0" brushRef="#br0" timeOffset="28624.7997">7630 8465 667 0,'0'0'117'0,"0"-3"-79"32,0 3-28-32,0 0-5 0,0-2-6 0,14 2 3 31,5 0-2-16,8 0 5-15,10 0-6 16,3 0 4 0,6 0-5-16,8 4 5 0,6-3-6 0,6 2 6 0,9-3-4 15,5 0 1-15,6-4 1 16,6-9-4-16,-1 1 10 16,7 2-9-16,-2 1 4 0,2 3-1 0,2 2 0 15,-3 4-2 1,5 0 2-16,-5 0-1 15,7 0-1-15,0-3 2 0,2 2-1 16,0-9-2-16,-4 4-5 16,2-2 12-1,-8-1-8 1,-1 1 2-16,-2 1 4 0,-5 2-5 0,0-1 0 31,3 3 6-31,-1 1-8 16,3 2 3 15,-4-2-3 0,2 0 3-15,-3 0-9-16,0-2-5 0,-3-1 7 0,1-4-7 0,-5 4 8 0,-4-1 2 0,-1 0 1 0,-3 4 6 0,-2-2-1 16,-4 2-2-16,-3-2 0 0,2 3 0 0,-4-4 6 15,-5 5-9-15,-1 0 3 16,2 0 4-16,-6 0-2 31,4 0-2-15,1 0 3-16,1 0-8 15,4 0 10-15,-1 6-3 0,4 0-1 0,0 5-2 0,0-2 4 16,2 0-2 0,1 3 1-16,1-4-4 0,-3 1 4 15,-4-1 0 1,-2-2 0-16,-7 0 0 0,-2-3-8 0,-5-1 14 31,0-2-10-31,-2 0 7 0,0 0-6 16,1 0 8-16,1 0 0 15,-1 0 5-15,-1 0 0 0,-6 7-1 32,-5-2-11-32,-3 1 5 31,-9 2-5-16,-8-5-5-15,-13 4 8 0,0-7-102 0,-26 0-213 32</inkml:trace>
  <inkml:trace contextRef="#ctx0" brushRef="#br0" timeOffset="30359.175">7541 9649 551 0,'-1'-2'63'0,"1"2"-39"16,0 0 8-1,0-3 2 1,11 2-14-16,0-1 33 0,-1 0-31 0,0-1-11 16,-6 3-6-16,-4 0-1 15,0 0-2 1,-7 0 1-16,-18 0-4 0,-7 13 11 16,-9-2-13-1,-3 5 7-15,2-5-4 0,5 1 0 16,6-4 2-16,11-3-4 0,5-3 9 15,6 2-7 1,4-2 3-16,1 9-3 16,4 0-2 15,0 7-8-15,0 6 17-16,0 5-7 0,7 7 0 15,-1 8 2 16,1-1-2-31,0 10 1 32,-3 3-6-17,0 9 10-15,-3 1-7 0,0 5 4 0,1 0-4 0,1 1 5 0,-3-2-7 0,1-4 5 0,-1-3-3 16,0-5 2-16,0-5-1 0,0-6 3 0,1-9-4 16,6-5-2-16,-5-8 8 15,4-5-5-15,0-5 1 0,4 0-2 0,-1-7 2 16,0 2-2-16,1-4 3 15,-3-1-4-15,2-1 3 16,-3-2 0-16,-1 2 3 16,2 0-4-16,-4-2-2 15,-2 3 6-15,4-2-6 16,-3 1 6-16,2 1-6 16,3 0 2-16,-2 2 3 15,1 1-2-15,-1-1-1 0,2 1 2 31,1 0-1-31,-4 2 3 0,5 0-4 16,-4 1-5 15,3-3 13-31,1 4-8 0,-2 3 1 0,-1-1 0 0,1-2-6 32,2 6 10-32,-2 0-2 0,4-2-4 0,-5-2 2 15</inkml:trace>
  <inkml:trace contextRef="#ctx0" brushRef="#br0">7559 11171 830 0,'9'11'0'0,"-5"-1"0"0,1-2-1 0,4-7 1 0,89-10 1 0,5-28 1 15,5-2-4-15</inkml:trace>
  <inkml:trace contextRef="#ctx0" brushRef="#br0" timeOffset="34906.1942">18700 7054 529 0,'0'-1'100'63,"-17"-2"-74"-48,-2 3-2-15,-3 0 9 16,-2 0 25-16,0 0-24 16,-1 9-15-16,-1 9-3 0,0 4-3 0,-6 5 1 0,0 2-5 0,0 6-8 0,2-1 3 0,4 0-5 0,7-1 5 0,2 0-6 0,9-3 12 15,2-1-6-15,6 3-3 16,0-3 2-16,0 4 0 15,0-3 5-15,0 5-4 0,2 2-1 16,2-2-9-16,-3 4 14 16,1-1-8-1,-2 3 0-15,0 0 1 16,0 3 0-16,0-1-3 0,0-1 3 31,-3 3 0 16,-6-1-2-31,2 3 6-16,-1-1-8 31,0-1 7-31,3-3-9 16,-1 1 10-16,5-3-9 0,-1 1 3 0,2-1 2 0,0-4-3 0,0-1-1 0,0-2 6 0,0-1-13 0,0-1-3 0,0 0 7 0,0-2 4 0,0-3-3 15,0-1-5-15,0-6 1 16,0-2-4-16,2-5 8 15,5-2-1-15,2-5 2 16,0 0 2-16,4-4 4 16,3-1-3-16,6 0 1 15,4 0 0-15,5 0 5 16,7-4-6-16,3-7-2 16,6-2 5-16,4-3-2 15,0 3 1 16,2-3-3-31,-2 6 4 0,2-1-2 0,-2 1 0 0,-5 4 0 16,3-2 0-16,-7 2 2 16,-7 3-2-16,-8-3 0 0,-7 6-2 31,-9-2 4-31,-9 2 0 16,-2 0-2-16,-11 0 0 0,-11 0-26 15,-6 0-92-15,-9 0-192 16</inkml:trace>
  <inkml:trace contextRef="#ctx0" brushRef="#br0" timeOffset="38609.5616">8230 13188 562 0,'-10'-9'85'0,"-2"-2"-57"0,-4-2 8 16,-5 1 0-16,-7 1-17 16,-10 0-1-1,-7 8-13-15,-6 3 7 0,-11 0 7 16,-7 12 2-16,-6 15-10 15,-1 7-3 1,-1 5-8-16,3 4 4 0,10-2-4 16,11 0 4-16,14-5-2 15,10-1-11-15,15 1 19 16,14 5-13-16,0 4 5 16,40 7 1-16,31 3 1 15,35 4 0-15,36-5 27 16,35-5-4-16,27-11-1 15,15-9-1-15,6-11-16 16,-4-12-2 0,-15-6-11-16,-20-16 16 0,-24-19-18 15,-30-11-17-15,-30-10-9 16,-34-7 13-16,-36-5 11 16,-32-10 12-16,-34-4-5 46,-59-1 4-46,-44 4-4 32,-44 9 4-32,-36 17 0 0,-29 17-1 0,-19 25 10 15,-5 11-13-15,10 9-1 0,25 29 0 0,33 9-5 0,35 10-16 32,43 6-93-32,28 9-149 0</inkml:trace>
  <inkml:trace contextRef="#ctx0" brushRef="#br0" timeOffset="43221.5787">9364 14676 561 0,'-47'-1'28'0,"1"-2"-14"15,2 2 34-15,6-4 41 0,5 1-3 16,6-1-66 0,6 1 0-16,3-4-3 0,0 3 0 15,3-3 4-15,-6 2-25 16,-1 2 10-16,-4 2-14 16,-10 0-5-1,-1 2 4-15,-7 0 2 0,-7 0-2 31,-2 0 9-31,-5 8-7 79,-4 2 6-79,-2-1-11 0,-2 1 5 0,-2 1 10 0,-29 3-13 0,1 1 22 0,4-1-15 0,5-1-3 0,5-1 6 15,11 2-8-15,38-5 6 16,5-2-4-16,6 0 6 15,6-1-1-15,0 0-9 16,3-2 20-16,2 0-12 16,0-2 2-16,3 0-1 15,1 0 3-15,2-2-5 16,3 1 5 15,0-1-4-31,2 0 0 31,0 0 2-31,0 2 3 16,0-2-1-16,0 0-9 0,0 2 14 0,0 4-9 0,0 2 3 0,8 1-1 16,0 7 2-1,0 1-4-15,0 2 4 0,-1 5-4 0,-2 3 4 16,2 0 1-16,-1 4-1 16,-4 0-3-16,0 0-5 0,-2 0 14 31,0-2-10-31,0 0 2 0,0-2-3 0,2 0 2 15,1-2 0 1,0 3 2 0,3-5-4-16,-4 1 5 0,4-4-3 15,-4 3 4 1,-1 0-5-16,1 0-6 0,-2 6 14 0,0 3-8 16,0 2 4-1,0-5-4-15,0 0 1 0,0-7 1 16,4-2 2-16,1-7-4 15,1 1 3-15,1-5-2 32,-3 3 6-32,5-2-8 0,-2-3-3 15,0 3 14-15,1-4-11 0,1 0 4 16,-2 1-1-16,-1-1-6 16,4-2 10-16,0 3-2 15,2-6-3 1,6 1 1-16,0-2 0 15,8 0 4-15,2 0-5 0,3 0-4 32,0-2 11 15,4-5-6-47,1 6 4 0,1-3 5 0,6 0-16 0,3 2 19 0,4 1-10 0,7-1-2 0,4-1 0 15,4 3-1-15,1 0 5 0,-2 0-2 16,-2 0-17-16,-6 0 28 0,1 0-12 15,-5 0-6-15,3 0 13 16,0 5-26-16,1-4 34 16,2-1-16-1,-1 0-9-15,1 0 17 16,2 0-7-16,-2 0-10 16,0-6 19-16,-4 5-28 0,-3-1 34 15,-1 2-18 1,-3 0-1-16,2 0 9 15,1 0-24-15,2 0 37 0,3 0-19 47,2 0-8-47,5 0 15 0,1 0-3 16,4 0-10-16,0 0 14 0,-3 0-19 16,3 0 34-16,-1 0-22 0,0 0-2 0,1 2 8 15,6-2-24-15,2 0 37 16,9 0-20-16,-2 0-4 15,2-4 11-15,0-2 1 16,-5-2-11-16,-1 6 12 16,-6 2-23-16,0 0 30 15,-4 0-16-15,1 0 1 16,-1 0 1-16,4 4-22 16,2 2 40-16,4-4-21 15,-5 2-5-15,2-2 12 16,-4-2-7-16,-3 2-1 15,-5-1 7-15,-2 2-17 0,4-1 23 16,-3-1-10 0,1-1 5-1,4 2-7-15,1 0-18 16,1-2 38-16,-3 2-19 0,2-2 1 16,-1 3 10-16,0-2-10 15,2 0 2 1,1 2 3-1,-1 0-22 1,1-2 28-16,-3 1-12 63,1 0 2-63,-7-2-2 0,-1 0-25 0,-4 0 49 0,1 0-26 0,-5 0-5 0,2 0 15 0,-1 0-18 0,2 0 15 0,1 0 0 0,1-2-15 0,-1 0 14 15,0 1-16 1,-2-2-4-16,4 0-1 0,-2 2-7 15,-4 1 35-15,6-1-15 16,-3 1-9-16,0 0 0 16,-3 0-19-16,-1 0 22 15,1-3-9-15,-7 3-10 16,-3 0 22-16,0-2-3 16,-7 2 1-16,-4 0 7 31,-1 0-12-31,-2-2 24 15,-2 2-9-15,-3 0-3 0,2 0 9 16,-3 0-23 0,3 0 29-1,-2 0-12-15,4 0-7 0,-1 0 10 0,2 0-4 32,-4 0-3-32,-2 0 8 0,-4 0-16 15,-6 0 22-15,-2 0-12 0,-2 0-2 0,-7 0 12 16,2 0-18-16,-1 0 46 15,-2-8-9 1,0-5-19 31,0-6 0-47,0-4-1 0,0-6-6 0,0-5 20 0,0-2-19 0,0-7 24 0,0-6-18 16,-5-2 5-16,4-6 13 0,-1-2-35 0,2-4 24 31,0 0-15-31,0-2-7 0,2 2 9 0,12 3-3 15,0 6-2-15,-2 4 7 16,-2 5-18 0,-2 6 30-16,-2 4-1 0,-6 2 1 15,0 3-6-15,0 2-16 16,0 3 22 0,0 3-19-16,0 5 4 0,0 4 3 31,0 1 9-16,0 4-4 17,0 0-2 15,-5 3-3-47,-2-3 6 0,-1 2 1 0,-4 3-1 15,-5-4-13-15,-3 6-9 0,-5-2 22 0,-5 3-14 0,-6 0-2 0,0 0 8 0,-7 0-7 0,0 0 5 0,-6 4 1 0,-1 3-13 0,0-2 23 16,-6 1-12-16,0-3 3 15,-2 2-5-15,-3-3-14 16,-3-1 34-16,-7 1-21 16,0 1-4-16,-4-1 14 15,-4-2-18-15,-2 0 19 16,-2 0-4-16,-3 0-15 16,2 0 21-16,-5 0-11 15,3 0 7-15,-1 0-4 0,0 0-24 16,2 0 43-16,1 0-22 15,-2 0 0-15,2 0 8 16,2 0-28-16,4 0 38 16,3 0-15-16,7 0-12 15,1 0 15-15,6-2-6 16,3-1-1-16,-2 3 7 16,0-2-22-16,-6 2 33 109,0 0-17-109,-5 0-5 0,0 0 14 31,0 0-34-31,2 0 44 0,-45 0-17 0,3 0-4 0,5 0 5 0,4 0-6 0,4 0 6 0,8 0-36 0,55 0 39 16,2 0-18-16,6 0 0 15,1 0 12-15,0 0-3 16,0 0-11-16,-2 0 22 16,-6 0-24-16,-3 0 32 0,0 0-20 15,-1 0-3 1,-2 0 1-16,5 0-17 16,6 0 37-16,-2 0-18 0,5 0-1 46,3 0 8-46,1 0 2 94,-1 0-13-63,-49 0 19-31,-3 0-26 0,-1 2 28 16,4 4 59-16,-4 1-55 0,4-2-9 0,45-3-3 0,0 0-5 63,0 2-17-63,1-3 39 0</inkml:trace>
  <inkml:trace contextRef="#ctx0" brushRef="#br0">10167 14551 1028 0</inkml:trace>
  <inkml:trace contextRef="#ctx0" brushRef="#br0">7842 16124 937 0,'-77'0'45'0,"1"0"-21"0,76 0-4 0,0 89-3 0,0 20-10 0,0 9 16 0,-1 10 23 0,-3 6-56 0,3 4-29 0</inkml:trace>
  <inkml:trace contextRef="#ctx0" brushRef="#br0" timeOffset="244984.1686">11918 11143 327 0,'-12'-11'168'0,"-6"-3"-120"0,0 1-14 0,-4 1 15 16,-3-2-20-16,-2 4 7 15,-1 1 10-15,-5 1-9 16,-5-1-1-16,-1 1-4 16,-4 2-6-16,1 2-22 0,-4 2 0 15,0-2-3 1,-1 4-1-16,-4 0 4 16,-3 0 7-16,0 0-6 109</inkml:trace>
  <inkml:trace contextRef="#ctx0" brushRef="#br0">11215 11019 907 0,'-53'10'1'0,"-3"1"8"0,6 3-7 0,-14 10-7 0,6 5 18 0,7 0-18 0,3 6 4 0,1 1 1 15,3 3-1-15,17-8 1 0,1 0 2 0,2 0 3 0,-3-3-4 0,5 1-10 0,-1-6 20 16,5 3-14-16,4 0 3 15</inkml:trace>
  <inkml:trace contextRef="#ctx0" brushRef="#br0" timeOffset="408312.2901">18125 15938 447 0,'0'0'150'16,"0"0"-87"-16,0 0-41 15,0 0 11 32,0 0-2-47,0 0-8 0,17 0-6 16,5 0 20-16,5 0 3 0,4 0-6 0,7 0-8 15,2 0 0 17,10 0-11-32,9 6-3 0,2 4-5 0,5-1-2 15,-1 3-6 1,0 0 2-16,-9-1 1 0,-2-1-1 0,-6 0-5 0,0-1 8 16,-4 2-7-16,-3 0 6 15,-3 1-3-15,-5 2 1 16,0-5-2-1,-7 1-6 1,-4-2 15-16,-4 1-14 0,-1-5-10 16,-4 0-14-1,-1 0 12-15,-4-1 6 0,4-3 4 16,-3 0-7-16,-3 0-4 0,3 0-2 16,-4 0 0-16,3 0-16 15,-5 0-1-15,-1 0 12 0,-2 0-8 16,0-7-11-1,0-1-40-15,-5-1-24 0,-6-2-69 16</inkml:trace>
  <inkml:trace contextRef="#ctx0" brushRef="#br0" timeOffset="408843.5493">19093 15978 395 0,'-13'-16'122'0,"-5"1"-64"0,1-1 5 0,6 3 6 0,-4 1 3 0,2 2-24 0,5 2 0 0,4 4-8 62,-3 0 0-62,5 4-12 0,2-1-17 0,0 1 10 0,0 0-16 0,0 0 1 16,0 0-5-16,0 0-1 0,0 3-1 0,13 11 4 16,7 3-1-16,5 3 5 0,10-1-4 15,0 0-2-15,3-4 1 16,2-3-9-16,-4-2 17 0,-4-2-13 16,-5 0 5-16,-7-5-4 15,-5-1 2-15,-7 0-3 16,-4 0 4-16,-4-2-2 15,0 0 6-15,0 0 0 16,-9 0-1 0,-7 0 3-16,-4 0-13 15,-3 5 12-15,2 6-7 0,-2 2 1 94,2 3-3-47,3 1 5-47,2 1-2 0,-1-2 1 0,8-1-3 0,4-1 1 0,5-5 0 0,0-5-1 0,0-4-382 0,5 0 57 0</inkml:trace>
  <inkml:trace contextRef="#ctx0" brushRef="#br0" timeOffset="410593.5682">17209 16583 437 0,'0'0'44'0,"8"0"-40"0,18 0 30 31,4 6 24-31,1 2 168 0,7 0-195 0,4-1-1 0,-13-3-6 0,8 0-17 0,-1-2 11 0,6 0-12 16,0 0-3-16,-3-2-3 0,1 0 1 15,-2 0 4 1,0 0-5-16,-4 0-6 15,0 0 12 1,-3 3-7-16,-2-3 3 0,-3 2-1 0,-4 3-13 16,-4-1 24-1,-2 1-15-15,-1 1 4 0,1-2-2 16,-5-1 0 15,4 2-3-31,-3-3 1 0,0-1-15 0,0 2-3 0,-2-2-8 16,0 2-16 46,-4-3-9-62,-2 1-9 16,0 1 17-16,-4-2 2 0,0 0 20 0,0 0 8 0,0 0-13 0,-4 0-69 0</inkml:trace>
  <inkml:trace contextRef="#ctx0" brushRef="#br0" timeOffset="411328.1261">17771 16469 269 0,'-10'-6'66'0,"4"3"28"0,2-4 13 16,0 6-19 46,0 1-21-62,4-3-6 0,-1 3-16 16,1 0 0-16,0 0-15 62,0 0-2-62,0 0-6 0,0 0-19 0,0 0 9 0,10 9-16 0,7 6 8 0,5 3-2 0,2 2-2 0,16 4 2 0,-4 1 0 16,-1-4-5-16,-2-2 10 0,-6-1-19 16,-3-7 23-16,-16-6-16 0,0-2 7 15,-6-3-2-15,2 3 1 31,-4-3-4 1,0 0 6-32,0 0-3 0,0 0 7 0,0 1-3 0,0 2 3 0,0 0 6 15,-5 5-11 1,-6 0 19-16,0 2-21 0,-1 4 5 0,1 1-6 16,-4 4 2-1,-2 4 0-15,-1 2 1 0,-4 2-7 16,3 0 9-1,1-1-3-15,4-6 3 16,2-3-6-16,5-3-3 0,4 1 12 16,-1-6-11-1,2 1 3-15,2-3 2 16,0-3-6 0,0 0 9-16,0-2-4 0,0-2-2 31,0 0 3 0,0 0-1-31,0 0 4 0,0 0-43 0,0 0-44 0,0 0-45 0,0-10-161 31</inkml:trace>
  <inkml:trace contextRef="#ctx0" brushRef="#br0" timeOffset="529187.29">16134 12310 690 0,'47'-91'53'16,"-5"10"-27"-16,-5 11 252 15,-2 14-235-15,-9 16-19 16,-26 40-2-16,0 0-5 16,0 1-7-16,-8 36 2 15,-22 24-20 1,-15 22 20-16,-8 22-5 0,-11 12 1 15,-2 6-7-15,8-10 2 16,5-6-6 0,6-14 8-16,5-12-10 93,2-9 9-93,3-11-19 16,2-10-51-16,9-56-40 0,10-34-95 0,6-11-102 0</inkml:trace>
  <inkml:trace contextRef="#ctx0" brushRef="#br0" timeOffset="529493.64">15687 12791 723 0,'0'-2'52'16,"0"2"-49"-16,0 0-4 16,0 21 8-16,0 10 74 0,0 9-45 15,0 7-19-15,-4 1-9 16,0-1 6-16,-3-7 7 15,4-6-4-15,3-10-8 63,0-6-9-63,14-7 13 0,79-16-9 78,5-24 6-78,1-3-3 0,2-4 3 0,-3 3-4 0,-7 1-29 16,-81 32-57-16,-10 0-37 0,0 5-139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9-07T05:46:21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7596 3488 386 0,'0'0'28'0,"0"0"-28"15,0 0 31-15,2 0 89 16,-2 0-58-16,3 0-18 16,-3 0 4-1,0 3-9-15,0-3 5 0,0 0-17 31,0 0-6 79,0 1-11-110,0 7-9 0,0 4 1 0,0 7-2 0,0 4 3 0,0 10 0 0,0 69-1 0,0 11 8 0,1 6-8 0,11 10 21 0,2 4-25 0,2 5 7 15,-6-63-5 1,-3-1 0-16,-5-1 1 0,1-3 3 16,1-2-6-1,-2 4 4 1,-2-1-1-16,0 1 2 0,2 2-1 16,-2-1-2-16,0 3 2 15,0 1-5-15,0 1 5 63,0 1-1-63,0 9 2 0,0-4-3 0,0 32 0 0,0-2-3 62,0-1 3-62,0-6 3 0,0-9-5 0,0-7 4 0,0-38-4 0,0-4 2 16,4-6 0-16,1-4 3 0,0-3-7 0,1-3 7 15,-1 0-2-15,1 3 0 16,-3-4-2-16,3 3 2 16,-2-2 1-16,1 0-1 15,-1 1 5-15,-1-3-6 16,-1-2 2-16,0-2 0 16,0-1-1-16,-2-1-2 15,2-1 0-15,0 0 3 0,-2 2-1 31,1 1 0-31,2 0-2 0,0-2 3 79,0 1-5-79,1-1 4 15,9 17 1-15,1 0-2 0,-3 1 0 0,1-2 3 16,2-2-3-16,-1-1-3 0,-9-22 7 31,-1 1-4-31,4 1-2 16,-4-1 4-16,2-1-6 0,-1 0 7 31,0 2-2 0,-1-5-1-31,2-1 0 0,-5-4 0 0,2 1 0 16,0-3 0-16,-2-4-2 0,0-2 4 0,0 0-3 0,0 0 3 15,0 0 0-15,0 0-5 16,0-25-22-16,-9-13-211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9-07T05:46:27.9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6867 1816 286 0,'0'-5'28'15,"0"3"-3"-15,0 2 3 16,2-3-16-16,-2 1-3 16,0 2-4-16,0 0-2 15,0 0 2-15,0 0 19 16,0 0-11-16,0 0-20 16,0 0 18-16,0 0 76 15,0 0-66-15,-2 0 24 16,2 0-11-1,0 0-11 48,0 0-8-47,0 0-6-1,0 0-6-15,0 0 0 0,0 0 1 0,0 0 0 0,-3 0 3 16,1 7-10-16,1 9 9 0,-2 4 18 0,1 5-13 0,-2 1-7 0,2 3-3 0,-1-7-1 0,0 2 3 0,1-7-3 0,-2-2 1 15,2-3-2-15,0-7 1 16,2 2 2 0,-2-4-3-16,-1-1 2 15,2-2 1-15,-1 0 5 0,-2 0 0 16,2-13-9 0,0-5 0-16,0 0-2 15,2-4 2-15,-3 1 10 0,3-1-3 16,0 5-2-1,0-1-1 1,0 2-2 15,0 7 3-31,0-2-1 0,0 5-3 0,0 1 10 16,0-2-9-16,0 3 4 0,0-2-3 0,3 3 0 47,1-4 3-47,14 2-6 0,4 1 3 15,4 0 1 1,2 0-4-16,2 2 1 0,6-1 2 16,-14 3-1-16,1 0 0 15,0-2 3-15,4 2-6 16,-1-2 4 0,2-1 3-16,1 1-7 15,1 2 4-15,3-3 0 16,-4 3-2-16,4 0 3 15,-5 0-5-15,5 0 3 0,-1 0 0 16,-4 0 1 0,5 0-3-16,-4 0 0 0,5 0 5 0,-4 0-2 15,2 0-3 1,1 0 3-16,0 0 1 16,1 0-2-16,-2 0 0 15,-4 0-2-15,-1 0 2 16,-5 0 3-16,-4-4-2 109,-6 2 1-93,-4 0-6-16,-1 0 8 0,-7 2-6 0,0 0 7 0,0 0 139 0,0 0-148 0,0 0 2 0,0 0 1 15,0 0-1-15,0 0-3 16,0 0-2-16,0 0 4 16,0 0-1-16,0 4-2 15,0 7 12-15,3 5-8 16,4 0 7-16,-2 3-4 16,0 4-2-16,1 1 5 15,0-1-3-15,-1 1-5 31,-1 0 7-31,0-4-8 16,-1-3 7 31,2-3-2-16,-5-5-1-31,0-3 2 0,-2-6-1 0,-24 0-110 0,-4-3-125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9-07T05:46:47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3867 9949 424 0,'-1'-2'85'0,"1"-4"-63"16,0 1-9-16,0 0 24 0,0 3 13 15,0-3-20-15,0 3-14 16,-3-1 4-16,3 2 6 16,0 1 7-16,-2-2-1 15,2 2 3-15,0 0 4 16,9 0-13-16,31 0-24 15,24 0 20 17,29 0 29-32,35 0-27 0,20 0-14 0,16-14-9 47,11-5 5-32,41-4-4 16,-21 1 2-31,-30 9-7 0,-34 6-69 0,-28 4 38 0,-33 3 6 0,-70 0 8 0,-6 14 0 0,-19 4 19 32,1-1 2-32,5 2-41 0,7-2-6 0,12-5-39 0,0-6-92 47,16-5-152-16</inkml:trace>
  <inkml:trace contextRef="#ctx0" brushRef="#br0" timeOffset="1107.2944">7209 9836 534 0,'-13'0'10'63,"0"0"8"-63,9 0 78 0,4 0 0 0,0 0-49 0,0 0-33 47,4-1-10-47,28 1-5 0,16-6 11 0,20 0 12 0,30-4 35 15,25-3-30-15,28-3-17 0,17-3-1 0,21-3 1 0,17 2-5 0,12-1 1 0,1 4 0 0,-1 5-2 0,4 4 4 16,-6 5-3-16,-9 1-9 16,-15 2 2-1,-9 0 1-15,-19 0 3 0,-18 10-4 16,-20 3 0-16,-17 6 5 16,-16-1-4-16,-16 2 4 15,-6-3-2-15,-11-3-5 16,-5-3 7-1,-11-4-1 17,-5-2-2-32,-5-3 0 0,-3-2 0 0,-7 0 2 0,-4 0-5 47,-2-2-1 62,-6-3 9-109,-3-2-7 0,-4 7-3 0,-5-4-36 16,0 4-15-16,-2 0-11 0,-16 0-135 0,-6-2-239 0</inkml:trace>
  <inkml:trace contextRef="#ctx0" brushRef="#br0" timeOffset="3747.9084">12386 9876 433 0,'-14'0'19'0,"6"0"-20"46,-4 0 9-46,1 0-4 0,-2 0-2 0,4 5-2 0,-2 1 4 16,0 1-5-16,2-1 4 0,0 0-4 0,5 0 2 0,-3-2 0 31,7-1-1-15,0 2 0-16,0-4 0 16,9 1 60-16,9 0 19 0,7-2-22 15,1 0-13 1,4 0-14-16,6 0-6 0,2 0-12 0,4-5-4 0,6-7 0 15,2 0-3-15,7 1 3 0,2-5 1 0,3 3-1 16,-3-3 8 0,-3 7-3-16,-1-1 3 15,-4 3-11-15,-4-1 5 16,-1 4-2-16,2-2-3 0,-3 2-2 16,4 0 3-1,-3 1-6 1,7 3 4-1,-2-5-3-15,0 3-3 16,2 1 4-16,-2 1-3 0,-3-3 2 16,-3 3 3-16,3-2-5 0,-8 2 1 15,0 0 3 1,2-4-6-16,-2 4 4 0,2-1 1 16,0-1 1-16,4 0-5 15,-1 0 2-15,1 0 3 0,0-1-4 16,2 3 2 15,-1 0-1-31,-2 0-3 0,1 0 5 63,-1 0 0-63,3 0-2 0,52 0-1 0,2 0 2 0,2-5 0 15,1 2-4-15,3-2-3 31,-1 0 13-31,-50 1-8 0,-1 2 2 0,1-3-2 16,-5 5-1-16,2-5 2 16,2 3 3-16,-4-2-4 15,2 4 0-15,-1-2 2 16,4 2 0-16,-3 0-2 16,1 0-2-16,0 0 7 15,-2 0-3 63,-7 0 0-78,1 0-3 16,-3 0 3-16,-2 0-3 0,2 0 4 0,0 0-3 16,35 0 3-16,-2 0-3 0,2 0 1 0,-1 0 3 46,-3 0-6-46,-2 0 3 0,-34 0-1 0,1 0 0 0,-2 2 0 0,2 2 0 0,0-2 1 0,2 3 2 16,2-5-3-16,0 0-1 16,3 0 7-16,-3 0-9 15,2 0 5-15,-2 0-1 16,0 0-1-16,-5 0 1 16,0 0 0-16,-1 0 0 15,-3 0 0 1,-1 0 0-16,5 0 1 0,-1 0-3 31,-2 0 0 78,5 0 7-109,-3 0-6 0,22 0 2 0,-3 0-2 0,-1 0-2 0,-1 0 5 0,40 0-3 0,-3 0 4 16,-16 0-4-16,-1 0 3 16,1 0-4-16,-2 0 3 0,-40 0-2 15,1 0 1 1,-3 0-2-16,2 0-3 16,0 0-15-16,-4 0 8 15,2 0 9-15,2 0 3 16,-2 0 1-1,-1 0-10-15,0 0 15 16,-2-3-8 0,2 1 6-16,-4 2-7 31,3-2 4-31,-1 2-5 31,2-1 8-31,2-2-6 0,0 1 3 16,3 0-1-16,-3 0 0 15,1 0 2-15,0 1-9 16,-3-1 16-16,-1 0-14 0,0 2 7 0,-4-2-2 0,4-1 0 0,0 3-3 0,1 0 5 0,-2 0-1 16,4 0 0-16,3 0-2 15,-3 0 2-15,2 0-2 16,-2 0 0-16,1 0 4 16,0 0-3-16,-2 0 0 15,-1 0-2-15,2 0 5 16,0 0-5-1,2-1 4 95,3-3-5-110,2 1 3 0,0 0 2 0,0-1 2 15,33-3-5-15,-1-3-4 0,-1 5 10 16,3-2-6-16,-1 2-2 0,2 3 5 0,-31 2-5 0,-2 0 9 0,0 0-11 0,1 0 2 0,-2 0 7 16,1 0-5-16,-4 0 1 0,3 0-2 15,-1 0-1-15,0 0 6 16,4 0-1 0,2 0-2-16,1 0-3 15,0 0 4-15,1 0 2 0,1 0-5 16,-1 0-2-1,4 0 9-15,-2 0-5 16,2-2 1 0,2-6-1-1,-3 3-6-15,2-4 12 47,-4 1-6-16,0 5 0-31,-5-1 0 0,-1-1 0 0,0 3 0 0,-3-3-1 0,-2 3-2 0,-5 0 7 0,-4 0-5 0,-3 2 0 0,-1 0 4 0,-4 0-13 0,1 0 19 16,0 0-11-16,-1 0 4 16,3-1-3-16,-2-2 0 15,3 2 0-15,1 1 3 16,1 0-5-16,-1 0 6 16,-3 0-3-16,0 0 0 15,-3 0 1 1,-3 0-9-16,-2 0 16 0,-4-4-10 15,0 2 3 32,-4 2-2-15,1 0 2-32,-5 0-5 0,-6-5 5 15,-32-6-2-15,-16-12-67 0</inkml:trace>
  <inkml:trace contextRef="#ctx0" brushRef="#br0" timeOffset="23427.9292">4419 7224 304 0,'-5'-29'171'15,"0"-3"-105"-15,-1 6 19 32,6 4 4-32,-5 4-30 0,5 7-5 0,0 3-3 15,0 1-4-15,0 4-13 16,0 3-8-16,0 0-19 15,0 23-4 1,0 20-13 0,9 18 16-16,7 23 5 31,4 15-8-31,2 5 6 31,3 1-6 0,3-6-4-15,3-8 0-16,-2-15 3 0,2-4-5 0,-5-11 5 0,-1-7-5 0,-6-6-41 16,-3-7-43-16,-9-8-38 0,-5-6-48 0,-2-8-146 0</inkml:trace>
  <inkml:trace contextRef="#ctx0" brushRef="#br0" timeOffset="23841.6693">4505 8073 747 0,'-4'-8'21'0,"1"4"8"32,3 4 16-32,0 0 5 0,0 0-40 0,9 6-22 31,8 15 12-31,6 6 4 0,5 11-3 16,3 4 0-16,7 3-3 15,-3 1 7-15,3-4-3 31,2-3-1-31,0-6-1 0,-7-8-3 16,-3-4 7-16,-7-9-6 16,-3-8 3-16,-5-4-1 0,-3 0 4 0,-2-19-2 15,1-17 4-15,-1-7-4 32,-2-6 8-32,-1 1 10 62,-2 7 17-62,-2 12-5 0,2 9-16 0,-3 8 1 0,0 3-11 0,5 1-8 0,-1-4-1 0,1 5-8 0,0-3-74 16,0 4 36-16,1 6-1 15,-6 0-21 1,-2 0-51-16,0 6-85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A72E5E88-7C81-4CD5-913A-12480042996F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F76C517-9C6F-4DB1-8E88-AA9AFB578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6480048" cy="2301240"/>
          </a:xfrm>
        </p:spPr>
        <p:txBody>
          <a:bodyPr rIns="45720" anchor="t">
            <a:normAutofit/>
          </a:bodyPr>
          <a:lstStyle>
            <a:lvl1pPr algn="l">
              <a:defRPr lang="en-US" sz="4000" b="1" cap="none" baseline="0" dirty="0">
                <a:ln w="5000" cmpd="sng">
                  <a:solidFill>
                    <a:schemeClr val="bg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schemeClr val="tx1">
                      <a:alpha val="50000"/>
                    </a:schemeClr>
                  </a:outerShdw>
                </a:effectLst>
                <a:latin typeface="Myriad Pro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6480048" cy="1295400"/>
          </a:xfrm>
        </p:spPr>
        <p:txBody>
          <a:bodyPr tIns="0" rIns="45720" bIns="0" anchor="b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effectLst/>
                <a:latin typeface="Myriad Pro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152400" y="6188075"/>
            <a:ext cx="2895600" cy="365125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572000" y="6172200"/>
            <a:ext cx="762000" cy="365125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" cy="3048000"/>
          </a:xfrm>
          <a:prstGeom prst="rect">
            <a:avLst/>
          </a:prstGeom>
          <a:solidFill>
            <a:srgbClr val="2C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152400" cy="990600"/>
          </a:xfrm>
          <a:prstGeom prst="rect">
            <a:avLst/>
          </a:prstGeom>
          <a:solidFill>
            <a:srgbClr val="2C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6200" y="6397823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5718411-9003-D84C-8A14-085D67502A3B}" type="slidenum">
              <a:rPr lang="en-US" sz="1200" b="1" smtClean="0">
                <a:solidFill>
                  <a:schemeClr val="bg1"/>
                </a:solidFill>
                <a:latin typeface="Calibri" panose="020F0502020204030204" pitchFamily="34" charset="0"/>
              </a:rPr>
              <a:pPr/>
              <a:t>‹#›</a:t>
            </a:fld>
            <a:endParaRPr lang="en-US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81000"/>
            <a:ext cx="2590800" cy="51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17"/>
          <p:cNvSpPr txBox="1">
            <a:spLocks/>
          </p:cNvSpPr>
          <p:nvPr userDrawn="1"/>
        </p:nvSpPr>
        <p:spPr>
          <a:xfrm>
            <a:off x="5410200" y="6377050"/>
            <a:ext cx="7620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b="1" i="1">
                <a:solidFill>
                  <a:schemeClr val="tx2">
                    <a:shade val="50000"/>
                  </a:schemeClr>
                </a:solidFill>
                <a:latin typeface="Myriad Pro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ECCF5-3624-42FB-AA21-02823EC6C685}" type="slidenum">
              <a:rPr kumimoji="0" lang="en-US" sz="12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7620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9" name="Slide Number Placeholder 17"/>
          <p:cNvSpPr txBox="1">
            <a:spLocks/>
          </p:cNvSpPr>
          <p:nvPr userDrawn="1"/>
        </p:nvSpPr>
        <p:spPr>
          <a:xfrm>
            <a:off x="5410200" y="6400800"/>
            <a:ext cx="7620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b="1" i="1">
                <a:solidFill>
                  <a:schemeClr val="tx2">
                    <a:shade val="50000"/>
                  </a:schemeClr>
                </a:solidFill>
                <a:latin typeface="Myriad Pro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ECCF5-3624-42FB-AA21-02823EC6C685}" type="slidenum">
              <a:rPr kumimoji="0" lang="en-US" sz="12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52400" cy="990600"/>
          </a:xfrm>
          <a:prstGeom prst="rect">
            <a:avLst/>
          </a:prstGeom>
          <a:solidFill>
            <a:srgbClr val="2C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7" name="Date Placeholder 9"/>
          <p:cNvSpPr txBox="1">
            <a:spLocks/>
          </p:cNvSpPr>
          <p:nvPr userDrawn="1"/>
        </p:nvSpPr>
        <p:spPr>
          <a:xfrm>
            <a:off x="76200" y="6216876"/>
            <a:ext cx="2133600" cy="401638"/>
          </a:xfrm>
          <a:prstGeom prst="rect">
            <a:avLst/>
          </a:prstGeom>
        </p:spPr>
        <p:txBody>
          <a:bodyPr vert="horz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400" b="1" kern="1200">
                <a:solidFill>
                  <a:schemeClr val="bg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5718411-9003-D84C-8A14-085D67502A3B}" type="slidenum">
              <a:rPr lang="en-US" sz="1200" smtClean="0">
                <a:latin typeface="Calibri" panose="020F0502020204030204" pitchFamily="34" charset="0"/>
              </a:rPr>
              <a:pPr algn="l"/>
              <a:t>‹#›</a:t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198438"/>
            <a:ext cx="8458200" cy="715962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458200" cy="4906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 nauman 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52400" y="6288974"/>
            <a:ext cx="2895600" cy="228600"/>
          </a:xfrm>
          <a:prstGeom prst="rect">
            <a:avLst/>
          </a:prstGeom>
        </p:spPr>
        <p:txBody>
          <a:bodyPr vert="horz" lIns="0" rIns="0" bIns="0" anchor="b"/>
          <a:lstStyle>
            <a:lvl1pPr algn="l" eaLnBrk="1" latinLnBrk="0" hangingPunct="1">
              <a:defRPr kumimoji="0" sz="1000" b="0" i="0">
                <a:solidFill>
                  <a:schemeClr val="tx2">
                    <a:shade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572000" y="6288974"/>
            <a:ext cx="7620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b="0" i="0">
                <a:solidFill>
                  <a:schemeClr val="tx2">
                    <a:shade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614ECCF5-3624-42FB-AA21-02823EC6C68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0" y="6400800"/>
            <a:ext cx="9144000" cy="240474"/>
            <a:chOff x="0" y="6400800"/>
            <a:chExt cx="9144000" cy="240474"/>
          </a:xfrm>
        </p:grpSpPr>
        <p:sp>
          <p:nvSpPr>
            <p:cNvPr id="24" name="Rectangle 23"/>
            <p:cNvSpPr/>
            <p:nvPr userDrawn="1"/>
          </p:nvSpPr>
          <p:spPr>
            <a:xfrm>
              <a:off x="5867400" y="6400800"/>
              <a:ext cx="381000" cy="2404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4724400" y="6400800"/>
              <a:ext cx="1143000" cy="24047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2362200" y="6400800"/>
              <a:ext cx="2362200" cy="24047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2209800" y="6400800"/>
              <a:ext cx="152400" cy="240474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1676400" y="6400800"/>
              <a:ext cx="533400" cy="24047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0" y="6400800"/>
              <a:ext cx="1600200" cy="24047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1219200" y="6400800"/>
              <a:ext cx="533400" cy="24047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8877300" y="6400800"/>
              <a:ext cx="266700" cy="240474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6248400" y="6400800"/>
              <a:ext cx="838200" cy="24047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5484" y="6270315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4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E5718411-9003-D84C-8A14-085D67502A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858001" y="6400800"/>
            <a:ext cx="2133600" cy="2404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http</a:t>
            </a:r>
            <a:r>
              <a:rPr lang="en-US" sz="1100" b="0" i="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://recluze.worpress.com</a:t>
            </a:r>
            <a:endParaRPr lang="en-US" sz="1100" b="0" i="0" dirty="0">
              <a:solidFill>
                <a:schemeClr val="bg1">
                  <a:lumMod val="65000"/>
                  <a:lumOff val="35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bg1"/>
        </a:buClr>
        <a:buSzPct val="80000"/>
        <a:buFont typeface="Wingdings 2"/>
        <a:buChar char=""/>
        <a:defRPr kumimoji="0" sz="30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1pPr>
      <a:lvl2pPr marL="722376" indent="-274320" algn="l" rtl="0" eaLnBrk="1" latinLnBrk="0" hangingPunct="1">
        <a:spcBef>
          <a:spcPct val="20000"/>
        </a:spcBef>
        <a:buClr>
          <a:schemeClr val="bg1"/>
        </a:buClr>
        <a:buSzPct val="90000"/>
        <a:buFont typeface="Wingdings 2"/>
        <a:buChar char=""/>
        <a:defRPr kumimoji="0" sz="26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2pPr>
      <a:lvl3pPr marL="1005840" indent="-256032" algn="l" rtl="0" eaLnBrk="1" latinLnBrk="0" hangingPunct="1">
        <a:spcBef>
          <a:spcPct val="20000"/>
        </a:spcBef>
        <a:buClr>
          <a:schemeClr val="bg1"/>
        </a:buClr>
        <a:buSzPct val="85000"/>
        <a:buFont typeface="Arial"/>
        <a:buChar char="○"/>
        <a:defRPr kumimoji="0" sz="24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3pPr>
      <a:lvl4pPr marL="1280160" indent="-237744" algn="l" rtl="0" eaLnBrk="1" latinLnBrk="0" hangingPunct="1">
        <a:spcBef>
          <a:spcPct val="20000"/>
        </a:spcBef>
        <a:buClr>
          <a:schemeClr val="bg1"/>
        </a:buClr>
        <a:buSzPct val="90000"/>
        <a:buFont typeface="Wingdings 2"/>
        <a:buChar char=""/>
        <a:defRPr kumimoji="0" sz="20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4pPr>
      <a:lvl5pPr marL="1490472" indent="-182880" algn="l" rtl="0" eaLnBrk="1" latinLnBrk="0" hangingPunct="1">
        <a:spcBef>
          <a:spcPct val="20000"/>
        </a:spcBef>
        <a:buClr>
          <a:schemeClr val="bg1"/>
        </a:buClr>
        <a:buSzPct val="100000"/>
        <a:buFont typeface="Arial"/>
        <a:buChar char="-"/>
        <a:defRPr kumimoji="0" sz="20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8382000" cy="2301240"/>
          </a:xfrm>
        </p:spPr>
        <p:txBody>
          <a:bodyPr>
            <a:noAutofit/>
          </a:bodyPr>
          <a:lstStyle/>
          <a:p>
            <a:pPr algn="l"/>
            <a:r>
              <a:rPr lang="en-US" sz="2700" b="0" dirty="0" smtClean="0">
                <a:ln w="5000" cmpd="sng">
                  <a:noFill/>
                  <a:prstDash val="solid"/>
                </a:ln>
                <a:solidFill>
                  <a:srgbClr val="0070C0"/>
                </a:solidFill>
                <a:latin typeface="Calibri Light" panose="020F0302020204030204" pitchFamily="34" charset="0"/>
              </a:rPr>
              <a:t>CS101</a:t>
            </a:r>
            <a:r>
              <a:rPr lang="en-US" sz="2700" b="0" dirty="0">
                <a:ln w="5000" cmpd="sng">
                  <a:noFill/>
                  <a:prstDash val="solid"/>
                </a:ln>
                <a:solidFill>
                  <a:srgbClr val="0070C0"/>
                </a:solidFill>
                <a:latin typeface="Calibri Light" panose="020F0302020204030204" pitchFamily="34" charset="0"/>
              </a:rPr>
              <a:t>: </a:t>
            </a:r>
            <a:r>
              <a:rPr lang="en-US" sz="2700" b="0" dirty="0" smtClean="0">
                <a:ln w="5000" cmpd="sng">
                  <a:noFill/>
                  <a:prstDash val="solid"/>
                </a:ln>
                <a:solidFill>
                  <a:srgbClr val="0070C0"/>
                </a:solidFill>
                <a:latin typeface="Calibri Light" panose="020F0302020204030204" pitchFamily="34" charset="0"/>
              </a:rPr>
              <a:t>Introduction to Computing</a:t>
            </a:r>
            <a:r>
              <a:rPr lang="en-US" b="0" dirty="0">
                <a:latin typeface="Calibri Light" panose="020F0302020204030204" pitchFamily="34" charset="0"/>
              </a:rPr>
              <a:t/>
            </a:r>
            <a:br>
              <a:rPr lang="en-US" b="0" dirty="0">
                <a:latin typeface="Calibri Light" panose="020F0302020204030204" pitchFamily="34" charset="0"/>
              </a:rPr>
            </a:br>
            <a:r>
              <a:rPr lang="en-US" sz="2400" b="0" dirty="0">
                <a:latin typeface="Calibri Light" panose="020F0302020204030204" pitchFamily="34" charset="0"/>
              </a:rPr>
              <a:t/>
            </a:r>
            <a:br>
              <a:rPr lang="en-US" sz="2400" b="0" dirty="0">
                <a:latin typeface="Calibri Light" panose="020F0302020204030204" pitchFamily="34" charset="0"/>
              </a:rPr>
            </a:br>
            <a:r>
              <a:rPr lang="en-US" sz="3600" b="0" dirty="0" smtClean="0">
                <a:latin typeface="Calibri Light" panose="020F0302020204030204" pitchFamily="34" charset="0"/>
                <a:ea typeface="Helvetica Neue Thin" charset="0"/>
                <a:cs typeface="Helvetica Neue Thin" charset="0"/>
              </a:rPr>
              <a:t>Using the </a:t>
            </a:r>
            <a:r>
              <a:rPr lang="en-US" sz="3600" b="0" dirty="0" err="1" smtClean="0">
                <a:latin typeface="Calibri Light" panose="020F0302020204030204" pitchFamily="34" charset="0"/>
                <a:ea typeface="Helvetica Neue Thin" charset="0"/>
                <a:cs typeface="Helvetica Neue Thin" charset="0"/>
              </a:rPr>
              <a:t>Autograder</a:t>
            </a:r>
            <a:endParaRPr lang="en-US" sz="3600" b="0" dirty="0">
              <a:latin typeface="Calibri Light" panose="020F0302020204030204" pitchFamily="34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4038600"/>
            <a:ext cx="7772400" cy="2057400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Dr. Mohammad Nauman</a:t>
            </a:r>
          </a:p>
          <a:p>
            <a:pPr algn="l"/>
            <a:r>
              <a:rPr lang="en-US" sz="1800" dirty="0"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Assistant Professor (CS), National University of Computer and Emerging Sciences</a:t>
            </a:r>
          </a:p>
          <a:p>
            <a:pPr algn="l"/>
            <a:endParaRPr lang="en-US" sz="1800" dirty="0">
              <a:latin typeface="Calibri Light" panose="020F0302020204030204" pitchFamily="34" charset="0"/>
              <a:ea typeface="Helvetica Neue Light" charset="0"/>
              <a:cs typeface="Helvetica Neue Light" charset="0"/>
            </a:endParaRPr>
          </a:p>
          <a:p>
            <a:pPr algn="l"/>
            <a:r>
              <a:rPr lang="en-US" sz="1800" dirty="0" smtClean="0"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mohammad.nauman@nu.edu.pk</a:t>
            </a:r>
          </a:p>
          <a:p>
            <a:pPr algn="l"/>
            <a:r>
              <a:rPr lang="en-US" sz="1800" dirty="0" smtClean="0">
                <a:solidFill>
                  <a:srgbClr val="2079C2"/>
                </a:solidFill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http://recluze.wordpress.com  </a:t>
            </a:r>
            <a:endParaRPr lang="en-US" sz="1800" dirty="0">
              <a:solidFill>
                <a:srgbClr val="2079C2"/>
              </a:solidFill>
              <a:latin typeface="Calibri Light" panose="020F0302020204030204" pitchFamily="34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08258" y="65777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68929" y="64696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24" y="835067"/>
            <a:ext cx="1228725" cy="473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15" y="1445408"/>
            <a:ext cx="1081574" cy="11878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6963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452680" y="636120"/>
              <a:ext cx="380520" cy="96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4760" y="627120"/>
                <a:ext cx="397440" cy="1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26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endParaRPr lang="en-US" sz="3200" dirty="0" smtClean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 algn="ctr">
              <a:buNone/>
            </a:pPr>
            <a:r>
              <a:rPr lang="en-US" sz="32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 Anaconda shell: </a:t>
            </a:r>
          </a:p>
          <a:p>
            <a:pPr marL="36576" indent="0">
              <a:buNone/>
            </a:pPr>
            <a:endParaRPr lang="en-US" sz="3200" dirty="0" smtClean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 algn="ctr">
              <a:buNone/>
            </a:pPr>
            <a:r>
              <a:rPr lang="en-US" sz="3200" b="1" dirty="0" smtClean="0">
                <a:solidFill>
                  <a:srgbClr val="2C8CD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3200" b="1" dirty="0" err="1" smtClean="0">
                <a:solidFill>
                  <a:srgbClr val="2C8CD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3200" b="1" dirty="0" smtClean="0">
                <a:solidFill>
                  <a:srgbClr val="2C8CD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-timeout </a:t>
            </a:r>
            <a:endParaRPr lang="en-US" sz="3200" dirty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pPr marL="36576" indent="0" algn="ctr">
              <a:buNone/>
            </a:pPr>
            <a:r>
              <a:rPr lang="en-US" dirty="0" smtClean="0"/>
              <a:t>(Only needed once.)  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89960" y="2544480"/>
              <a:ext cx="6517080" cy="10375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1680" y="2535120"/>
                <a:ext cx="6534000" cy="10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666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6963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237320" y="343800"/>
              <a:ext cx="1962720" cy="5374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9760" y="334800"/>
                <a:ext cx="1980000" cy="539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7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44000" cy="629647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971280" y="945000"/>
              <a:ext cx="3780720" cy="2012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1560" y="936000"/>
                <a:ext cx="3799440" cy="20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071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5" cy="6671291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48000" y="407160"/>
              <a:ext cx="2046600" cy="1716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600" y="398880"/>
                <a:ext cx="2061360" cy="17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131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69633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426400" y="3081960"/>
              <a:ext cx="1583640" cy="401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9200" y="3073680"/>
                <a:ext cx="1600560" cy="4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313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38494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264400" y="4744440"/>
              <a:ext cx="4870080" cy="283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5040" y="4738320"/>
                <a:ext cx="4889160" cy="2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16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Autograder</a:t>
            </a:r>
            <a:r>
              <a:rPr lang="en-US" dirty="0" smtClean="0"/>
              <a:t>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 algn="ctr">
              <a:buNone/>
            </a:pPr>
            <a:endParaRPr lang="en-US" b="1" dirty="0" smtClean="0">
              <a:solidFill>
                <a:srgbClr val="2C8CD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 algn="ctr">
              <a:buNone/>
            </a:pPr>
            <a:endParaRPr lang="en-US" b="1" dirty="0" smtClean="0">
              <a:solidFill>
                <a:srgbClr val="2C8CD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 algn="ctr">
              <a:buNone/>
            </a:pPr>
            <a:endParaRPr lang="en-US" b="1" dirty="0">
              <a:solidFill>
                <a:srgbClr val="2C8CD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 algn="ctr">
              <a:buNone/>
            </a:pPr>
            <a:r>
              <a:rPr lang="en-US" sz="4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40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4000" b="1" dirty="0" smtClean="0">
                <a:solidFill>
                  <a:srgbClr val="2C8CD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121.52.146.108:8000</a:t>
            </a:r>
            <a:r>
              <a:rPr lang="en-US" sz="4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4000" dirty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7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3467100"/>
            <a:ext cx="48006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67800" cy="6880673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890120" y="734400"/>
              <a:ext cx="800280" cy="588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1480" y="726120"/>
                <a:ext cx="817920" cy="60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393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7920" cy="68580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302840" y="2404440"/>
              <a:ext cx="2420640" cy="3073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4920" y="2395080"/>
                <a:ext cx="2435400" cy="309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55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067801" cy="6880674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065400" y="4950000"/>
              <a:ext cx="1100160" cy="1072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9640" y="4941360"/>
                <a:ext cx="1116000" cy="109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7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" y="0"/>
            <a:ext cx="9037920" cy="68580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492080" y="1615320"/>
              <a:ext cx="2681640" cy="1948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3440" y="1607400"/>
                <a:ext cx="2697480" cy="196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005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Enrollment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 algn="ctr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 algn="ctr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Section A - NH2GB0</a:t>
            </a:r>
          </a:p>
          <a:p>
            <a:pPr marL="36576" indent="0" algn="ctr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 algn="ctr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Section B - P6WDRB</a:t>
            </a:r>
          </a:p>
          <a:p>
            <a:pPr marL="36576" indent="0" algn="ctr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 algn="ctr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Section C - 64E7LQ</a:t>
            </a:r>
          </a:p>
          <a:p>
            <a:pPr marL="36576" indent="0" algn="ctr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 algn="ctr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Section D - DDPMKE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819400"/>
            <a:ext cx="6324600" cy="6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9212" y="1805781"/>
            <a:ext cx="1295400" cy="6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3886200"/>
            <a:ext cx="6248400" cy="6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4953000"/>
            <a:ext cx="6096000" cy="60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5361480" y="2212200"/>
              <a:ext cx="1323720" cy="813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3920" y="2206080"/>
                <a:ext cx="1341000" cy="9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29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67800" cy="6880673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04880" y="2538000"/>
              <a:ext cx="6255360" cy="3564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9120" y="2530080"/>
                <a:ext cx="6270840" cy="358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479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7920" cy="68580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734560" y="1255680"/>
              <a:ext cx="100080" cy="1411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7720" y="1248120"/>
                <a:ext cx="115920" cy="142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208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8297</TotalTime>
  <Words>61</Words>
  <Application>Microsoft Office PowerPoint</Application>
  <PresentationFormat>On-screen Show (4:3)</PresentationFormat>
  <Paragraphs>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Helvetica Light</vt:lpstr>
      <vt:lpstr>Helvetica Neue Light</vt:lpstr>
      <vt:lpstr>Helvetica Neue Thin</vt:lpstr>
      <vt:lpstr>Myriad Pro</vt:lpstr>
      <vt:lpstr>Wingdings 2</vt:lpstr>
      <vt:lpstr>Technic</vt:lpstr>
      <vt:lpstr>CS101: Introduction to Computing  Using the Autograder</vt:lpstr>
      <vt:lpstr>Autograder URL</vt:lpstr>
      <vt:lpstr>PowerPoint Presentation</vt:lpstr>
      <vt:lpstr>PowerPoint Presentation</vt:lpstr>
      <vt:lpstr>PowerPoint Presentation</vt:lpstr>
      <vt:lpstr>PowerPoint Presentation</vt:lpstr>
      <vt:lpstr>Enrollment Keys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CrossSite Scripting Attacks</dc:title>
  <dc:creator>Nauman</dc:creator>
  <cp:lastModifiedBy>Nauman</cp:lastModifiedBy>
  <cp:revision>437</cp:revision>
  <cp:lastPrinted>2016-11-15T03:38:25Z</cp:lastPrinted>
  <dcterms:created xsi:type="dcterms:W3CDTF">2009-07-02T10:38:30Z</dcterms:created>
  <dcterms:modified xsi:type="dcterms:W3CDTF">2017-09-07T05:55:17Z</dcterms:modified>
</cp:coreProperties>
</file>