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71" r:id="rId9"/>
    <p:sldId id="266" r:id="rId10"/>
    <p:sldId id="267" r:id="rId11"/>
    <p:sldId id="268" r:id="rId12"/>
    <p:sldId id="269" r:id="rId13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6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 userDrawn="1">
          <p15:clr>
            <a:srgbClr val="A4A3A4"/>
          </p15:clr>
        </p15:guide>
        <p15:guide id="2" pos="220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ad Nauman" initials="MN" lastIdx="1" clrIdx="0">
    <p:extLst/>
  </p:cmAuthor>
  <p:cmAuthor id="2" name="Mohammad Nauman" initials="MN [2]" lastIdx="1" clrIdx="1">
    <p:extLst/>
  </p:cmAuthor>
  <p:cmAuthor id="3" name="Nauman" initials="N" lastIdx="1" clrIdx="2">
    <p:extLst>
      <p:ext uri="{19B8F6BF-5375-455C-9EA6-DF929625EA0E}">
        <p15:presenceInfo xmlns:p15="http://schemas.microsoft.com/office/powerpoint/2012/main" userId="Naum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8CDC"/>
    <a:srgbClr val="2079C2"/>
    <a:srgbClr val="6666FF"/>
    <a:srgbClr val="48B4FE"/>
    <a:srgbClr val="7CA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 autoAdjust="0"/>
    <p:restoredTop sz="82233" autoAdjust="0"/>
  </p:normalViewPr>
  <p:slideViewPr>
    <p:cSldViewPr>
      <p:cViewPr varScale="1">
        <p:scale>
          <a:sx n="68" d="100"/>
          <a:sy n="68" d="100"/>
        </p:scale>
        <p:origin x="-216" y="54"/>
      </p:cViewPr>
      <p:guideLst>
        <p:guide orient="horz" pos="393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59E4C58C-FF08-4FBB-9CDE-1594CA9CE7DB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51FDC123-1360-4A96-8501-133FEE6BB2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9-05T03:12:16.1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17941 1451 804 0,'0'-5'2'31,"0"3"21"-31,0 2 32 0,0 0-17 0,5 4-23 0,-2 19-20 16,0 8-1-16,2 7 26 16,-4 6-29-16,-1-1 12 15,0-6 3-15,0-5-12 16,0-11 15-16,-10-9-37 16,-5-12-4-1,-1 0 19-15,-5-33 3 16,0-21 14-16,1-19-6 15,4-16-8 1,5-9 22-16,6 1-16 0,5 4 15 16,0 14 26 15,0 11-24-31,7 16 8 0,7 14-20 0,6 12-7 0,5 10 16 0,6 13-20 16,4 3 8-16,1 3 0 15,0 24-7-15,-2 6 19 16,-7 9-24-16,-9 2 5 15,-7 2-5-15,-11-3-14 16,0-4 7-16,-14-8 3 16,-14-2 11-16,-10-7 17 15,-3-6-14-15,0-3 8 16,3-2-3-16,7-6-30 16,9-5-42-16,13 0-79 15,9-4-173-15</inkml:trace>
  <inkml:trace contextRef="#ctx0" brushRef="#br0" timeOffset="499.3095">18312 1074 894 0,'0'0'1'0,"0"-1"-5"16,0 1 13-16,0 0-14 15,0 3-1-15,8 21 1 16,-1 3 3-16,0 6 12 16,3 1-16-16,0-2-19 15,1-7-40-15,1-7 2 16,-3-7 22-16,4-10 10 16,-2-1 10-16,2-1 22 15,1-23-4-15,-4-3 23 16,1-4 15-16,-4 0 16 15,-2 6 6-15,-2 4-18 16,-1 9-9 0,-2 5-5-16,2 5-9 0,-2 2-12 15,0 0-13-15,0 15-11 16,2 18 30-16,-1 11-13 16,2 15 5-16,3 6-1 15,4 3-5-15,4 1-4 16,-2-2-35-16,3-10-9 15,-4-7 2-15,-3-10-18 16,-5-11 37-16,-3-11 12 16,0-10-4-16,-13-5 18 15,-11-3 26-15,-5 0 22 0,-6-8-4 16,-3-9-12-16,3-1-3 16,4-1-23-16,4 0-8 15,7-3-35 1,11-5-90-16,9-4-306 0</inkml:trace>
  <inkml:trace contextRef="#ctx0" brushRef="#br0" timeOffset="749.449">18804 760 826 0,'0'-5'9'0,"2"5"-7"16,5 8-18-16,-1 26 10 15,4 15 23-15,1 11-14 16,2 7 5-16,-1 4-6 16,1-2-5-16,1-9-5 15,-5-14-126-15,-3-13-75 16</inkml:trace>
  <inkml:trace contextRef="#ctx0" brushRef="#br0" timeOffset="1890.2388">18759 947 728 0,'0'-10'1'0,"0"6"-21"16,14 2 5-1,12 2 33-15,4 0-20 16,5 0 5-16,4 0-41 0,-4 2-58 16,-1 0 32-16,-2-2-13 15,-4 0-19-15,-4-8 58 16,-5-16 23-16,-5-2 81 16,-7-2 35-16,-4 1-4 15,-3 0 12-15,0 5-35 16,0 2 0-1,-4 7-21-15,-2 3-20 16,-1 2-4-16,3 8-17 16,4 0-6-16,0 9-6 0,0 23-17 15,0 12 23-15,0 9-7 16,0 13-4-16,2-3 15 16,4-3-14-16,1-6 5 15,-1-9-2-15,1-13-18 16,0-8-13-1,2-10-9 1,4-11 9-16,3-3 9 0,2 0 0 16,2-15 17-16,-2-11 3 0,0 1-3 31,-3 1 14-31,-5 2-6 0,-2 5 4 0,-5 5 2 16,-3 6 1-16,2 6 7 15,0 0-25-15,2 16-2 16,-1 9 20-16,3 8-11 15,4 1 5-15,1 2-3 16,4-7-13-16,1-7-13 0,5-6-28 16,3-12 14-1,-1-4 18-15,2 0 2 16,-4-15 18-16,0-8-4 0,-8-2 25 16,-2 1 31-16,-2 2 4 15,-7 5 7-15,-2 7-26 16,0 3 1-16,0 5-2 15,0 2-26-15,0 0-13 16,0 14 0-16,0 8 3 16,0 8 9-1,0 5-11-15,0-4-3 0,7-1 4 16,6-6-16-16,-1-5-14 16,-1-9-7-16,0-6 19 15,-3-4 14 1,-5 0-6-16,-3-16 13 0,0-9 9 15,0-4-8-15,-11-4 30 16,-3 0 16-16,1 4-18 16,3 2 18-16,4 4-19 15,6 4-17-15,0 1-7 16,0 2-10-16,18 3 6 16,7 2-12-16,3-1-2 15,3 2 14-15,-1 6-23 16,-5 4 10-16,-2 0 7 15,-5 0-6-15,-3 15 17 16,-2 7-13-16,-8 3 8 16,0 2-2-16,-3-1-2 15,0 3 10-15,0-5-10 16,2-4 2-16,-1-2 7 0,4-9-10 31,5-7 1-31,6-2-14 0,3 0 1 0,1-7 19 16,6-15-12-1,2 0 12-15,-7 0-4 0,0 4 1 16,-4 5 10-16,-6 3-8 16,-7 4 20-1,-3 6 17 1,1 0-31-16,-3 0-6 0,-1 18 0 16,2 4-4-16,2 9 12 0,-4 3-14 15,3-1 5-15,0-7-52 16,6-8-122-1,4-12-290-15</inkml:trace>
  <inkml:trace contextRef="#ctx0" brushRef="#br0" timeOffset="2124.7752">20236 1223 876 0,'0'-2'-13'47,"0"2"7"-47,0 0 17 0,0 0-15 16,0 0-1-16,4 0 7 0,7 0-4 15</inkml:trace>
  <inkml:trace contextRef="#ctx0" brushRef="#br0" timeOffset="2688.7259">20511 1140 898 0,'0'-7'14'0,"0"1"-13"0,0 3 26 15,0 3 19-15,0 0-45 16,0 10-6-16,-2 14 0 0,-4 5 5 15,3 3 8-15,3 5-16 16,0-8-16-16,1-1 2 16,16-11 3-16,4-8 18 15,1-6-28-15,2-3 13 16,-3-8 7 0,-6-16 6-16,-4-2 13 0,-9-7-8 15,-2-2 8-15,0-3 23 16,-18 8-31-16,-1-3 4 15,0 6-5 1,0 8-6-16,7 5 21 0,5 4-20 31,7 7 4-31,0 3-5 16,4 0-17-16,15 0 23 0,6 0-7 16,6 9 5-16,0 0 8 0,1 2-11 15,-1-2 7-15,-4 4-3 16,1 1-5-16,-5 1 15 15,-2 5-16-15,-3-2 4 16,-4 2 4-16,-1-2-5 16,-5-3 10-16,-3-2-12 15,0-8 0-15,-4-1 14 16,-1-2-13-16,2-2 11 0,3 0 2 16,4-10 37-16,1-11 2 15,4-7-49-15,3-2 2 16,0-3 10-16,-2 2-13 15,-2 6-6-15,0 6-58 16,0 5-45-16,2 6-50 16,1 8-76-16,3 0-72 15</inkml:trace>
  <inkml:trace contextRef="#ctx0" brushRef="#br0" timeOffset="3108.9681">21192 1049 554 0,'7'0'73'16,"-4"0"0"-16,-3-5 0 15,0-8-3-15,-1 2-66 16,-17 4 0-16,-4 4-10 16,-1 3 0-16,-3 0 17 15,3 14-31-15,2 7-8 16,10 0 12-16,5 1-14 16,6-5 17-16,0-3-9 31,10-4 2-31,9-8 21 0,3-2-10 0,1 0 13 15,-1 0 0-15,0-2 21 16,-3-3 22-16,-3 2-21 16,-1 3-12-1,-4 0 1-15,0 3-22 16,-1 19 10-16,-2 5-6 0,-2 8-2 16,1 5 18-16,-4 3-20 15,-3 1 9-15,0-1-2 16,-5-4-12-16,-11-5-17 15,-4-5 4-15,-4-9 17 16,0-6 9-16,-3-8 3 16,-2-6 1-16,-2 0 14 15,-1 0-30-15,5-6 3 0,2-6-40 16,5 2-20-16,8 0-92 16,7 1-145-1</inkml:trace>
  <inkml:trace contextRef="#ctx0" brushRef="#br0" timeOffset="3687.4056">19668 1589 830 0,'0'-2'22'16,"0"2"-15"-16,0 0 21 16,15 0-4-16,11 0-5 15,12 0-9-15,14-6-3 16,12-1 7-16,14-3-19 15,10-6 6-15,6 3 2 16,-1-2-7-16,-7 1-10 16,-11 2-93-16,-21 5-55 15,-14 0-82-15</inkml:trace>
  <inkml:trace contextRef="#ctx0" brushRef="#br0" timeOffset="22077.4314">5483 4120 332 0,'0'0'-16'0,"0"0"39"15,0 0 103-15,0 0-63 16,0 0-34-16,0 0-11 15,0 0 43-15,0-3-22 16,-2 2 14-16,-1 1-3 16,-2 0-32-16,2 0 10 15,0 0-18-15,-1 0-14 16,0 0 25-16,-1 0-29 16,2 0 12-16,0 0 15 15,-1 0 8-15,2 0 21 16,-1 0-23-16,3 0-11 15,0 0 12-15,0 0-34 16,0 0 6-16,0 0-7 0,2 0-22 16,10 0 46-16,2 0-29 15,5 0 16-15,6 1 8 16,5-1-8-16,7 0 27 16,0 0-29-1,7 0 16-15,-2 0 9 0,5 0-31 16,1-3 8-16,2-1 4 15,3 2-14-15,1-3 30 16,2 0-32 0,-2-2 11-16,-3 3 3 0,-4 0-7 15,-4 2 11-15,-7 0-15 16,-4 2-1-16,-6 0 24 16,-2 0-25-16,-1 0 14 15,-1 0-4-15,1 0-6 16,-1 0 18-1,5 0-22-15,0 0 4 0,-2 0 12 16,-1 0-11-16,1 0 11 16,-5 0-12-16,-4 0-4 15,-4 0 28 1,-5 0-30-16,-2 0 16 0,-4 0-4 16,1 0-8-16,-2 0 23 15,0 0-30-15,0 0 9 16,0 0 21-16,0 0-24 15,0 0 16-15,0 0-5 16,0 0-11-16,0 0 37 16,-7 0-30-16,-1-3 10 15,-2 1-8-15,1-5-2 16,0 3 18-16,2 3-27 16,0-4 4-16,-1 4 30 15,0-1-28-15,0 2 9 0,-1 0-5 16,2 0-14-16,2 0 37 15,-1 0-39 1,5 0 15-16,-3 0 2 0,1 0-13 16,-2 0 11-16,-2 0-12 15,1 0 6 1,-4 0 23-16,-1 0-24 16,-5 0 17-16,-4-4-10 0,-5 0-11 15,-6 3 32-15,-2-5-32 16,0 5 9-1,-3 1 9-15,2 0-10 0,1 0 16 16,-1 0-20-16,0 0-6 16,-4 8 33-16,0 0-29 15,-4-3 2 1,0 3-12-16,-3 0 3 0,3-2 32 16,0-2-28-16,3 2 10 15,2-3 11-15,3 1-13 16,7-2 13-16,3 3-14 15,8-5-3-15,5 3 30 16,5-3-34 0,6 0 17-16,0 0-8 0,0 4-7 15,18 0 5-15,15 1-16 16,10 3 13-16,17 2 29 16,10-3-28-16,12-1 17 15,3 0-6-15,0-4-10 0,-3 1 30 16,-4 0-34-1,-4-1 14-15,-9 2-1 0,-9-1-4 16,-8 2 15-16,-12-2-20 16,-11 1-31-1,-7-2-8-15,-14-2-54 0,-4 0-22 16,-3 0-114 0</inkml:trace>
  <inkml:trace contextRef="#ctx0" brushRef="#br0" timeOffset="28420.0829">5498 8358 679 0,'0'-1'50'16,"0"0"-37"-16,0 1 9 15,0 0 24-15,0 0-17 16,0 0-24-16,0 0 1 16,7 0 23-16,5 0 4 15,4 5 1-15,5-1-19 16,5 2-12-16,5-4 15 16,3 1-5-16,6-3-4 0,5 0-8 15,3 0 4-15,4 0 3 16,2-5-9-16,1-5 2 15,0 2 1-15,0 1-4 16,-5 1 4-16,-5 1-2 16,-1-1-2-16,-4 4 5 15,-3 2-6-15,-1 0 5 16,-2 0-2-16,1 0-2 16,-2 0 3-16,-1 1-2 15,2 9-2-15,-1 1 9 16</inkml:trace>
  <inkml:trace contextRef="#ctx0" brushRef="#br0">6535 8361 1018 0,'38'15'2'16,"114"-1"-2"-16,1 2-1 0,1-5 3 0,-6-3-17 0,4 0 11 15,-3-5 9-15,-117-3-7 0,4 0 3 0,-1 0-1 0,1 0-2 0,-1 4 5 0,0 0-7 0,1 1 5 47,-1 2 0-47,-2 1-2 0,2-2 2 16,0-1-1-16,1 0-4 0,0 0 10 16,3-1-12-1,0-4 7-15,3 0-2 0,-2 0 2 0,3 0 1 0,-2 0-3 0,-1 0-3 0,-1 0 6 0,-4 4-5 16,3 0 4-16,-7-1-4 15,0 3 2-15,0-1 5 32,-4-2-10-17,1 1 10-15,-4-2-4 0,0 0-2 0,0-2 1 0,2 0 1 16,-1 0-4-16,0 0 5 16,-2 0-1-1,-2 0 0-15,0 0 1 0,-2 0-2 16,-1 2 4-16,1-2-5 0</inkml:trace>
  <inkml:trace contextRef="#ctx0" brushRef="#br0" timeOffset="55765.5358">17248 10594 239 0,'0'0'96'16,"0"0"-117"-16,0 0 23 0,0 0 142 0,0 0-70 15,0 0-23-15,0 0-3 16,0 0 11-16,0 0 6 16,0 0-37-1,0 0 8-15,0 0-5 0,0 0-14 16,0 5 16-16,0-5-42 15,0 4 3-15,7-2 6 16,4 2 1-16,7-1 21 16,4 2-21-16,3-5-6 15,4 0 24-15,0 0-23 16,4 0 10-16,0 0-8 16,0 0-11-1,-1 0 35-15,0 0-31 0,1-3 6 16,-1 1 12-16,-1 1-14 15,0-1 18-15,-1 0-23 16,-3 2 2-16,-3 0 27 16,-3 0-28-16,-2 0 10 15,-1 0 2-15,-5 0-13 16,0 0 26-16,-2 0-27 16,-1 0 8-16,0 0 10 15,-3 0-13-15,-3 0-8 16,-1 2-10-16,0 0-3 15,1-1 37-15,-4-1-24 16,0 2 8-16,0 1 7 16,0-2-26-16,-5-1 4 15,-10 0-7-15,-4 0-17 16,-7 0-4-16,-5 0 1 16,-4-4 43-16,-7-1-1 0,-5-1-2 15,-1 2 24-15,-1-1-20 16,1 5 23-1,6 0 35-15,5 0-21 0,7 0-13 16,8 0-24-16,8 0 3 16,9 5 18-16,5-1-27 15,0 0-7-15,19-2 23 16,12 0-10-16,10-1 26 16,8-1-28-16,6 0 10 15,3 0 5-15,2 0-10 16,-3-7 11-16,-8-1-15 15,-6-2-4-15,-8 5 23 16,-10-5-26-16,-8 5 11 31,-12 1-4-31,-5-4-16 0,0 2 29 16,-18-1-18-16,-13 0 6 0,-11-4 19 16,-7 5-10-16,-9 2 12 15,-1 0-13-15,4 4-10 16,3 0 34-16,12 0-23 15,11 0 3-15,10 0 1 16,13 4-18-16,6 1 18 16,3 2-34-16,24 1 22 15,10-3 21-15,12-1-29 16,7 0 25-16,5-4-12 16,-1 0-12-16,0 0 30 15,-5 0-27-15,-12-5 5 16,-12-3 6-16,-12 3-11 0,-12 2-12 15,-7 1-25 1,-23 2 38-16,-14 0 27 0,-13 0-19 16,-6 0 13-1,-2 0 19-15,4 0-16 0,8 2 15 16,10 1-31-16,12 0 3 31,14 0 2-31,10 1-12 0,2-1-16 16,24-2-8-16,7-1 23 0,11 0 25 15,4 0-28-15,1 0 13 16,-2 0-1-16,-2-8-12 16,-10-3 21-16,-6 1-29 15,-13 1-12-15,-9 4-12 16,-7 2 3-16,-7-1 45 16,-25 1 0-16,-6 3-3 31,-11 0 29-31,-6 0-7 0,-1 0 10 15,3 0-12-15,6 0-27 0,10 3 17 16,10 2-10-16,14 0-1 16,11-3 14-1,2 3-42-15,19-1-19 0,16 0 43 32,7-4-11-32,7 0 35 15,3 0-36-15,-4 0 6 0,-11 0-8 0,-13 0-7 16,-15-10-8-16,-9 2-80 15,-27-2 1-15,-21 5 107 16,-11-4 9-16,-14 7 30 16,-8 2 36-16,-3 0-5 15,8 0-14-15,10 0-48 16,15 2-2-16,18 9 17 16,22-1-24-16,11-4-67 31,24-4-178-31,18-2-114 0,12 0 298 0</inkml:trace>
  <inkml:trace contextRef="#ctx0" brushRef="#br0" timeOffset="57389.9923">7539 9825 864 0,'0'0'47'0,"-4"0"-38"16,-15 17 4-16,-9 24 46 16,-12 12-66-16,-11 16 14 15,-7 15-6-15,-2 3-6 16,-1 7 20-16,-2-9-22 16,5-5-5-16,13-17 32 15,4-14-51-15,9-22 6 16,7-27-44-16,11-7-121 15,7-48-303-15,5-22 297 16</inkml:trace>
  <inkml:trace contextRef="#ctx0" brushRef="#br0" timeOffset="57624.4544">7011 9847 892 0,'8'0'18'0,"7"31"-32"16,8 20 40-16,10 14 43 16,7 17-12-16,3 7 6 0,9 2-54 15,-1-9 3-15,5-9-7 16,-3-15-10-16,-7-9 9 16,-6-14-69-16,-4-10-1 15,-12-14-37-15,-9-11-106 16,-10 0-217-16,-5 0 250 15</inkml:trace>
  <inkml:trace contextRef="#ctx0" brushRef="#br0" timeOffset="65218.3635">17786 9290 321 0,'6'-12'200'15,"-1"7"-64"-15,-3 3-37 16,-2 2-10-16,0 0-32 15,0 0-3-15,0 0-20 16,0 0-22-16,0 0 15 16,0 0-24-16,0 7 11 0,-8 11 15 15,-5 10-25-15,-5 8 8 16,-1 5-18-16,1 1-6 16,4-3 38-1,1-3-40-15,-1-7 14 0,4-5 2 16,-2-2-27-16,1-3 5 15,-1-4-31-15,0 1-3 16,0-5 18-16,1 0-36 16,0-6 2-16,-1 1-49 15,-2-6-41 1,0 0-58-16,0 0 58 0,2-3 122 16,2-8 37-1,2-4-62-15,6-1 63 0,2-1 177 16,0 1-101-16,0 3-28 15,0 1 81-15,0 4 11 16,2 1-82-16,0 3-26 16,-1-1 28-16,-1 5-24 15,0 0-3-15,2 0 8 16,-2 0-16-16,0 0 13 16,3 0-28-16,-1 16-9 15,1 6 38-15,-2 5-30 16,-1 2-3-16,0 1 0 15,0-2-12-15,0-5 23 16,0-4-30-16,0-5 6 16,2-4 20-16,3-6-27 15,4-3 16-15,3-1-9 16,4 0-7-16,4 0 35 16,1-5-33-16,0-9 14 15,0 3 3-15,-2 0-10 0,-1 4 15 16,-1 1-17-1,-1 0-4-15,-3 1 28 0,0-1-31 16,-2 4-9-16,-1-3-18 16,0 5-18-1,-2 0 17-15,-2 0-82 16,-3 0-59-16,1 0-136 16,-4 8 191-1</inkml:trace>
  <inkml:trace contextRef="#ctx0" brushRef="#br0" timeOffset="88327.585">16896 12812 280 0,'3'-4'-6'0,"-2"0"20"16,1 3 94 15,-1-3-36-31,1 4-38 0,0 0 2 0,-1 0 29 0,4 0-45 15,2 0 7-15,-2 0 7 16,0 0-29-16,-3 0 12 16,3 0-24-16,0 0-3 15,1 0 32-15,6 0-21 0,-1 0 26 16,11 0-3-16,5 0-26 16,8 4 35-1,7-3-40-15,8 1 9 16,10 0 20-16,8 0-11 15,8-2 13-15,6 0-13 0,6 0-18 16,3 0 34-16,1 0-39 16,1 0 15-16,-2 0 1 15,-1 0-14-15,-6 0 27 16,-2 0-31-16,-6 0 7 16,-7 0 25-16,-2 6-30 15,-6 1 20-15,-3 2-16 16,-3-2-10-16,1-1 41 15,-1-1-41-15,-4-3 17 16,-3 5 5-16,-6 0-11 16,-5 3 23-16,-2 2-31 15,-3-3 7-15,1 1 29 16,-1 0-34-16,4-5 17 16,3-2-3-16,-1-3-19 15,1 0 45-15,-2 0-41 16,-2 0 13-16,-4 0 9 15,-5 0-17-15,-4 0 22 16,-7 0-19-16,-4 0-8 16,-6 0 34-16,-5 0-29 15,0 0 11-15,-7-7 2 0,-17-2-21 16,-11-3 36 0,-13-4-32-16,-14 3 5 0,-15-3 21 15,-12 7-23-15,-11-1 23 16,-11 5-16-16,-10 0-1 15,-7 5 45-15,-3 0-48 16,-2 0 20 0,-4 0 5-16,-1 0-13 0,3 0 28 15,-1 7-44 1,4-4 7-16,6 1 27 0,5 0-37 16,13-4 17-1,9 0-2-15,12 0-18 0,8 0 43 16,8 2-38-16,8 0 11 15,5 0 1-15,8 1-7 16,13 2 22-16,8-1-24 16,12-2-3-16,13-1 34 15,4-1-33-15,33 0 10 16,21 0 4-16,18 0-16 16,22-10 42-16,21-7-42 15,9-2 10-15,10-5 15 16,3 2-16-16,0 0 17 15,-2 3-18 1,-5-1-11-16,-11 8 43 0,-10-1-47 16,-19 5 5-16,-19 5-6 15,-18 1-16-15,-22 2 36 16,-23 0-22-16,-10-3 14 16,-40 3 23-1,-25 0-22-15,-30-7-6 16,-34 1-20-16,-32-2 11 0,-27 2 53 15,-20-1-46-15,-13-1-27 0,6 7-28 16,20 1 43 0,25 0 40-16,29 16-22 15,35 18-117-15,30 6-185 0</inkml:trace>
  <inkml:trace contextRef="#ctx0" brushRef="#br0" timeOffset="156531.7214">18782 6437 678 0,'3'-4'82'16,"-3"4"-98"-16,4 0 17 0,-2 0 36 0,3 4-22 0,-2 16 6 0,-1 7-16 0,-2 4-5 31,0 9 35-31,0-2-40 0,0-5 9 0,-5-4 2 0,-1-9-23 47,1-6 22-47,3-19-16 0,2-41 1 15,0-24 48-15,0-19-119 16,8-15 100-16,7-10-41 16,-1 21 13-16,4 16 13 0,-5 16-8 15,-3 21 22-15,-2 13-18 16,-2 10 1-16,-3 10 32 15,-1 5-28-15,-2 2 5 16,5 0-6 0,2 20-13-16,0 18 25 0,4 20-25 15,-2 17 10-15,-3 14 17 16,-1 9-23-16,-3-5 11 16,-2-6-14-16,0-16-45 15,0-11-56-15,0-19-125 31</inkml:trace>
  <inkml:trace contextRef="#ctx0" brushRef="#br0" timeOffset="157155.5528">18713 6478 691 0,'0'0'25'0,"0"0"-13"16,9 0-41-16,15 0 42 16,10 0-4-16,5 0-11 15,7-4 10-15,5-13-60 16,-5-3-3 0,-4-1-3-16,-6-4-13 0,-10 4 53 15,-3 1 19-15,-8 3-6 16,-3-1 55-16,-6 7 1 15,-2 2 12-15,-3 6-13 16,1-1-16-16,-2 4 19 16,0 0-38-16,0 0-23 15,1 14 20-15,3 10-28 16,-1 9 19-16,0 7 0 16,0 2-13-1,2-4 28-15,-2-2-28 0,4-7 5 0,0-7 21 31,0-8-26-31,1-10 5 0,1-4-29 16,1-2-13 0,0-23 63-16,3-10-29 0,0-3 14 0,-3-1 4 15,1 5-10 1,-4 7 28-16,-2 10-10 0,-3 9 3 16,0 4 27-16,3 4-40 15,-2 0 4-15,2 12-11 16,5 13-3-16,-2 6 29 15,3 8-34-15,-2 3 5 16,0 3 15-16,3-4-67 16,0-5-43-16,0-7-76 15,5-11-139 17</inkml:trace>
  <inkml:trace contextRef="#ctx0" brushRef="#br0" timeOffset="157822.0139">19565 6484 488 0,'0'-35'54'0,"0"6"9"0,0 5 7 0,0 10-21 0,-14 7 23 31,0 7-67-31,-3 0-12 0,-5 11 26 0,6 19-20 31,0 4 17-31,4 5-22 0,2 4-10 0,8-7 34 0,2-2-48 31,0-10-3-31,5-10-34 0,12-10-29 0,1-4 23 32,2-2 19-32,-2-21 29 0,-3-6 38 0,-5 0-14 15,-5-3 45-15,-1 6 23 16,-4 7-8-16,0 3 26 0,0 8-31 16,0 2-13-16,0 4-12 15,0 2-33-15,0 0 10 16,2 16-29-1,2 7 0-15,-1 6 40 16,3 6-41-16,2-4-3 16,0-4-18-16,3-7-21 0,1-11-14 15,0-9-23-15,3 0-35 32,-2-6 73-32,2-21 27 0,1-4 40 31,2-5 26 0,-4-3 48-31,1 2 12 16,0 2-55-16,-5 6 7 0,-1 8 3 0,-3 7 6 0,-3 6 21 0,-1 8-59 0,1 0 11 15,-3 6-37-15,0 15 24 16,0 10-4-16,0 2-19 0,0 1 24 16,0-3-13-1,0-2-3-15,0-9 0 0,0-6-25 16</inkml:trace>
  <inkml:trace contextRef="#ctx0" brushRef="#br0" timeOffset="157841.6367">19778 6584 613 0,'4'0'-28'15,"3"0"7"-15,21-14 41 0,-2-14-29 0,1 1 11 0</inkml:trace>
  <inkml:trace contextRef="#ctx0" brushRef="#br0">19934 6266 257 0,'-2'-2'35'47,"0"1"-16"-47,0 1-8 0,1 0 27 15,1 0 10-15,-1 0-53 0,1 0 12 0,0 0 9 0,0 0 2 0,0 0-12 0,0 0-12 0,0 0 22 0,0 0-25 0,0 0 15 0,0 0 6 16,0 0-7-16,0 0 18 0,0 0-8 0,0 0-3 0,4 0 21 0,6 0-24 0,1-6-3 0,1 0 0 0,3 1-12 0,-3-4 14 0,1 1-23 0,-5 5 0 0,0-3 30 0,-6 3-25 0,-1 2 19 16,-1 0 20-16,0-2-10 15,0-1 29-15,0 0-52 0,0-3 4 0,-1 1 6 0,-5 1-8 16,-5-4 12-1,4 6-16-15,-5-3-10 0,2 6 30 16,-4 0 9 0,-2 0-10-16,1 0-7 0,1 11-13 15,-4 7 24-15,0 0-25 16,-2 2 1-16,5 0 20 0,0 3-19 16,5 1 13-16</inkml:trace>
  <inkml:trace contextRef="#ctx0" brushRef="#br0" timeOffset="161046.1905">21359 6760 586 0,'-24'-8'37'0,"-9"2"-23"16,-1 6 11-1,3 0 32-15,-4 0-47 0,7 6-6 16,5 10 33-16,8 2-33 16,8 3-2-16,7 1 4 15,0 4-20-15,15-3 30 16,10 1-22-16,5-5-8 15,3-4 29-15,-3-5-27 16,-4-3 17 0,-6-4-10-16,-9 1-9 0,-8-2 39 15,-3-2-35 1,0 3 19-16,-9-1 17 0,-13 8 8 31,-4 2-5-15,-2 1-36-16,-5 5 0 0,6-1 26 0,4-1-28 31,5-3-40-15,5-9-82-16,10-4-110 0</inkml:trace>
  <inkml:trace contextRef="#ctx0" brushRef="#br0" timeOffset="162062.2292">21496 6729 629 0,'3'0'82'0,"0"8"-102"0,1 17 29 16,0 8 11 46,3 4-2-31,-4 8 33-31,2-1-54 16,0-2 6 0,2-5 7-16,-3-6-16 0,1-3 18 0,0-13-20 0,8-15-5 0,0-3 15 0,0-21-42 0,1-5 41 0,1-5-10 0,-2 2 9 15,-8 14 37-15,-1 8-17 16,-2 3 9 0,-2 5-11-1,1 0-19 1,1 2 30-16,3 0-45 15,3 2 6-15,1 14 11 0,6 3-3 0,1 2 16 0,2 3-25 16,3-4 3 0,3-2 28-16,2-6-30 0,0-4 13 15,0-8-3-15,-2 0-39 16,-2 0 18-16,-4-18-28 16,-5-4 34-16,-4-2 23 15,-8-3-11-15,-1 1 12 16,0 3-7-1,-10 5-1-15,-6 1 33 0,-2 5-54 16,0 9 29-16,1 3-4 16,1 0-17-1,4 0 30-15,6 17-28 0,-1 6-2 0,7 7 27 32,0 2-32-32,0 3 22 0,13 2-9 31,5-6-14-16,3-2 31 17,3-8-41-32,1-11 11 0,0-9 20 31,-1-1-13-31,0-7 14 0,-1-20-16 0,-3-14-6 0,-3-5 35 0,-2-9-28 0,-5-8 23 31,-2-7-1-31,-5 4-15 0,0 7 23 0,-3 8-22 0,1 16 3 0,-1 10 47 0,0 14-21 16,0 8 14-1,0 3-29-15,0 0-30 0,0 27 26 16,0 9-16 0,0 13 6-16,0 9 10 31,0 5-16-31,0-1 13 0,6-6-52 0,3-6-3 0,1-11 34 16,4-12-29-1,4-15-3-15,3-12-9 0,1 0 0 16,2-24 32-16,-2-17-16 15,-2-10 20-15,-3-9 42 16,-4-5-13 0,-3 3 33-16,-2 7 13 15,-7 10 7-15,1 14 14 16,-2 11-25-16,0 9 20 16,0 11 1-16,0 0-56 31,0 20 0 16,-2 20-16-32,-4 18-4-15,3 11 19 0,-4 12-62 0,-7 9-149 0</inkml:trace>
  <inkml:trace contextRef="#ctx0" brushRef="#br0" timeOffset="163570.2634">20278 6334 256 0,'3'-6'31'31,"0"0"165"-31,-2 3-103 0,-1-3-48 0,0 2-19 16,0 2 39-16,-3-1-50 15,-13 3-7-15,-5 0-13 0,-3 0 8 47,-4 0 8-47,-2 13-10 0,4 8-3 0,4 6 30 16,6 4-41-16,4 1 22 0,10 2-18 0,2-3-4 15,7-4 34 1,18-3-30-16,5-13 8 16,6-7-2-16,4-4-30 0,-2 0 17 15,0-17-19 1,-11-10-2-16,-6 1 39 0,-9-1-13 15,-11 0 15-15,-1-2 5 16,-5 4-9-16,-16 3 19 16,-4 4-32-1,-5 1 11-15,2 6-3 0,3 2 2 32,5 2 22-32,7 3-18 0,3 1-13 15,10-1 28-15,0 0-38 0,10 0 13 78,9-1 17-78,7-2-15 0,4 0 22 16,1 1-23-16</inkml:trace>
  <inkml:trace contextRef="#ctx0" brushRef="#br0">20340 6253 623 0,'37'0'19'62,"-7"10"-29"-62,-2 9 29 0,-8 6-29 0,43 1 7 16,-6-9 12-16,5-2-13 16,7-7 14-16,3-8-86 0,12 0-21 15,-42 0 31-15,-2-21 44 0,-6-5 19 0,-6 2 45 0,-11-5-18 0,-7 0 7 0,-10 2 47 0,0 5-15 0,-13 1-15 0,-12 4-34 0,-6 10-20 0,-5 7 36 0,2 0-47 0,-2 4 29 0,7 21-13 0,6 11 2 16,5 6 5-16,8 3-18 0,7 1-4 16,3-3 26-16,0-6-41 0,14-8-16 31,6-8-40 16,5-15 18-47,0-6 37 15,2-5-45-15,-4-22 31 0,-6-14 32 0,-2-8 28 0,-5-9 59 0,-4-7-27 0,-5-3-3 0,2 1 60 0,-3 1-49 16,0 8-2-16</inkml:trace>
  <inkml:trace contextRef="#ctx0" brushRef="#br0" timeOffset="165484.9667">20489 6292 261 0,'0'-2'209'0,"0"2"-51"0,0 0-123 15,0 0 18 1,0 0-43-16,0 0 6 0,0 2-4 15,-1 15-23 1,-4 8 30-16,3 3-25 16,-1 4 5-16,3-3 29 0,-2 0-37 31,2-7 12-31,0-5 4 0,0-5-19 0,0-7 33 16,0 0-31 15,0-5 5-31,0 0 23 15,4-6-17-15,2-12 11 0,3-7-12 0,-3-2 2 0,5-4 45 16,-2-2-44-16,1 1 7 16,-2 2-4-1,2 7-12-15,-1 3 23 0,-2 5-29 16,-1 8 0-16,-1 0 36 16,-2 5-36-1,-1 2 14 1,2 0-4 15,-3 0-18-31,2 12 41 0,4 9-35 0,-4 6 11 0,5 4 15 16,0 3-22-16,-3-2 26 0,3-3-26 0,-2-3-4 0,0-5 35 15,4-5-100 17,-5-5-31-32,0-8-48 0,0-3-100 15,0 0 174-15,2 0-14 0</inkml:trace>
  <inkml:trace contextRef="#ctx0" brushRef="#br0" timeOffset="166015.8342">20899 6239 239 0,'0'-7'36'16,"0"1"96"-16,0 4-30 16,-2-2-59-1,-7 4-29-15,-1 0 0 0,-3 0 3 0,-1 15-25 0,1 7 30 16,-2 1-34-16,4 1 14 0,3 5 1 0,2 0-14 15,2-3 26 1,4-3-30-16,0-3 3 16,0-2 24-16,0-7-26 0,0-1 4 15,5-2-14 1,3-7-18-16,1 1-10 31,1-2-114 0,2 0 50-31,-1 0 87 0</inkml:trace>
  <inkml:trace contextRef="#ctx0" brushRef="#br0" timeOffset="167219.1776">21230 6235 245 0,'4'0'0'15,"0"0"-4"-15,1 0 204 16,-2 0-90-16,1 0-34 16,-3 0-30-16,2-6 1 15,-3-1 24-15,0 0-46 16,0-2 2-16,0 2-7 15,0 1-18-15,-13 1 23 16,-3 5-51-16,-5 0 7 16,-3 0 12-16,1 15-3 15,0 4 15-15,1 5-2 16,8 3-21 0,2-1 39-16,8-3-52 0,4-1 15 15,0-1 19 1,0-7-14-16,16-2 10 0,2-7-15 15,6-5 0 1,0 0 37-16,1 0-45 0,1-17 22 16,-4 0 3-16,-2-4-6 15,-7-1 21-15,-1 5-26 16,-6 3 3-16,-3 1 46 16,-2 6-23-16,-1 2 25 15,0 5-6-15,0 0-25 16,0 0 28-16,0 0-57 0,0 0 10 15,0 17 1-15,4 7 0 16,1 5 21-16,2 5-22 16,2 1-6-16,5-2 32 15,4-6-57-15,4-10-29 16,-2-7-47-16,3-10-134 16,-2 0 4-16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9-07T05:21:41.2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13804 7919 850 0,'-67'21'3'16,"5"16"-18"-16,11 3 9 15,18 4 12-15,17-3-4 16,16-10-5-16,12-11 2 15,36-11 0-15,16-9-13 16,9-4-29-16,3-23-25 16,-10-4-31-16,-22 2 5 15,-22 5 79-15,-22 6 38 16,-32 13 95-16,-22 1-61 16,-10 4 33-16,1 0-12 15,11 0-23-15,14 0-20 16,14 0-28-16,11 0-13 15,13 0-30-15,0-7-160 16,0-8-308-16</inkml:trace>
  <inkml:trace contextRef="#ctx0" brushRef="#br0" timeOffset="3406.1937">1786 8746 261 0,'0'0'61'0,"-2"-2"-64"16,2 2 5-16,0 0 175 16,0 0-108-16,0 0-54 15,0-1-3-15,0 1 6 16,0 0 9-16,0 0-5 16,0 0-17-16,0 0-4 15,12 0 9-15,3-3 9 16,7-1-6-16,4 3-3 0,3-3 0 15,6 4-10-15,3 0 0 16,-2 0 2 0,-1 0-3-16,3 0-1 15,-1 0 5-15,1 0-3 16,3 0 1-16,0 0 2 0,3 0-2 16,0 0-1-16,0-2-1 15,-4-2 3-15,0 3-3 16,-2-3 3-16,-1 1-2 15,-2 0 0-15,-2 0 0 16,-2-2 1-16,0-1 0 16,-3 4 0-1,-5-1 0-15,2 3-3 0,-3 0 5 16,0 0-6-16,-3 0 4 16,2 0 0-16,1 0 4 15,5 0 4 1,-3 0 5-16,4 0 0 0,3 0-10 15,-2 0 0-15,3 0-5 16,0 0 3-16,0 0-4 16,-2 0 3-16,-1 0 0 15,4 0 1-15,-4 0-3 16,3 0 1-16,0 0 3 16,3 0-4-16,1 0 4 15,-2 0-5 1,3 0 5-16,-2 0-4 0,-2 0 1 15,1 0 0-15,-1 0 1 0,2 0-1 16,0 0 1 0,-2 0-5-16,2 0 9 15,-1 0-8-15,1 0 0 16,0 0 8-16,1-2-7 0,-2 2 3 16,1-3 0-1,-2 3-2-15,-3 0 3 0,1 0-4 16,-2 0 3-1,2 0-1-15,3 0 0 0,2 0 2 16,0 0-1-16,4 0-3 16,1 0 4-16,0 0-2 15,1 0 1 1,1 0-2-16,-3 0-2 0,2 0 6 16,2 0-3-16,-2 0 0 15,0 0 1-15,2 0-3 16,0 0 4-16,0-2-3 15,-3-1 3 1,-2 0-3-16,0 3 1 0,-1 0 1 16,-2-1-2-1,4 1 0-15,-3-3 2 32,3 0-2-17,-2-1 6-15,1 0-8 0,-1 2 2 0,1-2 3 16,-3 2-1-1,0 2-1-15,1 0-1 32,-2 0 2-32,3 0-2 15,-3 0 2-15,-1 0-2 0,2 0 2 0,-4 0-3 0,2 0 2 0,-2 0-2 0,2 0 5 16,-1 0-4-16,1 0 1 16,-2 0 1-16,-3 0-2 15,-1 0 2-15,-3 0 0 16,-3 0-3-16,0 0 2 15,0 0 1-15,-2 2 0 32,3 2 0-32,2-4-2 0,-1 2-1 0,-4 0 3 15,-1 0-1-15,-6-2 1 16,-4 2-3-16,-6-2 4 0,1 2-2 31,0-1-1-15,0-1 0-1,1 0 3-15,3 0-3 0,-1 0 2 0,2 0-1 0,-6 0-2 0,3 0 4 16,-3 0 0-16,-2 0-1 16,2 0-3-16,-1 0 2 15,-2 0 1 1,0 0-1-16,0 0 1 16,0 0-1-16,2 0 12 0,-2 0 24 15,3-15 3 1,-1-4-20-16,1-6 1 0,3-8-21 15,-4-6 4 1,4-6-7-16,-3-6 8 16,3-3-5-16,-1-6 3 15,-4-1-2-15,-1 1 3 16,0 2 3-16,0 4 5 0,0-1-6 16,0 1 0 15,0 4-2-31,0 4-5 0,0 5 3 15,0 6 0-15,0 7 0 0,0 6 3 32,0 6 5-32,0 5-2 0,0 3-4 0,0 1 1 0,0 4-5 15,0 3 1-15,0 0-4 0,0 0 4 16,-1 0-9-16,-2 0-1 16,-5 0 3-1,-3 0 3-15,-5 0-6 0,-4 0-4 16,-4 0 10-16,-5 0 1 15,-2 0-7-15,-2 0-16 16,-7 2 1-16,-4-2 16 16,-7 0 9-16,-5 0 0 15,-10 0 4 1,-5-4-5-16,-10-5 3 16,-9 2 8-16,-7 5-1 62,-5-4-4-62,-8 6-1 16,2 0-1-1,0 0 0-15,4 0 3 0,0 0 13 0,0 0-5 0,2 0-7 0,0 13-5 0,3-4-1 0,-4 1-5 0,7 0 8 0</inkml:trace>
  <inkml:trace contextRef="#ctx0" brushRef="#br0" timeOffset="4772.9243">3954 7749 950 0,'-91'4'1'0,"1"-2"-4"0,-4-2 3 0,2 0-5 0,3 0 10 0,-2 0-6 0,5 0 1 0,4 0 1 63,3 0 0-63,3 0-2 0,5 0 5 0,5 0 2 0,9 0 4 0,2-2-7 0,8-2 1 0,1-1-3 0,-1-2 2 15,2 2-4 1,-55-3 3-16,2-1-2 0,-3 2-1 0,-1 2 4 0,0 1 1 0,5 0-3 0,55 4 2 0,4 0 0 0,0-2 0 16,7 0 5-16,2 0-5 0,-2 2-5 0,-4 0 1 0,-2 0 2 0,-2 0-5 0,0 0 6 0,0 0-4 0,4 0-1 0,1 0 4 0,6 0-1 0,-2 0 2 0,4 2-4 15,1-2 1-15,-1 0-2 0,2 0 7 16,-1 0-4-16,1 0 1 0,0 0-2 0,1 0-1 0,1 0 0 0,0 0-3 15,2 0 5-15,-2 0-8 0,-2 0 5 0,-3 0-4 16,-1 0 4 0,-1 4 0-1,2-2 2 1,1 1-2 0,3 0 5 30,4 1-3-46,5-4 3 32,3 4-3-17,0-2 1-15,3-2 0 0,-1 0-1 0,2 0 4 0,-2 0-4 0,-2 0 4 16,3 0-2-16,-2 0 1 0,4 0-2 0,-1-5 1 0,0 4 0 0,5 1 2 0,0 0-6 0,2-1 2 0,0 1 4 0,0 0-2 16,0 0-1-16,0 0 1 15,0 0-4-15,0 0 6 0,0 0-2 16,0 0 0-16,0 0-2 15,0 0 0 1,0 0-1-16,0 0-7 0,0 0 4 16,3 0 2-16,6 1 2 15,3 9 4 1,0-1-3-16,-3-3-4 0,0-1 8 31,-1 0-6-31,-4-3 4 0,0 0-1 16,-3-2-3-16,2 1 1 15,-3-1 2-15,1 0-2 16,5 2 1 0,1 2 0-16,2 0 0 0,2 4 2 15,4 0-4-15,3 3 5 0,-2 3-4 16,1 1 2 0,1 5-3-1,-2 0 4-15,-3 4-3 16,0 1 0-16,-3 2 0 0,-2 2 2 0,-4 2-1 62,1 7 2-62,-5 2-4 0,0 0 1 0,0 6 4 0,0-4-6 0,0-2 5 0,0-3-2 16,0-6-2-16,0-5 3 0,0 1-1 0,0-5 1 16,0 0-1-1,0-2 0-15,0-4 3 0,0 2-6 16,0-1 1-1,0-1 5-15,7-1-6 0,2-1 3 16,-3-1 0-16,4 1-2 16,-2-2 6-1,-2-3-6-15,0-1 3 0,0 0-1 16,-2-4 0-16,0 0 1 16,-1-1-1-1,4 2 0-15,1-2-1 0,3-1 1 16,4 4 1-16,6-6 1 15,6 0-6 1,3 0 7-16,1 0-2 16,2-14-2-1,0-1 2-15,-4 4 0 0,-4-1-1 0,-2 4 2 16,-4 1-1-16,0 5-3 16,6-5 2-16,1 5 0 15,6-3 1-15,6-1 2 16,5-1-3-16,1-4-3 15,4 0 3-15,-3-1 0 16,2 3 0-16,-5-1 0 16,-2 3-2-16,-4 2 3 140,1 2-2-140,-6 0 3 0,-2 3-1 0,-7-1-4 0,-7-3-131 0,-13-27-127 0</inkml:trace>
  <inkml:trace contextRef="#ctx0" brushRef="#br0" timeOffset="102656.19">2052 12105 343 0,'22'0'7'0,"2"0"41"15,7 5-30 1,4 0 16-16,5-1 44 0,1 2-20 0,3-1-24 15,2 1-3-15,4 1-3 16,4-2-11 0,3 2-4-16,0-1 3 0,3-2 2 15,3 1 13 1,0-5-11-16,-2 0 10 0,0 0 0 16,1 0-10-1,0 0-4 1,0 0-2-16,0 0-9 0,-1 0 7 0,2 0-4 15,4 0-2-15,3 0-4 16,0 0 2-16,4 0-6 16,3 0 5-16,3 0-2 15,4 0 2-15,2 0-2 16,5 0 0-16,1 0-1 0,-3 2-2 16,2 5 4-1,-7 3-4-15,-2-1 4 0,-3-1 1 16,-3-2-1-16,-4-4-5 15,-3 0 7-15,-4-2-5 16,-4 0 1 0,-3 0 2-16,-6 0 1 0,-3 0-6 15,-1 0 2-15,0-2 5 16,-2 0-5-16,-2 0 3 16,8 2-4-16,-2-2 0 15,-4 2 5-15,3 0-4 16,2-2 2-16,-6 2-2 15,-3 0 0-15,0 0 3 16,-5-2-5-16,3-1 2 16,-5 3 4-16,-2 0-5 15,3-3 3-15,-8 1 0 16,1 2-6-16,-3-2 9 16,-4 2-6-16,-3-2 4 15,-3 2-2-15,-2 0-1 16,-4 0-1-16,1 0 5 15,-2 0-3-15,1 0 0 16,-1 0-2-16,-2 0 4 16,2 0-3-16,-3 0-3 15,-1 0 8-15,-1 0-4 16,-4 0 2-16,0 0-4 16,0 0 1-16,-11 0-1 15,-14 0-12-15,-9 0-7 16,-10 0 16-16,-12 0 6 0,-6 0 1 15,-7 0-14 1,-9 0-30-16,2 0 0 16,-2 0-8-16,8-9-26 15,7-4-128-15</inkml:trace>
  <inkml:trace contextRef="#ctx0" brushRef="#br0" timeOffset="104893.0906">6736 12130 694 0,'0'-11'36'62,"7"-3"-10"-62,136-6-7 0,15 0 46 16,15 2-13-16,8 7 88 0,0 1-138 16,-4 3-8-16,-124 7 7 15,-20 0-3-15,-18 0-39 16,-15 0-13 0,-26 0 44-16,-34 0 9 0,-23-2 5 15,-23-5-6-15,-21 2 4 16,-12 1-4-16,0 2 5 15,5 2-3 17,18 0-7-32,23 0 5 0,31 0 2 0,33 9 2 0,29 1-3 15,20 2-16-15,45-1 11 16,25 2 10 0,17-1-4-16,7-2 1 15,-3 0-8-15,-16-2 4 0,-25 2 1 16,-36 1-2-16,-34 4-51 0,-20 7-69 31,-46 1 91-31,-16 3-64 0,-12-2-13 16,4-1-137-1</inkml:trace>
  <inkml:trace contextRef="#ctx0" brushRef="#br0" timeOffset="105797.0007">9022 12259 317 0,'10'-5'21'16,"-4"3"52"-16,2 2 8 16,-4-1 18-16,-4-2 6 15,0-2-4 1,-14-1-11-16,-6-1-58 0,-6 0-25 47,-2 2-8-47,1 3 2 0,7 2 2 0,7 0-4 0,13 0 4 0,0 0-5 15,29 0-12 1,24 0 7-16,17 0 10 0,21 0-1 31,8 0-3-31,2-12 0 0,-6-2 5 16,-14 1-6-16,-19 3 0 16,-22 3 4-16,-23 2-4 0,-17 2 6 15,-17-1-1 1,-36 4-5-16,-18 0 7 15,-22 0-5-15,-14 0 2 0,-3 0 2 32,6 4-2-32,16 4 0 0,21-1-2 15,25 3 0-15,27 0-1 0,15 1-1 16,35 1-7 31,27 0 9-47,22-1-2 15,17-5 10-15,11-6-11 0,0 0 6 0,-16-6-8 0,-15-11 4 0,-27-3 0 16,-26-1 2-16,-28 1 2 0,-20 6 6 16,-38 2-7-16,-18 6 2 0,-15 6-4 15,-9 0-2 1,-2 0 9-16,16 7-3 0,22 6 0 16,20 4-5-1,27-2-1-15,17 2-4 16,30-1-1-16,28-2 3 15,11-6-27-15,3-8-88 0,-6 0-281 32</inkml:trace>
  <inkml:trace contextRef="#ctx0" brushRef="#br0" timeOffset="110875.2173">10019 12054 300 0,'4'-3'139'0,"0"0"-65"16,3 3 2-16,2 0-19 15,7 0-16-15,2 0 9 16,8 3 24-16,7 7-16 15,2 0-26-15,5-1-8 16,2 1-5-16,0 0 6 16,5 0-17-16,-1-3 2 15,4 1-2-15,4-3 0 16,6-1-4-16,0 3 0 16,9-5 2-16,-1 1-6 15,6-1 3-15,4-2 3 16,-3 0-1-16,-1 0 8 15,-3 0-11-15,-3 0-1 16,-3 0 1-16,-2 4-2 16,-1-2 0-16,4 2-2 15,0-1 5-15,6 3-2 16,-2-1-2-16,3-5 1 0,2 5-1 16,-4-1 4-1,-2 0-6-15,-1-2 7 0,-6 1-6 16,0 3 6-16,-2-1-6 15,-2 2 4 1,1 1-4-16,2-1 2 16,2 0 2-16,3 0-5 0,1-3 4 15,0 2 0-15,5-2-1 16,-2-1 2-16,-3 0-4 16,-4 0 1-16,-3 1 2 15,-2-2-2-15,-4 0 0 16,1 0-2-16,-2 0 5 15,3-2 0-15,3 0-5 16,-4 0 4-16,5 0-3 16,0 0 5-16,-3 0 0 15,-3 1-6-15,-6 4 3 32,-2-2 1-32,-2 4-1 0,-2-4 1 0,2 3 0 15,1-2-4 1,7 0 7-16,0-2-6 0,6 1 1 15,-2-3 1-15,4 0 0 16,-3 0 4-16,1 2-7 16,-2-2 3-16,-3 0 3 15,1 3-5-15,-6-3 3 16,0 2 0-16,1-2-2 16,0 0 5-16,1 0-8 15,0 0 3-15,2 0-1 16,-1 0-1-16,-2 0 8 0,0 0-8 15,-1 0 4-15,-1-2 0 16,-1 2-2 0,1 0 1 15,1 0 1-31,-1 0-2 16,5 0 1-1,-5 0 0 1,2-3 1-16,-5 3-3 0,0 0 4 0,-3 0-1 0,0 0-3 0,-3 0 4 0,-3 0-2 0,3 0-2 15,-2 0 6-15,-2 0-6 16,3-2 2 0,-2 2-1-16,0 0 1 0,0-3 0 15,1 1-1 1,-1-2-2-16,1 2 4 0,-4 0-7 16,4 1 5-16,-3-2 2 15,2 1-1-15,-1 2 4 16,-1-2-9-16,4 1 5 15,-1-1 0-15,1-4-13 16,1-1-12-16,2 2 13 16,-2-3 8-16,-1-1 9 15,1-3-9-15,-3 3 4 16,3-5 0-16,-3-4-1 16,-2-1 5-16,2-2-8 15,-1-5 6-15,-1-2-3 16,-1-4 1-16,2-1 1 15,-5-1-1-15,-3-1 1 16,-1-5 2-16,-3 3-6 0,-9-2 4 16,-3-1 0-16,-4-2 0 15,-6 4 1 1,0 1-3-16,0 1 1 0,0 2 0 16,-7 1-1-16,-6-1 5 15,-3-3-2-15,-2-1 2 16,-5-2-1-16,-6-2-3 15,-9-3-2-15,-4 2 3 16,-2 0-1-16,-2 5 0 16,-1 4-2-16,3 1 2 15,2 5 1-15,2 3-2 16,-4 1 5-16,1 3-7 16,-2 1 3-16,-5 0 0 15,-3 1-1-15,-4 1 4 16,-5 1 3-16,1 3 1 15,-1 5 4-15,-4 0-7 16,5 4 3 0,-1 1-9-16,0 2 4 0,-2-2 1 15,-3 2-4-15,-3-3 1 16,-6-2-1-16,2 0 4 16,-8-1-3-16,4-1 1 15,3 1 0-15,0 0-3 16,4 2 6-16,-2 1-7 15,2 0 2-15,-1 2 4 16,-3 3-1-16,1-2-2 16,2 2-2-1,5 0 3-15,4 0-2 0,4 0 3 16,9 0-8 0,0 0 8-16,2 3-1 0,-5 5-2 15,-3-1 4-15,-5-2-5 16,-4 4 2-16,-1-1 0 0,0-2-1 15,6 2 3-15,10-1-4 16,7 0 1 0,7-2 6-16,8 3-7 0,4 1 2 15,2 0 0 1,0 2 1-16,0 1-3 0,0-1 4 16,1 3-5-16,1 4 5 15,1-4-3-15,1 3 1 16,0-2-1-16,-2 0 1 15,-5 3 3-15,-1-3-5 16,-2 0 2-16,-8 3 0 16,0 1 1-16,3-1 0 15,3-3 0-15,4-1-3 16,5 4 4 0,3-4-4-16,5 0 2 0,2 1-1 15,0 2 2 1,2 0 0-16,0-2-4 0,5 5 4 15,0-3-3-15,1 4 2 16,-2 1 3-16,4 2-5 16,-4-1 1-16,1 1 2 15,2 1-2-15,-5 1 2 16,3 1-1-16,-1-2-3 16,3 1 6-16,2 3-4 15,0 5-1-15,0-5 3 16,0 3-3-16,2-1 5 15,5 3-5-15,-1-3 1 16,1 2 2-16,-2-2-2 0,3 3 3 16,-1 1-4-16,6 2 2 15,3 2 3 1,3 2-5-16,8 3 1 0,3-1 0 16,11 0 1-16,6-1 5 15,10-9-16-15,-2-13-150 16,5-15-228-16</inkml:trace>
  <inkml:trace contextRef="#ctx0" brushRef="#br0" timeOffset="264671.8017">2660 10826 497 0,'-47'-4'71'0,"-1"0"-55"0,-8 0-18 16,1 0 6-1,-2 4 22-15,-1-2-9 0,0 2 25 0,-2 0 0 0,-3 0-25 16,-1 0-7-16,0 8-6 16,0 10 3-16,-2 3-5 15,0 9-3 1,-1-1 3 15,-2 9-5-31,-2 2 2 0,5 3 5 47,2-2-7-47,8 1 18 0,8-1 18 0,9 0-15 0,10-3-2 0,8 3-26 0,5 5 20 0,5 2-9 16,5 9-5 15,1 3 8-31,3 5-1 0,2 21-5 16,0-1 8-1,0-2-11-15,0-2 9 0,12 1-3 0,2-6-8 0,3-17 15 16,4-1-3-16,4 0-2 15,8-1 5 1,7 0 3-16,5-2-8 0,9-4 4 16,8-2-9-1,5-2 13-15,2-3-6 16,1-1-1 0,3-1-2-16,-3-1-7 0,0 0 15 15,5 0-11-15,2-4 1 0,7-4 3 16,9-6-10-16,4-5 14 15,7-6-4-15,0-3-4 16,0-6 3-16,-2-6-2 16,-5-1 2-1,-1 0 1-15,-7 0-10 0,-2 0 15 16,0-1-8-16,-4-6 2 16,-3 2 2-16,4-3-16 15,4 0 22-15,4-3-11 16,0-3 1-16,7-3 2 15,-1-2-1-15,3-3-3 16,-3 1 9-16,-3-2-16 0,-4 0 18 31,-4 1-10-31,-6-1 3 0,-1 0-1 32,-5-2-12-32,1-3 26 0,-2 2-17 0,4-6 2 0,-1 2 1 15,3-6-2-15,6 2 1 16,-4-1 3-1,-5 2-10-15,-1 0 13 0,-10 2-6 32,-6 2 5-32,-12 4-9 0,-2-2-7 15,-2-1 26-15,-3 2-15 0,0-7 5 16,6-4 5-16,-2-3-14 31,3-6 13-31,-2 2-6 0,-2-2-7 0,-2-2 7 16,-8-1 6-16,-3 2 16 15,-8 0-2-15,-4-1-24 16,-4 0 19-16,-1 0-7 16,-4-4-3-16,-2-1 1 15,0 0-21-15,-4-3 30 16,1 2-18-16,-5 0-1 16,0 4 3-16,0 0-2 15,-11 3 0-15,-11 0 17 16,-9 0-11-16,-9 4 15 15,-7 0-19-15,-4 1 0 16,-6-1 0-16,-4 7-13 0,1-6 29 16,-7 6-19-1,-6-1 1-15,-2 0 1 0,-9 0-2 16,-10 2 0-16,-3 5 3 16,-2 0-14-1,2 6 17-15,2 3-6 0,9 3 8 16,0-1-10-16,4 7-16 15,-3-2 33-15,-7 4-19 16,-6 2 5-16,-14-1 6 16,-8 4-15-16,-6 0 13 15,0-1-17 1,5 5-3-16,12-4 20 0,7 5 2 16,12 0-7-16,5 0 0 15,0 0-11-15,-4 0 20 16,-9 5-9-16,-5 7-3 15,-11 2 11-15,-7 6-18 16,-5 2 15-16,4 1-7 16,5 0 7-16,7 2-5 15,8 0 3-15,8-3-6 16,6 2 11-16,7 5-12 16,-9 2 9-16,0 4-4 31,-7 6 5-31,-7 5 0 0,-2 5-14 15,4-1 15-15,11-2-7 0,12 5 1 16,14-3-8-16,15-2-89 16,12-3-125-16,4-6-213 15</inkml:trace>
  <inkml:trace contextRef="#ctx0" brushRef="#br0" timeOffset="275079.6921">6792 12634 189 0,'-31'-12'24'0,"4"-1"26"16,7 1 13-16,4 1-7 16,1-1 0-16,4 0-70 15,1 4 172-15,7 1-139 16,-4-1-9-16,3 4 4 15,2 2-7-15,2-1-5 32,0 3 1-32,0 0-4 0,0 0 2 0,0 0-4 31,3 0 0-31,12 7 11 0,4 4 2 0,6 5 1 16,8-2-4-16,9-1-5 46,9-3 24-30,11-1-13-16,10 2 2 0,13-6-9 0,3 3-5 0,5 2-3 0,0 0 7 0,1 1-9 16,-7 0 5-16,-1 1 0 15,-4 0-3-15,-2-3 5 16,-1 1-11-16,-6-3 16 16,1 0-9-16,-3-4 0 15,-4 0 3-15,-7-3-6 16,-4 0 4 78,-6 0 1-94,111 0-4 15,5-3 3-15,0-7 3 0,9 1 84 16,8 1-88-1,9 3 6-15,-106 5-8 0,2 0 1 16,3 0 6-16,2 0-6 31,-2 5 4-31,-3 5-1 0,1-4-9 0,-3-1 19 32,3-2-9-1,-1-2 0-31,5 4-2 0,6-3 0 0,1 3-1 0,4 3 5 0,-3 3-8 0,1 3 11 15,-4-4-8-15,-1 0 2 16,1-5 1 0,-1-3-15-16,6-2 26 15,1 0-23-15,3-7 12 0,2-9 9 16,-4 1 19-16,-3 1-26 31,-5 4 0-31,-5 7-10 0,-5 1 8 16,-3 2-1-16,-5 0 2 0,1 0 0 15,2-3-13-15,4 1 24 16,1-2-16-16,-1 0 9 16,2 1-4-16,-1-1 3 15,-2 2 15-15,0 2-5 16,-1 0-15 0,0 0 6-16,4 0-6 0,1 0 6 15,2 0-10-15,0 2-8 16,-5-2 24 15,-2 0-16-15,-7 0 5-16,1 0-4 0,-8 0-6 0,1-7 21 0,-2-1-7 0,-2 1 12 15,1-2-2-15,-2 0-14 32,1-2 0-32,-1 0 1 0,-2 1-9 0,0 2 12 0,0-3-7 15,-4 1 2 1,0 2 2-16,1-1-19 0,1 1 31 15,-2 3-18 1,0-2 3-16,2 4-1 0,0 1 4 31,0 0-7-31,1 2 7 0,5-2-8 16,-2 0 9 15,0 0-6-31,2 2 6 0,1-4-4 0,-5 2-11 0,-2-1 23 0,-2 1-14 16,-5-3 1-16,-3 3 2 15,-2 0-2-15,-5 1 1 16,-2-1 3-16,-3 2-9 16,-4 0 10-16,-4 0-3 15,-5 0 3-15,-7 0-6 16,-4 0-11-16,-15 2 23 0,-1 8-18 16,-39-1-139-16,-30-1-65 15</inkml:trace>
  <inkml:trace contextRef="#ctx0" brushRef="#br0" timeOffset="279390.5496">7807 10229 587 0,'-11'-69'51'0,"4"3"22"16,3 3-27-16,2 10-3 15,2 4 7-15,0 9-9 16,0 11-7-16,0 9-2 0,0 11-12 16,0 9 0-1,0 34-26-15,-1 42-2 0,-10 36 21 16,-2 29-18-1,-4 20 14-15,3 6-10 0,3-13 6 16,5-25-3-16,6-33 1 16,0-26-5-16,0-27 5 15,0-30-7-15,8-15 1 16,4-58-7 0,1-44 12-16,2-52-15 0,1-37-38 15,1-25 27 1,-4 2 7-16,-8 14 16 0,-5 33 3 15,0 45 4 1,-15 37-1-16,-10 34 6 0,-4 30 9 0,-6 23-2 16,2 4-9-1,0 43-1-15,2 20-8 16,0 24-2-16,11 16 7 0,5 6-6 16,8 8 2-16,7-2-2 15,0-10-6 1,6-13 13-16,5-18-5 0,5-15-2 15,-2-22-4-15,-1-17 3 16,0-21-16-16,-2-9-8 16,4-51 12-16,-1-30 25 15,1-30-9-15,2-16 2 16,-3-5 1-16,-3 11-13 16,-4 25 18-16,-5 31-6 15,-2 25-3-15,0 27 7 16,0 13 7-16,0 6-14 15,-4 30-4-15,-6 26-7 16,-2 27 27-16,0 23-17 16,-1 19 1-16,5 4 0 15,5-5-11-15,3-21 19 16,0-21-13-16,0-25 4 16,0-20-6-16,0-16 6 15,0-21-2-15,4-10 0 16,3-48-9-1,4-31 16-15,-1-25-4 0,5-27 4 16,-2-9-5-16,-2 7-6 16,-2 21 15-16,-5 31-9 15,-2 27 2-15,-2 26 0 16,0 18-5-16,0 20 6 31,0 11-7-15,-15 44-6-16,4 34 20 0,-1 43-9 0,1 44 1 15,10 25-1-15,1 18-10 0,9-6-79 32,24-27-208-32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9-05T03:17:26.7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5068 5190 227 0,'0'0'26'0,"0"0"-19"0,0 0-1 0,0 0 2 0,3 0-17 0,1 2 13 15,1 0 3-15,-4-2-13 16,2 2 93-16,-3 0-35 16,0-2-42-16,2 0 13 0,-2 0-6 15,1 0 26-15,-1 0-9 16,0 0 8-16,0 0 12 15,0 0-18-15,0 0 7 16,0 0 1-16,0 0-20 16,0 0 1-16,6 1-19 15,2 1-7-15,3 3 26 16,2-3-18-16,3 1 5 16,3 2-6-16,2-4-5 15,2 1 10-15,3-2-16 16,1 0-1-16,3 0 23 15,3 0-23-15,1 0 11 16,-1-2-7-16,5-6-1 16,-3 0 13-16,1 1-16 15,-2 3 3-15,-2-2 12 16,-1 3-14-16,-2 1 9 16,0 0-7-16,-2 0-5 15,0-1 27-15,1 1-30 16,1 2 13-16,-3 0-1 15,-2 0-4-15,-3 0 12 16,0 0-15-16,-2 0-1 16,-2 0 21-16,-1 0-24 15,-2 0 17-15,-1 0-9 16,3 0-2-16,-1 0 14 16,3 0-20-16,-4-5 10 15,2 3 10 1,-1 0-18-16,-2 0 12 0,0 0-7 15,-3 0-8-15,0 0 30 0,4 2-30 16,-2-3 15 0,1 1-4-16,2 2-3 15,1-2 13-15,-5-1-19 0,2 1 4 16,-5 2 17 0,1 0-19-16,-6 0 10 0,-2 0-3 15,1-3-4 1,-2 3 16-16,0 0-22 0,0 0 9 15,0 0 8-15,0 0-16 16,-3 0 14-16,-12 0 10 16,-6 0-12-16,-6 0 16 15,-10 0-29-15,-9 3 15 16,-7-1-5-16,-6 5-2 16,-8-2 11-16,-4 3-17 15,-2-1 5-15,4 4 9 16,3-2-12-16,8-1 10 15,6-3-3-15,9 3-13 16,6 0 2-16,6 0-90 16,1 2-56-16,2-2-102 15,-1 3 16-15</inkml:trace>
  <inkml:trace contextRef="#ctx0" brushRef="#br0" timeOffset="1234.8089">6535 5159 271 0,'0'2'9'0,"2"-2"125"16,-1 0-46-16,-1 0-75 15,2 0 52-15,0 0-10 16,-2 0-7-16,4 0-23 16,3 0-5-16,4 0 16 15,1 2-12-15,5-2-6 16,3 2 11-16,2 0-25 15,6 1 8-15,3-3-10 16,3 2-3-16,4-2 15 16,2 0-20-16,3 0 7 15,1 0 4-15,2 0-8 16,2 0 8-16,4-7-8 16,-1-1-4-16,1 1 21 0,-3-2-20 15,0 4 12-15,-5-3-8 16,-3 3-3-16,-3 1 14 15,-4 2-13-15,-1-3-1 16,-3 5 15-16,-2 0-16 16,-3 0 9-16,-2 0-3 15,-3 0-8-15,-5 0 23 16,-2 0-26-16,-5 0 13 16,-1 0-1-16,-5 0-7 15,-2 0 12 1,0 2-16-16,0 5 0 15,0-2-9-15,0 3-60 0,0-1 19 16,0 2-9-16,0-4 15 16,-9-1-73-16,-1-4-131 15,-7 0 211-15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9-05T03:18:07.2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7690 8831 273 0,'0'0'3'16,"0"0"-3"-16,0-5 72 16,0 3-26-16,0-2-34 15,0 2 8-15,0 2 6 16,0-4-1-16,0 4-4 16,0 0 17-16,0 0 15 15,0 0-9-15,0 0 2 16,0 0-10-16,0 0-21 15,0 0-4-15,0 0 1 16,0 0-7-16,2 0 4 16,5 0-3-16,2 0 21 15,1 0-12-15,3 0-1 16,6 0 5-16,0-1 2 16,2-5 8-16,6 0-14 15,0 2-18-15,0-4 10 16,6 2-9-16,-1 3 3 15,2-2 1-15,4 2-3 16,-2-4 2-16,0 6-2 0,-2-3 1 16,-1 2 2-1,-2-2-2-15,-2 3-3 16,-3-1 6-16,-3 0-4 0,-1 2 3 16,-2 0-3-16,-3 0 1 15,1 0 4-15,0 0-7 16,-3 0 4-16,-1 0 0 15,-1 0-3-15,-4 0 4 16,-2 0-3-16,-2 0 1 16,0 0 5-16,-3 0-10 15,2 0 6-15,1 0-2 16,-2 0 1-16,3 0 1 16,1 0-2-16,-1 0 0 15,1 0 4-15,-1 0-4 16,1 0 4-16,-1 0-6 15,-2 0 2-15,-2 0 6 16,2 0-9-16,-4 0 7 16,0 0-3-16,0 0-3 15,0 2 4-15,0 0-4 16,0-2-1-16,0 0-34 16,0 0-58-16,0 0-109 15,-8 0-169-15</inkml:trace>
  <inkml:trace contextRef="#ctx0" brushRef="#br0" timeOffset="19562.5151">20680 5910 837 0,'0'0'16'0,"0"0"15"16,0 0 3-16,0 0 5 16,0 0 1-16,0 0-46 15,0 0 18-15,-3 27-5 16,-10 18 4-16,-11 11 38 16,-4 10-61-16,-6 9 15 15,-3-1 6-15,3-6-19 0,2-12 29 16,6-5-33-1,5-11-10-15,8-9-12 16,3-15-58-16,5-7-51 16,4-9-137-16,1 0-11 15</inkml:trace>
  <inkml:trace contextRef="#ctx0" brushRef="#br0" timeOffset="19953.4964">20392 6370 286 0,'0'0'350'0,"0"0"-280"31,-1 0-57-31,1 0 32 0,0 0-6 0,0 0-46 31,0 12 36-31,-2 5-32 0,-3 7 11 0,-1 5 12 16,0 3-15-16,-5 2 11 15,5-3-24-15,-2-5-1 16,3-4 31-16,3-6-35 16,2-7 18-16,0-5-1 15,0-4-13-15,9 0 25 16,10-5-25-16,9-14-3 16,1-5 30-16,4 1-26 15,-8 4 12-15,-1 3-4 16,-8 9-17-16,-1 7 44 15,-7 0-41-15,2 0-3 16,-3 11-64-16,0 4-121 16,1 5-143-16,-5-1 295 15</inkml:trace>
  <inkml:trace contextRef="#ctx0" brushRef="#br0" timeOffset="21656.2522">20044 8102 449 0,'0'0'70'16,"0"0"-48"-1,0 0 45-15,0 0 21 0,0 0-13 16,-7 0-38-16,-4 0 6 16,-6 0 27-16,-6 0-66 15,-6 0 12-15,-10 0-10 16,-4 0-20-16,-5 0 42 15,0 0-39-15,0 0 10 16,3 0 12-16,4 0-10 16,4 2 22-16,6 0-31 15,1-1-3-15,6 2 33 16,1-2-36-16,5-1-9 16,1 0-62-16,3 0-65 15,7-5-51-15,4-11-138 16,3-3 301-16</inkml:trace>
  <inkml:trace contextRef="#ctx0" brushRef="#br0" timeOffset="22063.0234">19661 7895 557 0,'0'0'129'0,"0"0"-93"0,0 0 53 16,0 0-24-16,-11 0-60 15,-5 13 23-15,-4 7-37 16,-4 1 3-16,-1 2 4 16,0 0-34-16,-1-3 20 15,5-6-29-15,3 3 12 16,4-5 35-16,1-3-42 16,6 0 13-1,1-1 17-15,2-2-1 0,2-1 27 16,2 2-29-1,0-2 9-15,0 5 21 0,0 2-31 16,0-1 23-16,6 2-10 16,6 5-9-16,2-2 44 15,2 3-34-15,-1-1 13 16,0-2-4-16,1-2-13 16,-2 2 20-16,-4-4-23 15,1-1-5 1,-4-3 34-16,0 2-31 0,-2-3 10 15,-2-7-3-15,-3 0-122 16,0 0-174-16,-6 0 174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9-05T03:18:45.9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7894 3967 287 0,'7'-12'4'0,"-7"7"201"0,0 2-74 0,0 3-48 0,0 0-26 0,0 0-9 16,0 0-11 0,0 0 13-16,0 0-33 0,0 0 5 15,0 0 22 1,0 0-42-16,0 3 12 16,-5 28-12-16,-7 20-14 31,-6 15 43-31,-1 11-46 0,-3 9 18 15,-1-8 4-15,2-11-15 0,6-19 25 0,4-15-28 16,6-10-2 0,4-9 34-16,0-8-39 47,1-4 21-47,0-2-7 0,0 0-18 0,0 0 36 15,0 0-34-15,0 0 7 0,0 0 8 0,0-6-26 16,0-6 14-16,-2-1-18 15,-1 1-10-15,-2 1 15 16,-2 1-62-16,-1 5-2 0,-4 3-29 0,0 2-99 31,-4 0 144-31</inkml:trace>
  <inkml:trace contextRef="#ctx0" brushRef="#br0" timeOffset="515.6223">7623 4371 274 0,'2'0'147'16,"-2"0"-55"-1,0 4-64-15,0 17 28 16,0 7-41-16,0 4-7 31,-5 1 27-31,-4-1-41 0,5-5 18 0,1-7-10 0,1-4-13 16,1-4 41-1,1-5-40-15,0-2 11 0,0-4 3 16,0 1-10-16,0-2 21 16,0 0-21-16,10 0 6 15,8 0 62-15,5-13-27 16,5-5 0-16,3-3-17 16,2-2-15-16,1 1 25 0,-4 0-38 15,-6 8 6 1,-7 2 15-16,-6 4-16 15,-6 6 14-15,-5 2-13 32,0 0-9-32,0 0 38 15,0 0-37-15,0 0 16 0,0 0-3 16,0 0-8-16,0 0 22 0,0 0-31 0,0 2-5 16,0 1 11-16,0-1-39 15,0 1-25-15,0-3-8 16,0 2-21-16,0 0-11 15,-3-2-13-15,-6 0 63 16,3 0 18-16</inkml:trace>
  <inkml:trace contextRef="#ctx0" brushRef="#br0" timeOffset="30485.0013">6940 8113 283 0,'0'-9'134'0,"0"3"6"16,0 3-50-16,0-4-11 15,0 5-41-15,-1-2-14 16,-7-2 13-16,-2-3-29 16,-3 0 1-16,-1 0-11 15,-4-2-6-15,-5 2 28 0,-5 8-32 16,-5 1 15 0,-5 0 2-16,-5 0-9 0,-1 8 17 15,2 9-20 1,4-1 0-16,4-1 26 0,6 3-26 15,5-1 15-15,5 0-6 16,3 3-8-16,5-1 20 16,4 1-26-1,1-1 9-15,5 5 11 0,0-4-15 16,0 5 16-16,1 1-14 16,11 3-6-16,1 4 30 15,7-4-28-15,5 0 15 16,9-4-6-1,11-6-5-15,10-3 22 0,8-10-18 16,13-6 20-16,5 0 9 16,-1-13-34-16,1-11 16 15,-3-5-12-15,-4-5-11 16,-11-5 37-16,-13 1-36 16,-4 3 15-1,-21 1-3-15,-5-1-3 0,-15 3 15 16,-5-2-7-16,-8 1 20 15,-24-4 9 1,-12 5-29-16,-13 1 16 0,-7 4-18 16,-13 5-9-16,-7 5 29 15,-11 11-36-15,-7 3 12 16,-6 3-5-16,-13 13-54 16,-10 17-90-16,-2 16-234 15,2 7 25-15</inkml:trace>
  <inkml:trace contextRef="#ctx0" brushRef="#br0" timeOffset="32187.6101">4794 8422 298 0,'-7'-12'211'16,"1"2"-186"-16,2 0 13 16,2 8 41-16,2-1 1 15,-2 3-26-15,2 0-28 16,0 0-4-16,0 0-16 15,0 0-10-15,0 0 13 16,0 0-14-16,8 0 6 16,7 0-2-16,6 0 0 0,6 0 8 15,-1 5-11 1,0 0 0-16,0-4 11 0,-6 3-11 16,-2-4 7-1,-3 0-4-15,-7 0-3 0,0 0 9 16,-8 0-11-16,0 0 8 15,0 0 1-15,-14 0-5 16,-9-4 3 0,-6 3-6-16,-5 1-4 0,-4 0 20 15,3 0-16-15,4 0 10 16,6 0-6-16,7 1-1 16,6 1 8-16,8 0-11 15,4-2 6-15,0 2 2 16,1 2-13-16,20-3 6 15,6-1 4-15,9 0-7 16,8 0 17-16,1 0-16 16,-5 0 9-16,-7 0-4 15,-6-3-3-15,-11 1-4 16,-11 0-25-16,-5 0 17 16,-3 0 22-16,-21-1-6 15,-7-2 4-15,-8 2-3 16,-4-4 2-16,-4 5 29 15,5-1-16-15,3 3-4 16,9 0-8-16,6 0-5 16,7 0 3-16,7 0-54 15,4 0-164-15,5 0-342 16</inkml:trace>
  <inkml:trace contextRef="#ctx0" brushRef="#br0" timeOffset="33531.3148">5442 8440 331 0,'0'0'194'0,"0"0"-169"15,0 0-19 1,0 0 2-16,0 11-10 0,0 6 2 16,0 0 6-16,0 4-9 15,0-1 7-15,-1-6-5 16,1-1 0-16,-2-5 6 16,2-2-9-16,0-1 5 15,0-5-1-15,0 0 0 16,0 0 4-16,0 0-8 15,0 0 17-15,0 0 23 16,5 0-21-16,7 0 6 16,0 0-13-16,4 0-2 15,1 0 2-15,0 0-13 16,0 0 9-16,-1 0-1 16,-4 0-8-16,-2 0 7 15,0 0-4-15,-3 0-3 16,-3 0 15-16,0 0-15 15,-1 0 9-15,-2 0-5 16,-1 0 1-16,2 0 4 16,-2 0-8-16,2 0 3 15,-2-5 13-15,0-4-3 16,1 0 22-16,-1-2-10 16,0-1-17-16,0 4 14 15,2-2-8-15,-2 2 13 16,0 3-14-16,2 1-4 15,-2 4 5-15,1 0-14 16,2-2-4-16,2-5-144 16,0 7-271-16</inkml:trace>
  <inkml:trace contextRef="#ctx0" brushRef="#br0" timeOffset="369218.9364">15746 10229 354 0,'-22'7'-11'0,"4"4"-96"46,8-5 98-46,2-5 27 0,8-1 22 0,0 0-30 16,14 0-15-16,6-1 9 31,0-11 8-31,2 0 2 0,-4 1 3 0,0-1-23 0,-5 0 5 16,-3-6-1-16,1-4 19 16,-5-1 10-16,-3-1 218 0,-2 1-134 0,-1-1-26 15,0 7-38 1,-17 8-3-16,-7 6-7 15,-7 3-30-15,-4 5 26 16,-3 24-32-16,-2 7 4 16,6 5 5-1,8 0-12-15,10-2 12 0,16-8-17 0,0-6-7 32,24-9 2-32,18-13-31 0,10-3 11 15,5-3-10-15,-4-17-12 16,-8-5 14-16,-12 5-29 0,-19 3 38 31,-11 5 30-31,-3 12 31 0,-21 0 9 16,-8 0 3-1,-4 18-2-15,3-1 6 0,7 1-28 0,10-3 1 16,8 0-16-16,5-4-24 16,7-11-99-16,16 0-166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9-05T03:25:12.5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14824 6575 1079 0,'-2'3'30'15,"-11"-3"-132"-15,0 2 4 0,0 0-33 16,-5-2-120-16,-1 0-181 16</inkml:trace>
  <inkml:trace contextRef="#ctx0" brushRef="#br0" timeOffset="10578.122">12267 10636 510 0,'0'0'174'16,"0"-2"-128"-16,0 2-34 16,0-2 63-16,0 2-28 0,0 0-29 15,0 0 17-15,0 0-33 16,0 0 19-16,0 0-7 15,0 0-25-15,0 15 34 16,0 10-32-16,0 6 7 16,5 6 13-1,3 2-19-15,0 1 25 0,2-1-29 16,-2-4 1 0,3-6 36-16,0 1-37 0,-2-1 13 15,0-7 4-15,4 4-20 16,-1-6 39-16,3-1-40 15,2-4 15-15,-1-2 10 16,-1-6-17-16,0-2 23 16,2-3-25-16,-3-2-3 15,1 0 33-15,-1 0-34 16,1-7 18-16,-1-7-5 16,1 1-10-16,2-5 36 15,3 0-44-15,3 1 21 16,2-3 6-16,3 3-17 15,3 0 26-15,-1 0-31 16,5-3 4-16,-5 7 30 16,0-1-31-16,-4 5 13 15,-3 3-1-15,-4 1-17 16,-1 5 42-16,-2 0-40 16,-2 0 11-16,1 5 10 15,1 8-16-15,2 3 26 0,-2 3-32 16,-2-2 5-1,-2 3 32-15,-2-3-36 16,-2-1 19 0,-2-1-3-16,0 1-20 0,-1-3 44 15,-1 2-42-15,-1-3 16 0,-2-2 6 16,4-2-15-16,-3-2 27 16,-1-4-32-16,1-2 4 15,0 0 31-15,0 0-33 16,-2 0 16-16,4 0-10 15,4-9-30-15,1-8 57 16,1-1-39-16,2 0 20 16,4-2 4-1,1 2-16-15,1 2 27 0,0 2-31 16,0 0 5-16,-2 1 30 16,0-1-32-16,2 5 15 15,2 1-2-15,-1 0-20 16,0 4 45-16,2-2-45 15,3 4 24-15,2 1-3 16,0 1-12-16,-2 0 26 16,-1 0-33-16,-1 0 9 15,1 3 27-15,-5 9-35 16,1-1 22-16,-1 3-7 16,0-2-18-16,-1 1 46 15,0-2-43-15,1-1 17 16,-4 0 4-16,0-2-15 15,1-3 24-15,-4-2-29 16,2-3 8-16,-4 0 26 0,1 0-35 16,0-5 24-1,1-12-10-15,1-2-17 16,-3-5 50-16,3 0-51 0,-4-2 25 16,-2 1 2-16,2 0-12 15,-3 4 33 1,-3-1-29-16,1 3 3 0,-2 2 29 15,3 0-34-15,-1-3 21 16,0 1-19-16,-1 1-15 16,1 4 46-16,-2 3-43 15,1 3 15-15,-2 4 9 16,0 3-1-16,0 1 16 16,0 0-40-16,0 0 6 15,0 0 31-15,0 0-54 16,0 0-47-1,-3 0-154-15</inkml:trace>
  <inkml:trace contextRef="#ctx0" brushRef="#br0" timeOffset="17172.0222">12711 11869 625 0,'-14'-6'69'15,"-6"4"-64"-15,2 2 44 16,0 0 25-16,0 20-52 15,-2 15 14-15,0 11-43 16,-1 11 15-16,6 9 21 16,2-1-22-16,6 1 12 15,7-9-28-15,0-5-3 16,13-14 39-16,13-15-42 16,8-13 16-16,3-10-3 15,2-10-12-15,-4-28 14 16,-2-3-46-16,-15-6 18 15,-6 1 34-15,-9 4-14 16,-3 4 23-16,-13 11-25 16,-14 5-1-16,-4 5 41 15,-1 6-46-15,4 2 26 16,6 4-8-16,5 3-7 16,15 0 33-16,2-1-44 15,5-3 1-15,17-5 20 16,7 2-14-16,2-2 25 15,3 0-32-15,-4 1-2 16,-6 0 42-16,-2 2-41 16,-7 2 21-16,-3 2-1 0,-3 2-15 15,-2 2 40 1,-2 0-44-16,1 11 14 16,0 19 20-16,1 13-4 15,1 13 10-15,0 10-29 16,-1 8-6-16,-2 3 35 15,-1-2-39-15,-2-3 24 16,0-8-14 0,-2-10-28-16,0-14 8 0,0-11-50 15,0-13-13-15,0-14-17 0,-2-2 3 16,-8-16-71-16,0-20-54 16</inkml:trace>
  <inkml:trace contextRef="#ctx0" brushRef="#br0" timeOffset="17437.5699">12842 12286 231 0,'-2'-70'74'15,"2"4"63"-15,0 6-65 16,0 7 6-16,0 9-9 16,3 5-26-16,7 4-10 15,5 9-30-15,2 5-12 16,4 7 33-16,1 8-36 16,0 6 20-16,0 0 1 15,-1 9-24-15,-3 15 50 16,-3 3-49-1,-7 2 20-15,-7 2 10 0,-1 0-21 16,-6 0 25-16,-15-2-22 16,-5-4-7-16,-1-6 33 15,0-1-33-15,4-7 14 16,3-4 1-16,7-2-27 16,6-3 39-16,7-2-90 15,0 0-54-15,0 0-139 16</inkml:trace>
  <inkml:trace contextRef="#ctx0" brushRef="#br0" timeOffset="18001.295">13056 12125 504 0,'23'-4'40'0,"0"-2"19"0,1-4-29 32,2-5 26-32,2-4-10 0,0-6-34 0,-1-3 15 15,-3-1-38 1,-6 0 5-16,-5 4 29 0,-7 4-35 15,-6 3 21-15,0 9-6 16,-12 3-16-16,-11 6 37 16,-3 0-36-16,-2 0 13 15,0 17 6-15,4 8-12 16,6 4 26-16,5 4-35 16,9 0 5-16,4 3 30 15,0-4-37-15,18-6 23 16,6-8-15-16,4-10-18 15,3-5 41-15,0-3-55 16,0-3 17-16,-4-18 7 16,-3-2 5-16,0 0 26 15,-3 0-24-15,-5 3 0 16,-1 2 35-16,-4 7-37 16,-3 1 16-16,1 9-6 15,-3 1-15-15,0 0 43 16,-1 8-38-16,0 13 16 15,0 5-3-15,-2 3-8 0,0 3 23 16,-2-6-30 0,1-4 4-16,2-7 29 15,-3-7-36-15,-1-6 26 16,4-2-11-16,-1-5-9 0,4-19 73 16,3-7-67-16,0-10 13 15,3-1 5-15,0-3-20 16,-2 4 24-16,1 7-33 15,-3 5 4-15,-1 5-42 16,-3 9-160-16,0 7-286 16</inkml:trace>
  <inkml:trace contextRef="#ctx0" brushRef="#br0" timeOffset="18656.74">13884 11860 776 0,'-18'-17'-10'15,"-1"3"19"-15,-2 4 48 0,0 8-30 16,-1 2-5-16,1 8-35 16,1 17 8-16,5 6 19 15,8 6-25-15,5 1 18 16,2-1-33-16,0-5-22 15,8-10 36-15,10-8-38 16,0-9-7-16,-2-5 9 16,-2 0 31-16,1-7 33 15,-4-15-16-15,-3-1 48 16,-2-2 11-16,1 0-31 16,-4 4 7-16,-1 6-28 15,-1 3-11-15,-1 6 37 16,0 4-45-16,2 2 14 15,-1 0-3-15,4 10-17 0,4 10 39 16,-2 8-30-16,5 3 0 16,-3 4 18-16,6-1-18 15,0-4 7-15,-3-9-51 16,4-8-8-16,1-13 46 16,1 0-26-16,-2-16 38 15,2-22 6-15,-3-12-10 16,3-12 30-16,-2-9-15 15,1-8-8-15,-6-3 15 16,0 0-18-16,-9 7 23 16,-2 14 18-16,0 10-4 15,0 15 33-15,0 12-25 16,-2 10 9-16,0 8-3 16,1 6-25-16,1 0 15 15,0 18-57-15,0 18 12 16,0 15 19-16,0 15-19 15,1 10 26-15,8 6-34 16,0 6 0-16,-1-3 40 16,2-6-51-16,-2-7-16 15,-3-14-65-15,0-14-114 16,-4-17-170-16</inkml:trace>
  <inkml:trace contextRef="#ctx0" brushRef="#br0" timeOffset="19375.107">14093 11906 751 0,'0'-10'11'0,"17"1"-15"0,12 1 23 16,3 4-26-1,7 1-6-15,-2 3 36 0,0 0-40 16,-9 0 18-16,-8 7-2 15,-5 1-17-15,-8 1 42 16,-7 5-48-16,0 1 32 16,0 3 22-16,-2 3-28 15,-1 3 21-15,3 0-35 16,0-2 6-16,0-1 29 16,16-5-36-16,2-7 17 15,1-4-7-15,2-5-16 16,-2 0 14-16,1-19-70 15,-6-4 19-15,-6-3 28 16,-8-3 11-16,0 0 29 16,-8 0-22-16,-13 7 42 15,-1 1 59-15,1 6-40 16,5 1 6-16,4 4-19 16,4 5-38-16,4 0 45 15,4 1-64-15,0 0 10 16,7 3 2-16,10-3-3 15,2 2 25-15,4-2-30 16,-1 4-1-16,1 0 39 16,-3 0-39-16,0 0 24 15,-2 0-9-15,-1 0-22 16,-3 11 56-16,-1 7-49 16,-4 3 14-16,-1 3 4 0,-3 1-13 15,0 1 28 1,-2-2-37-16,0-4 9 15,-1-5 35-15,-2-6-35 0,0-4 13 16,0-5-1-16,0 0-18 16,5-10 53-1,1-18-49-15,8-4 10 16,6-11 13-16,4-1-20 0,7 1 27 16,0 4-31-1,1 6 4-15,-5 10 35 0,-1 8-41 16,-4 9 19-16,-2 6-9 15,-9 2-67-15,-3 23 26 16,-2 6-131-16,-4 4-171 16</inkml:trace>
  <inkml:trace contextRef="#ctx0" brushRef="#br0" timeOffset="20093.8571">14963 12368 626 0,'0'-2'86'0,"-8"2"-43"0,-14 0 4 16,-6 0 1-16,-10 0 8 16,-7 0-58-16,-15 0 19 15,-14 10 16-15,-11 6-30 16,-11 2 11-16,-4 5-24 15,-4-1-5-15,8 4 45 16,6-1-49-16,5-1 21 16,10-2 3-16,4-2-16 15,6-4 31-15,4-3-33 16,4-4 6-16,7 2 22 16,8-6-26-16,10 3 25 15,1-3-23-15,6 2-5 16,2 1 43-16,-3-1-47 15,-1 3 7-15,-4 3 7 16,-2 0-5-16,-3 2 29 16,0-1-40-16,4 3 15 15,1-2 15-15,9-3-14 16,3-3 19-16,5 1-27 16,8-2-4-16,3 1 43 0,3-1-54 15,0-1-48-15,0 0-19 16,0-5-59-16,0-2-29 15</inkml:trace>
  <inkml:trace contextRef="#ctx0" brushRef="#br0" timeOffset="49593.7613">7558 8218 457 0,'0'-4'206'0,"0"4"-129"15,0-3-45-15,0 3 7 0,0 0 11 16,2 0-25-16,2 7-16 16,-2 10 9-16,2 6 3 15,-2 7-2-15,2 4-19 16,-3 2-1-16,-1 2 22 15,0 1-25-15,0-6 6 16,0-4-5-16,0-6 12 16,0-5 1-16,0-7-16 15,0-5 1-15,3-6 17 16,0 0-21-16,3-20 8 16,2-16 4-16,6-14-3 15,3-11 12-15,2-9-18 16,4 1 12-16,-1-3-4 15,7 6-4-15,-2 4 11 16,-2 11-15-16,4 7 1 16,-2 9 16-16,3 11-18 15,0 4 10-15,4 10-4 16,-1 5-5-16,3 5 20 16,3 0-21-16,1 0 10 15,-2 19-4-15,4 8-3 16,0 4 10-16,1 2-13 15,2 0 8-15,4 0 3 16,0-4-7-16,-2-6 9 16,2-4-10-16,-1-2-2 15,-1-5 17-15,-3 0-18 16,1-2 9-16,-2-4-3 16,-2-5-4-1,-1-1 9-15,-3 0-20 0,1-3-8 16,-5-17 14-16,3-5 0 0,0-4 14 15,-2-8-9-15,2-1 0 16,0-3 17 0,-2 4-17-16,-7 4 7 0,1 2-3 15,-4 6 0-15,-5 3 11 16,-1 5-17 0,-2 0 5-16,-2 5 10 15,0 0-14-15,-5 7 15 0,1-1-17 16,-5 6 1-16,-2 0 20 15,1 0-22-15,2 0 11 16,-2 6-5-16,4 17-6 16,4 4 22-16,-1 4-18 15,5 4 7-15,2 2-1 16,4-2 1-16,5-2 6 16,3-8-17-1,4-4-1-15,3-7 18 0,2-7-16 16,3-7 2-16,3 0-19 15,0-5-10 1,2-15 21-16,1 2-16 0,-2-5 21 16,-3 4 12-1,-4 2-6-15,-5 3 14 0,-7 5-9 16,-3 3 8-16,-3 2 17 16,-2 4-17-16,1 0 5 15,-2 0-9-15,1 5-5 0,2 13 15 16,-3 7-18-1,1 6 8-15,-3 3 2 16,2 0 4 0,-5 5 0-16,0-8-17 0,0 0 4 15,-1-4 11-15,-1-5-12 0,-1-1 5 16,0-4-4 0,-2-2-10-16,-1-2 18 0,-2 1-24 15,-1-2-5-15,1 0-28 16,-3-3-61-1,-2-4-23-15,0-5-280 0</inkml:trace>
  <inkml:trace contextRef="#ctx0" brushRef="#br0" timeOffset="51406.5473">16048 8270 543 0,'-8'-27'22'15,"5"-5"-5"-15,3-2 13 16,0-1 29-16,0-1-30 16,16-3-3-16,3-1 23 15,4 2-29-15,2 3 12 16,6-1-17-16,4 0-14 16,0 2 18-16,3 5-24 15,5 3 11-15,-3-1 0 16,4 10-6-16,-1 0 14 15,1 9-19-15,-1 1 1 16,3 5 13-16,0 2-14 16,1 0 11-16,4 0-11 15,1 9-1-15,-1 4 20 16,-5-1-21-16,-2 4 8 16,-7 0-1-16,-3-2-6 15,-2 2 15-15,-5-3-15 16,4-1 3-16,-4-2 11 15,4-3-13-15,-2-7 11 16,3 0-10-16,-4 0-3 16,-1 0 22-16,-3-14-24 15,-3-1 11-15,-3-2-1 16,-5 0-5-16,1 0 12 16,1 1-15-16,0 1 8 0,-1-1 5 15,2 5-13 1,0-1 14-16,-1 4-12 0,-3 2-1 15,-2 3 19 1,-3 0-21-16,-2 3 8 0,1 0 0 16,1 0-4-1,-2 0 14-15,0 0-20 16,1 0 8-16,1 5 7 16,-3 2-11-16,1 4 11 0,-2 0-15 15,3 4-4-15,-2 0 24 16,1 4-11-16,3 1 6 15,-3 1-4-15,4 1-5 16,1-1 17-16,1 0-21 16,2 3 4-16,5-5 6 15,5-2-4-15,7-5 9 16,4-2-15-16,8-5 6 16,5-5 13-16,6 0-19 15,2 0 4-15,3-5-3 16,3-11-3-16,4-2 21 15,-2 5-20-15,0-3 6 16,1 0 10-16,1-2-11 16,-1 4 13-16,-2 3-15 15,-2-1-1-15,-6 4 19 16,-2 4-19-16,-4 4 12 16,-5 0-5-16,0 0-7 15,0 0 19-15,-1 6-19 0,3 5 7 16,1 5 3-1,2 0-6-15,2-1 10 16,0 4-12-16,0-1-2 0,2 3 20 16,-4-1-20-16,-1 3 11 15,-7-4-4-15,-1 5-10 16,-6-3 27-16,-5 1-29 31,-1-2 13-31,-6-3 2 0,1-1-7 0,-4-3 13 16,-2 3-15-1,-2-3-1-15,-3 2 19 0,1 2-18 16,-4 2 6-16,3 1 0 16,-2-4-10-16,6-3 25 15,-5-12-141-15,3-1-265 16</inkml:trace>
  <inkml:trace contextRef="#ctx0" brushRef="#br0" timeOffset="55203.4327">7769 5928 282 0,'0'-4'330'16,"0"2"-250"0,0 0-33-16,0 2 38 15,-1 0-20-15,1-3-21 0,0 3-21 16,0 0-10-16,-2 0 11 16,-3 0-16-16,-5 0-1 15,0 22 12-15,-5 11-21 16,0 4 3-16,3 7-5 15,3-1-4-15,9-4 19 16,0-6-24-16,18-13 4 16,13-9-24-16,11-11-17 15,5 0-4-15,-3-16-32 16,-4-10-18-16,-7-6 20 16,-13 1 36-16,-15 2 33 15,-5 0 21-15,-16 2-11 16,-15 1 51-16,-8 2 44 15,-3 0-66-15,1 6-9 16,6-2 20-16,7 4 31 16,11 3-20-16,13-1-23 15,4-5-16-15,13-3-15 16,18-1 5-16,7 0 2 0,5 0-22 16,2 5 26-16,-3 11-26 15,-4 5 18 1,-9 2 2-16,-4 7-4 15,-7 21 15-15,-5 8-16 0,1 9 3 16,-7 10 15 0,1 8-15-16,-1 1 6 0,-1 3 1 15,2-3-13-15,2-6 12 16,-1-9-98-16,-1-14-74 16,1-10-129-16,-3-17 217 15</inkml:trace>
  <inkml:trace contextRef="#ctx0" brushRef="#br0" timeOffset="56032.4328">8126 5828 770 0,'-2'-38'49'16,"-1"3"-44"-16,3 4 8 16,3 2-5-16,17 4 10 15,8 8-1-15,0 5-20 16,2 6-2-16,-4 6 5 15,-4 0-11-15,-10 19 20 16,-11 9-13-16,-1 2 8 16,-5 6-4-16,-16-2 1 15,-3 0 10-15,-2-5-14 16,4-3 0-16,2-6 14 16,9-5-20-16,5-4 15 15,6-2-14-15,0-3-42 16,9-6-1-16,13 0-14 0,6 0 34 15,2 0-34 1,5-6 4-16,-4-12 18 0,-1 1 3 16,-1 0 2-1,-2-7 40-15,0 2-7 0,-3-2 12 16,-5 1 1 0,-2-3 5-16,-4 1 32 0,-3-1-16 15,-5 4 2-15,-3-1-15 16,-2 3 7-16,0 3 25 15,-2 5-28-15,-9 5 8 16,-2 4-3-16,-2 3-25 16,1 0 2-16,-1 0-5 15,3 17-6-15,0 7 20 16,4 7-19-16,3 4 10 16,5 4-5-16,0-1-9 15,5-5 6-15,16-5-27 16,6-9-13-16,4-9 9 15,3-10-15-15,1 0 18 16,-1-3-3-16,0-20 18 16,-1-4 25-16,-4-4-9 15,-5 3 16-15,-3-1 37 16,-4 5 15-16,-3 5 10 16,-5 4-38-16,-1 6-13 15,-1 4 1-15,0 5-19 16,2 0-5-16,-3 2-2 15,6 18-2-15,-3 6 16 16,6 9-17-16,-4 0 7 16,2-3-3-16,0-1-2 15,-4-7 11-15,3-7-16 16,-4-9 3-16,3-8 9 16,-1 0-9-16,0-14 14 0,-1-17-12 31,3-9 0-31,-5-7 18 0,3-3-7 0,-5-2 11 15,-2 3-16 1,-3 7-8-16,0 6-23 16,0 10-47-16,0 10-101 0,-1 9-131 15,-2 7 242 1</inkml:trace>
  <inkml:trace contextRef="#ctx0" brushRef="#br0" timeOffset="57032.2648">9324 5559 267 0,'1'-24'143'15,"-1"-1"6"-15,0-1-72 16,-14 5-19-16,-6-1-6 16,-1 11-15-16,-4 5-18 15,-1 6-2-15,1 0-25 31,4 14 9-15,6 13-5-16,2 4 2 0,8 3 8 0,5 2-19 16,0-3-18-1,8-7 0-15,11-5-2 0,5-10 11 0,4-7-3 32,-2-4 5-32,-4 0 26 0,-1-12-15 0,-5-9 9 15,-2-1 5-15,-8-1 17 16,-2-1 28-16,-2 4-17 0,-2 4 6 15,0 3 10-15,0 4-38 16,0 7 12-16,0 2-11 16,0 0-16-16,1 0 7 15,10 20-21-15,-1 3 19 16,7 3 2-16,2 1-11 16,2-2-35-16,0-6-39 15,0-7 3-15,-2-4 11 16,1-8-1-16,-4 0 40 15,-3-2 19-15,-4-16 15 16,0-4 44-16,-1-4 6 16,-4 1 17-16,2 1-23 15,-2 5-17 1,-1 2 22-16,-1 7-29 0,0 4-5 16,-2 4 12-16,1 2-38 15,2 0-2-15,1 20-6 16,1 5 9-16,-1 10 25 15,3 1-32-15,-2 6 8 16,3-5-25 0,-2-5-12-16,4-6 13 0,1-10-9 15,5-10-85-15,0-6 64 16,4-6 11-16,2-23 45 16,2-7 7-16,0-3 32 15,0-2 26-15,-2 0-5 16,-4 9-21-16,-6 6-12 15,-2 9 7-15,-3 5 4 16,-2 7-27-16,0 5-2 16,6 0 1-16,2 0-16 15,1 7 13-15,6 13-3 0,2 2-11 16,4 2 23-16,2-1-20 16,5-3 8-16,4-9-3 15,2-7-29-15,1-4 16 16,1-6-18-16,-4-19 9 15,-6-12 29-15,-11-6-8 16,-4-4 11-16,-12-6 23 16,-4 0-14-1,0-2 28-15,-18 6-29 0,-2 8 5 16,-7 10-14-16,3 13 15 16,-1 12 0-16,-2 6-30 15,3 6-3-15,2 24 11 16,2 13-19-16,6 7-18 15,4 4-16 1,9 3-20-16,1-2 27 0,6-6-25 16,15-9-10-16,2-11-65 15,3-13 1-15,4-12 96 16,-2-4 26-16,-3-20-26 16</inkml:trace>
  <inkml:trace contextRef="#ctx0" brushRef="#br0" timeOffset="57281.2545">10289 5192 263 0,'0'-71'187'0,"0"3"-46"16,-6 6-61-16,-4 12-1 16,2 12-9-16,2 9-19 15,2 12-6-15,1 5-8 16,3 10-18-16,0 2-13 16,0 0-20-16,0 28-13 15,0 9 46-15,1 14-25 0,4 15 0 16,-2 10-37-1,2 0-53-15,2-3-15 16,4-9-73 15,3-14-192-31</inkml:trace>
  <inkml:trace contextRef="#ctx0" brushRef="#br0" timeOffset="59081.1833">16579 5794 775 0,'-2'-8'55'16,"-21"6"-43"0,-7 2-13-16,2 4 2 0,-2 21 25 15,8 8-15-15,6 12-10 16,11 3 16-16,5 1-23 16,5-1 7-16,22-9 1 15,9-8-12-15,4-16-8 16,3-13-74-16,-4-2 20 15,-8-13 22-15,-12-18 29 16,-12-7 27-16,-7-8 13 16,-10-3 50-16,-16 0 7 15,-6 0-40-15,2 5-1 16,5 5 7-16,7 10-12 16,10 5 14-16,8 4-42 15,0 3 0-15,26 1-1 16,9 0-11-16,9 2 19 15,5 5-23-15,-1 6 10 16,-3 3 12-16,-3 0-15 0,-7 22 8 16,-5 11-2-16,-6 7-12 15,-3 13 25 1,-5 5-21-16,-4 7 14 16,-3 4-4-16,-5-2-6 0,-4-3 16 15,0-6-22 1,0-9 6-16,0-12 14 0,-3-12-17 15,-7-9 4-15,1-11-19 16,-4-5-2-16,-1-3 35 16,1-26-23-16,0-14 7 15,2-14 9-15,4-8-5 16,7-9 16-16,0-1-22 16,0 2 4-16,13 8 16 15,6 7-18-15,2 12 14 16,3 9-7-1,6 9-8-15,-2 11 24 0,-1 9-24 32,3 7 5-32,-9 1-2 0,-2 9 2 0,-9 17 11 15,-3 4-22-15,-7 7-1 16,0 3 2 0,0-4-7-16,-4-2 18 0,-4-3 1 15,3-5-8-15,4-8 22 16,1-1-22-16,0-3 10 15,5-9-3-15,14-3 0 16,7-2 11-16</inkml:trace>
  <inkml:trace contextRef="#ctx0" brushRef="#br0">17182 5924 865 0,'38'-16'-2'0,"30"-47"15"0,-20 0-23 0,-14 7 17 0,-7 10 47 0,-12 5-94 0,-9 10 51 0,-19 31-18 0,2 21 6 0,5-1 0 0,6-1-6 0,0-4 15 0,17-1-22 0,15-7-1 15,7-7-1-15,6 0-1 0,2 0 22 0,3-24-34 16,-4-5 10 0,-4-5 26-1,-7-4-12-15,-6 1 6 16,-7 1 0-16,-5 0-3 0,-8 2 31 0,-7 5-6 16,-2 4 6-1,0 4-11-15</inkml:trace>
  <inkml:trace contextRef="#ctx0" brushRef="#br0" timeOffset="60265.6539">17437 5750 595 0,'2'0'49'0,"7"0"-46"15,0 0 19-15,2 0-5 16,2-6 2-16,-3-8-16 16,-1-4-10-16,-2-4 22 15,-2 0-31-15,-5 0 6 16,0 1 0-16,0 6 5 15,-9 1 19 17,-5 9-11-32,-2 2-6 0,-2 3 10 0,0 0-13 0,3 3 3 31,-2 12 3-31,4 7-8 16,5 3 20-16,2 4-21 0,3 1 14 0,3 2-5 15,0-1 2-15,4-5 9 0,14 1-14 16,7-7 1-16,4-2 14 15,6-7-17-15,6-9 14 16,2-2-14 0,2 0-109-16,-2-17-210 0,-1-3 63 15</inkml:trace>
  <inkml:trace contextRef="#ctx0" brushRef="#br0" timeOffset="61172.3899">18346 5614 554 0,'0'-19'112'0,"0"-5"-110"0,-3 3 25 0,-12 4 20 16,-3 1-16-1,-3 7-7-15,-1 7-30 0,-2 2 8 16,1 0-3-16,1 15-4 15,-1 14 9-15,6 4-10 16,3 6-1 0,10 2 15-16,4 0-44 0,0-9-16 15,4-5-28 1,16-9-1-16,4-11 65 31,0-7 5-31,4 0 14 31,-3-18-2-15,1-8 3-16,-5-9 46 16,-3 1 8-16,-7 5-11 15,-1 7 28-15,-5 4-22 0,-4 7-15 0,-1 9-17 0,0 2-1 0,4 0-43 0,-3 17 3 16,2 7 29-16,2 3-12 16,4 4 11-16,0-2-44 0,4-4-1 15,5-8-8-15,0-10-38 16,0-7-41-16,4 0 1 15,-3-20-25-15,-5-9 124 16,1-4 41-16,-4-2 145 16,-4-1-45-16,-4 4-1 15,-2 1-47-15,-1 7-41 16,0 7 10 0,0 5 16-1,0 10-12-15,0 2-27 0,0 12-33 0,0 22 5 31,-4 9 28-31,-1 4-24 0,1 6 16 0,0-3-10 16,4-4-31-16,0-11-11 16,0-12-17-16,0-8 7 15,13-15-25-15,2 0 24 16,2-12 45-16,2-17 3 16,-1-5 5-16,0 2 43 15,-2-1 24-15,-3 8 4 16,0 5-15-16,-3 5-21 15,-2 7-10-15,0 5-26 16,-3 3 1-16,-1 0 0 0,2 8-5 16,-2 18 11-1,1 1-42-15,-2 2-91 16,4-2-86-16,-1-4-27 16</inkml:trace>
  <inkml:trace contextRef="#ctx0" brushRef="#br0" timeOffset="61641.0222">19130 5634 719 0,'0'-24'0'0,"-11"2"-3"15,-7 8 15-15,-6 2 20 16,-5 9-5-16,0 3-30 15,-3 0-7-15,1 24 22 16,5 10-22-16,7 6 12 16,6 4-8-16,9 3-3 15,4-3 6-15,0-8-51 16,18-7-23-16,7-12-26 16,2-17 13-16,1 0-40 15,2-29 54-15,-1-20 45 16,-3-14 37-16,-4-13 1 0,-2-10 63 15,-8 1 38 1,-2 0-44-16,-4 9 58 16,-5 12-15-16,-1 16-36 0,0 17-3 15,0 10-2-15,0 10-12 16,0 9-17 0,0 2-29-16,0 15-7 0,-7 25-21 15,1 16 29-15,0 13-11 16,3 12-7-16,1 2 22 15,2 0-36-15,0-5-31 16,16-14-15 0,9-14-58-16,4-18-85 0,12-20-133 15,4-12 278-15</inkml:trace>
  <inkml:trace contextRef="#ctx0" brushRef="#br0" timeOffset="63422.0115">17831 5599 265 0,'0'0'0'0,"0"-3"146"15,0 3-61-15,0 0-39 16,0 0 8-16,0 0-9 15,0 0-21-15,0 0 9 0,0 4-19 16,0 10 16 0,0 6 2-16,0 0-24 0,0 6 5 15,0 1-16-15,0-1 2 16,0 0 12-16,0-3-16 16,2-4 11-16,2-3-8 15,0-5-5-15,-4-6 22 16,2-3-22-16,-2 0 11 15,1-2 0-15,-1 0-1 16,0 0 13-16,0 0-16 16,0-2 1-16,0-10-19 15,0 0-57-15,0-3-93 16,0 0-280-16</inkml:trace>
  <inkml:trace contextRef="#ctx0" brushRef="#br0" timeOffset="81438.317">9206 12185 745 0,'0'-4'35'0,"0"4"-42"16,0 0 13-16,0 13 1 16,0 21-17-16,0 10 31 15,3 14-22-15,-1 4 4 16,-1 1 0-16,-1-2-11 16,0-11 24-16,0-9-25 15,0-14 7-15,0-7 13 16,0-13-19-16,0-7 15 15,0 0 2-15,0-17 2 16,0-17 6-16,0-10-20 16,7-4 5-16,6 2 1 15,4 0-4-15,4 12 17 16,3 8-13-16,3 14 18 16,0 6-2-16,1 6-24 15,-1 9 13-15,-3 19-14 16,-5 8-3-16,-2 6 25 15,-10 3-27-15,-7 1 14 0,0-1-9 16,-4-3-8 0,-19-3 15-16,-8-5-19 0,-1-5 11 15,-2-10 10 1,6-6-12-16,1-5 17 0,11-7-11 16,7-1-1-1,2 0 27-15,7 0-23 0,0 0 10 16,2 0-9-16,12-9-12 15,9-4 25-15,4-3-24 16,7 3 5-16,-2 1 9 16,4 3-20-16,-4 1 18 15,-1 1-9-15,-2 4-4 16,-6 1 29 0,-6 0-28-16,-3 0 13 0,-4 2-4 15,-3 0-1-15,-2 0 12 16,-2 0-19-16,0 0 8 15,0 0 7-15,-1 12-11 16,1 7 15-16,-1 6-13 16,3 3-2-16,-2 3 20 15,0-2-25-15,0-6 17 16,0-2-8-16,3-9-8 16,-5-7-23-16,-1-5-129 15,0-2-165-15</inkml:trace>
  <inkml:trace contextRef="#ctx0" brushRef="#br0" timeOffset="81594.1973">9646 12347 302 0,'-3'-6'-86'16,"3"6"-29"-1,0 0 14-15</inkml:trace>
  <inkml:trace contextRef="#ctx0" brushRef="#br0" timeOffset="83062.9742">9769 12572 397 0,'1'21'182'0,"2"3"-180"31,-3 5 10-31,1 5 42 16,1 3 28-16,1 0-34 15,-2 1-32-15,1-4 2 0,-1-8-25 0,1-6 4 32,0-6 15-32,-2-7-23 0,0-7-23 15,1 0-7-15,3-14 10 0,2-8 8 16,0-3 2-16,4-3 18 15,1 7 4-15,1 3 3 16,-4 8 20-16,2 5-11 16,-1 5 6-16,1 0 16 15,3 0-30-15,1 9 6 16,3 9-6-16,3 4-11 16,1 0 22-16,2 2-21 15,2-5 6-15,2-4 2 16,1-3-6-16,-2-10 16 15,0-2-20-15,0 0 6 16,-5-12 13-16,-3-12-17 16,-5-5 12-16,-5-2-10 15,-7-1-2-15,-1 3 19 0,0 5-20 32,-11 4 9-32,-8 7-1 0,-2 7-2 0,-1 4 19 15,4 2-25-15,1 0 10 16,6 15 9-16,3 6-18 15,5 5 12-15,3-1-10 16,0 1-5-16,0-2 25 16,8-2-30-16,1-9 8 15,4-6-15-15,0-5 0 16,1-2 23-16,1 0-14 16,-3-11 6-16,-1-4 16 15,-3 1-16-15,-2 3 10 16,0 1 5-16,-5 6 3 15,-1 0 18-15,0 4-32 16,2 0 4-16,1 0-1 16,3 0-12-16,4 0 21 15,1 11-22-15,2-1 4 16,4-2-3-16,1-2-11 16,0-6 7-16,4 0-6 15,-1-6-11-15,-2-15 38 16,2-8-20-16,-3-4 16 15,-3-4-3-15,-5-1-1 16,-2 1 21-16,-6 1-17 16,-2 7 13-16,0 7 6 15,0 8-12-15,0 4 20 16,-2 7-11-16,2 3-18 0,0 0 17 16,9 0-36-16,9 5 17 15,4 8-21-15,0 3-22 16,1 6 4-16,-4-3 6 15,-2 2 15-15,-8 2 3 16,-2 2-1-16,-5 1 16 16,-2-2-7-16,0 2-4 15,0-3 28-15,0-1-26 16,0-3 15-16,0-3-1 16,2-7-9-16,12-3 17 15,0-6-21-15,5 0 8 16,6-6 8-16,0-15-10 15,1-8 4 1,1-4-3-16,-2-4-6 0,-6 2 23 16,-1-1-15-16,-9 4 39 15,0 5-2-15,-4 6-16 16,-5 8 16-16,3 3-18 16,-3 6-6-16,1 4 7 15,-1 0-25-15,3 0 8 16,3 16-9-16,-1 4 0 15,4 6 22-15,0 1-25 16,3-4 5-16,2-3-39 16,3-9-4-16,-2-7 31 15,4-4 1-15,2-6 12 16,0-19 10-16,-1-9-13 16,0-10 14-16,-3 0-8 15,-5 1 9-15,-3 4 30 0,-4 9-9 16,-2 9 15-1,-3 9-9-15,0 8-3 16,0 4 8-16,0 2-38 0,0 27-4 16,0 10 14-1,0 11-21-15,0 12 20 0,5 9-21 16,4 7 3-16,1 4 23 16,2-2-25-16,-4 2 7 15,0-7-21-15,-3-7-5 16,-5-8 24-16,0-11-7 15,0-10 4-15,-16-10 13 16,-11-8-9-16,-14-6 12 16,-9-5-18-16,-10-5 3 15,-9-1 21-15,-2-1-28 16,3-1-60-16,3 1-37 16,10 6-87-16,7-1-183 15</inkml:trace>
  <inkml:trace contextRef="#ctx0" brushRef="#br0" timeOffset="83609.3867">9006 13372 658 0,'-6'0'83'0,"6"0"-28"16,0 0-19-16,19-4-4 31,16-4-14-31,22-2 27 0,20-1-1 0,25-5-36 16,26-3 10-16,23-6-12 16,18-4-9-16,12-6 28 15,8-1-38-15,-10 4 16 16,-20 6-3-16,-21 8-69 15,-30 6-105-15,-27 8-209 16</inkml:trace>
  <inkml:trace contextRef="#ctx0" brushRef="#br0" timeOffset="122750.0048">8373 10024 289 0,'-3'-4'312'0,"2"4"-229"15,-2 0-24-15,3 0 1 0,0-2-22 16,0 2-5-16,15-2-33 15,6 2 28-15,9-4 12 16,7 1-23-16,5-3 2 16,5-3-22-16,2-2 2 15,5 0 11 1,-6-3-15-16,-6 5 8 0,-6 1-10 16,-14 3-12-16,-9 0 9 15,-13 5-21-15,0 0 31 16,-16 0 0-16,-15 0-4 15,-5 8 7-15,-6 4-9 16,-4 2 4-16,1-1 9 16,2 1-13-16,5-1 10 15,7-4-5-15,10-3-8 16,8 0 24-16,7-4-23 16,6-2 12-16,0 0-5 15,21 0-10-15,11 0 19 16,10-10-13-16,7-3 1 15,2-3 5-15,-3 3-86 16,-8 2-1-16,-10 2 13 16,-12 2-4-16,-13 5 19 15,-5 2 2-15,-7 0 59 16,-20 0 6-16,-9 0 16 16,-4 6 23-16,-2-1 8 15,0 2 6-15,6 0 15 16,9-3-43-16,8 2-6 15,9-6-26-15,7 3-10 0,3-1 2 16,0-2-90-16,17 0 7 16,6 0 23-1,6-4 12-15,0-9-50 0,-5 1-27 16,-4 1 96-16,-12 5 24 16,-8 4 47-16,-5 2 61 15,-23 0-18-15,-9 8-48 16,-6 10 17-16,-2-5-35 15,-2 1-9 1,2-1-122-16,5 0-52 0</inkml:trace>
  <inkml:trace contextRef="#ctx0" brushRef="#br0" timeOffset="124563.7627">8987 10235 501 0,'0'12'125'0,"0"6"-116"16,0 6-6-16,0 5-2 16,0 5 16-16,-4-4-18 15,3 1 0-15,1-2 19 16,0-6 19-16,0-3 10 16,0-7-31-16</inkml:trace>
  <inkml:trace contextRef="#ctx0" brushRef="#br0">8982 10505 774 0,'9'0'16'0,"40"-5"-18"0,11-10 11 0,-1 1 5 0,1 4 10 0,-4 7-22 16,-1 3-1-1,-34 18-3-15,-8 9 13 0,-4-1-20 0,5-2 6 0,-1-5 12 16,1-4-16-16,6-10 11 16,1-5-6-16,1 0-9 15,1-12 12-15,1-10-18 16,-2-1 17-16,-1 0 4 16,-5 0-10-16,1 3 20 15,-4 5-11-15,2 1 5 16,2 4 9-1,-1 3-13-15,5 5 2 0,0 2-5 16</inkml:trace>
  <inkml:trace contextRef="#ctx0" brushRef="#br0" timeOffset="297046.8728">21535 1773 417 0,'5'-13'178'15,"1"-5"-109"1,2 1-21 0,-1-3 24-16,0 0-14 0,-3 6-13 15,1-1-2-15,-4 8 128 0,1 7-171 0,-2 0 7 0,0 22-24 0,0 14 15 0,0 8 7 0,2 5-10 0,4-2 7 0,4-7-23 16,1-11-8 0,3-7 26-16,3-13-20 0,0-9 11 15,4 0 4-15,0-25-4 16,0-12 23-16,0-8-21 15,-1-1 11-15,-4 3 7 32,-6 1-13-32,-2 15 13 0,-7 8-6 0,1 9 1 47,-2 6 30-16,0 4-29-31,0 0-5 0,1 7-3 0,2 19-6 0,0 11 18 0,-1 7-15 0,0 11 6 0,-2 3 5 0,2 1-7 15,0-2 10-15,-1-5-12 0,-1-7-1 16,0-8-22-16,0-8-46 16,0-8-39-16,0-12-87 15,0-7-120 1</inkml:trace>
  <inkml:trace contextRef="#ctx0" brushRef="#br0" timeOffset="297297.0065">22048 1973 845 0,'0'25'14'16,"-5"13"-16"-16,-9 11 4 16,-2 4 2-16,-1 5-7 15,-1-5 12-15,2 0-15 16,2-7-1-16,3-7-13 16,1-10-117-16,5-7-130 15</inkml:trace>
  <inkml:trace contextRef="#ctx0" brushRef="#br0" timeOffset="297718.7565">22126 2296 771 0,'14'-6'2'0,"3"6"-1"15,3 0-4 1,1 0 2-16,-3 13 6 0,-5 11-9 63,-4 3 4-48,-6 4-12-15,-3 2-12 0,0 0 29 0,-8 0-12 0,-6-3 9 16,1-2-4-16,2-5 4 0,3-3 7 0,5-3-10 0,3-5-1 15,0 1 11-15,4-8-14 0,14-1 7 16,5-2-2 0,4-2-3-16,1 0 19 0,2-7-21 15,-4-7 10 1,-2 0-8-16,-7 1-12 0,-5 1-78 16,-9 1-60-16,-3 5-257 15</inkml:trace>
  <inkml:trace contextRef="#ctx0" brushRef="#br0" timeOffset="298172.2171">22876 1869 823 0,'0'-2'47'0,"0"2"-48"15,14 0 14-15,4 0 2 78,6 0 41-78,2 0-37 32,1 0-18-32,-3 5 5 0,-4 1-12 0,-9 1-18 0,-9 1-101 15,-2 0-158-15</inkml:trace>
  <inkml:trace contextRef="#ctx0" brushRef="#br0" timeOffset="298373.3902">22866 2104 596 0,'15'5'17'0,"3"4"84"31,4-4-15-31,2 1-36 0,3-4-10 0,1-2-35 16,1 0-5-16,-3 0 1 16,-2 0-3-16,-5-2 7 15,-2-7-92-15,-6 1-45 0,-6 0-75 16,-3 0-259 15</inkml:trace>
  <inkml:trace contextRef="#ctx0" brushRef="#br0" timeOffset="299171.8765">23693 1682 803 0,'4'-15'4'0,"5"1"1"15,1 5 19-15,5 3 15 16,4 6-43-16,5 0 1 16,0 0 7-16,3 11-8 15,-3 14 15-15,-6 6-17 16,-3 6-1-16,-9 3 19 15,-6 5-15-15,0 0 4 16,-12-3-6-16,-7 0-13 16,-2-8 16-16,-1-2-5 15,2-6 7-15,5-2 4 16,7-7-7-16,5-2 12 16,3 1-15-16,0-5 1 15,17-2 14-15,7 2-14 16,9-7 6-16,3-3 9 15,4-1-10-15,0 0 13 16,-1 0-16-16,-7 0 3 16,-6-1 1-16,-8-2-1 15,-7 0 6-15,-10 3-15 16,-1 0-38-16,-4 0-166 0,-15 0-306 16</inkml:trace>
  <inkml:trace contextRef="#ctx0" brushRef="#br0" timeOffset="299906.2465">22327 3603 892 0,'2'-6'7'15,"2"1"30"-15,0 5 15 16,0 0-24-16,5 3-16 15,-3 23-19-15,-1 8 6 16,0 12 7-16,-3 9-8 16,-2 6 11-16,0 5-15 15,0-10-65-15,0-7-85 16,0-18-243-16</inkml:trace>
  <inkml:trace contextRef="#ctx0" brushRef="#br0" timeOffset="300110.0813">22716 3791 933 0,'0'0'8'0,"-8"0"-2"16,-7 21-14-16,-9 17 27 0,-3 15-24 16,-3 11 6-16,-1 11 2 15,-2 4-4-15,2 3 9 16,4-5-17-16,5-9-7 15,5-11-106-15,6-21-294 16</inkml:trace>
  <inkml:trace contextRef="#ctx0" brushRef="#br0" timeOffset="300500.7695">22775 4100 952 0,'12'-9'-15'0,"4"3"17"0,4 6 2 0,0 0-6 0,0 7 14 16,-5 17-21-16,-5 9 5 16,-4 5 16-16,-6 7-21 15,-7 2 14-15,-14 1-36 16,-5-4-18-16,1-3 52 15,-2-7-14 1,7-5 14-16,6-9-3 0,3-6-3 47,7-7 14-47,4-2-12 0,0-5 10 0,0 0 9 16,18 0-19-16,12 0 45 15,7 0-15-15,8-18-28 0,7-7 16 16,3-8-28-16,-4-7-67 0,-3-6-216 0</inkml:trace>
  <inkml:trace contextRef="#ctx0" brushRef="#br0" timeOffset="300703.1826">23516 3938 922 0,'24'-8'-1'16,"7"2"8"-16,3 0 1 16,0 2-6-16,-3 0 12 0,-8 3-18 15,-6 1-9-15,-14 0-154 16,-3 0-325-1</inkml:trace>
  <inkml:trace contextRef="#ctx0" brushRef="#br0" timeOffset="300859.4025">23496 4163 748 0,'20'0'8'0,"6"0"60"0,4 0-8 0,3 0-29 0,2-3-12 15,4-14-26-15,-2-9-56 16,1-3-351-16</inkml:trace>
  <inkml:trace contextRef="#ctx0" brushRef="#br0" timeOffset="301266.6191">23964 3909 956 0,'-11'-6'16'15,"3"6"-20"-15,-3 0 8 0,2 2 4 63,-1 23-11-63,2 8 9 0,2 3-13 0,2 4 3 0,4-3 11 15,0-5-22-15,11-17 7 0,11-13-4 0,1-2-2 0,2-15 11 0,-4-19 8 0,-7-5-6 16,-4 0 14-16,-7 2-15 16,-3 4 0-16,0 4 18 15,0 4-16-15,-7 5 16 16,-2 7 0-16,2 3-12 16,-3 4 16-16,5 4-29 15,-5 2 13-15,0 0-6 16,-3 0-5-16,-1 2 11 15,-2 10-36-15,-1 1-27 16,4 0-22-16,3-1-24 16,3 0 28-16,3-7-12 15,2 0-157-15</inkml:trace>
  <inkml:trace contextRef="#ctx0" brushRef="#br0" timeOffset="301437.8999">24288 4050 962 0,'0'0'-1'0,"3"0"-32"0,-1 0 19 0,3-5-3 15,1-10-260 1</inkml:trace>
  <inkml:trace contextRef="#ctx0" brushRef="#br0" timeOffset="301719.2293">24443 3846 979 0,'0'-1'0'0,"0"1"-5"0,6 0 18 47,5 0-19-47,-1 18 0 0,5 4 9 0,2 5-10 16,1 6 22-16,-2-2-24 0,-2 1 10 0,-1-3-1 15,-4-3-2-15,-5-1 10 16,-4-3-14-16,0 0 0 16,-4-5 15-1,-12-3-14-15,-4-3-8 16,-2-7-49-16,-4-4-17 0,3 0-13 15,1-24-174-15</inkml:trace>
  <inkml:trace contextRef="#ctx0" brushRef="#br0" timeOffset="301859.7486">24514 3718 758 0,'15'-11'38'16,"3"2"-48"-16,3-1 13 0,-1 6-3 0,-4 1-69 15,-6 3-258-15</inkml:trace>
  <inkml:trace contextRef="#ctx0" brushRef="#br0" timeOffset="302407.2949">24208 4305 356 0,'0'-2'38'0,"0"0"22"16,0 0 20-16,0 1 17 0,0 1-19 16,0 0-21-16,0 0 10 15,0 0 3-15,0 0-29 16,0 0-1-16,0 0-32 16,0 0-3-16,0 0 10 15,0 7-19 1,0 7 11-16,21 5 2 0,33-1-10 15,42 0 21 1,44-6-29-16,38-3 11 0,15-8-51 16,-17-1-211-1</inkml:trace>
  <inkml:trace contextRef="#ctx0" brushRef="#br0" timeOffset="351875.2515">23874 4505 456 0,'0'-8'115'0,"0"3"-66"15,0 0-7-15,0 1 0 16,0 1-2-16,0 3 4 16,0 0-26-16,0 0 1 15,0 0 0-15,0 0-6 16,0 0 13-16,0 0-7 16,0 0 11-1,0 0 14-15,0 0-15 0,0 0 3 16,0 0-6-16,4 0-15 15,3 0 15-15,9 0-31 0,8 0 15 16,14 0 1-16,9 3 6 16,12-1 5-1,6 0-10-15,1-2 0 16,-3 0 5-16,-5 0-16 0,-12 0 2 16,-11 0-1-16,-8 0-7 15,-11 2 18-15,-4-2-21 16,-9 3 12-16,-3-3-5 15,0 0 3 1,0 0 9-16,0 0-18 0,0 0 13 16,0 0 1-16,0 0-5 15,0 0 6-15,0 0-15 16,0 0 1-16,0 0 12 16,0 3-15-16,0 3 7 15,-5 9-7-15,-10 11-3 16,-1 11 28-16,-3 9-23 15,-1 12 8-15,2 5 0 16,5 10-3-16,2-2 11 16,3 0-13-1,4-5 1-15,2-1 13 0,2-7-14 16,0-10 6-16,0-8-3 16,0-8-7-16,0-6 22 15,4-5-23-15,-1-4 9 16,1-5 0-16,-3-4-6 15,1 2-32-15,-2-8-76 16,0-2-94-16,-7 0-226 0</inkml:trace>
  <inkml:trace contextRef="#ctx0" brushRef="#br0" timeOffset="352296.8847">24143 5161 786 0,'2'0'10'0,"5"0"-9"31,1 0 34-31,-1 18 54 0,4 4-53 0,0 4-16 16,2 6-15-16,0 0-1 15,0 1 17-15,0-4-20 16,-1-4 3-16,0-2 1 16,-1-5-6-16,-3-5 8 15,1-4-15-15,2-4 4 16,2-5 8-16,5 0-7 15,4-8 29-15,2-16-7 16,2 0-11-16,-2-3 8 16,-2 1-23-16,-8 3 10 15,-3 5-5-15,-4 7-8 16,-4 3-27-16,-3 2-85 16,0 6-105-16</inkml:trace>
  <inkml:trace contextRef="#ctx0" brushRef="#br0" timeOffset="352813.6446">24219 5897 771 0,'0'-6'56'16,"-11"1"-60"-16,-3 5 33 15,-6 0 5-15,0 0 3 16,-7 22-20-16,5 9-16 15,1 5 0-15,3 8 1 16,6 0 4-16,7 1 2 16,5-3-14-16,5-6 4 15,20-7 3-15,9-12-10 16,7-8 10 0,10-9-4-16,0 0-1 0,-1-26 21 15,-2-6-12-15,-7-5 6 16,-11-5-2-16,-12 0 3 15,-14-3 12-15,-4 0-11 16,-9 2-15-16,-20 5 5 16,-7 1-24-16,-8 8 11 0,-2 10 0 15,-3 9-9 1,-2 10-1-16,4 0-57 16,2 12-32-16,8 8-58 0,5 0-138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9-07T04:10:42.6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12556 8282 455 0,'0'0'25'16,"0"4"114"-16,0 3-59 15,0 3-1-15,0 2-15 16,0 1-27-16,0-3-3 15,0-1-19-15,0-3-1 16,0-1 12-16,0-2-18 16,0 1 7-16,0-4-11 15,0 2-5-15,0-2 14 16,0 0-11-16,0 0 16 16,0 0 1-16,0 0-5 15,0-18 7-15,0-11-17 16,0-9-3-16,0-11 5 15,9-2-11-15,3-2 10 16,3 2-6-16,0 2-3 16,6 8 17-16,-1-2-20 15,1 4 9-15,2 4-2 16,-1 3-1-16,1 0 9 16,-1 9-16-16,3 4 6 15,1 1 7-15,6 0-9 16,3 4 9-16,7 2-10 15,4 0 0-15,10 3 18 16,-1 4-21-16,1-1 12 0,4 6-4 16,1 0-4-16,3 0 13 15,5 0-16 1,3 3 6-16,5 0 7 0,9-3-8 16,4 0 6-16,4 0-9 15,6 0 2-15,-2 0 13 16,-2 0-15-1,-4 0 8-15,-4 0-1 0,-4 3-5 16,-3 0 12-16,-2 2-18 16,-2-4 8-16,-2-1 0 15,-6 0-1-15,-4 0 9 16,-5 0-13-16,-2-6 0 16,-7-6 17-16,-4 1-19 15,-2-6 12-15,-2-1-9 16,-2-1-13-16,-4-5 20 15,-1-5-12-15,-3-3-1 16,-7-1 4-16,-2-6-12 16,-1 5 23-16,-1-3-11 15,-7 1 4-15,-1 5 11 16,1-1-13-16,-8 6 10 16,4 2-5-16,-6 2-3 15,0 7 13-15,-1 1-18 16,4 7 9-16,-6 1 1 15,-1 2-6-15,1 4 13 16,-2 0-16-16,0 0 6 0,0 0 9 16,0 0-13-1,2 0 7-15,1 10-6 0,3 3 0 16,-1 9 16-16</inkml:trace>
  <inkml:trace contextRef="#ctx0" brushRef="#br0" timeOffset="-1.31043E8">14834 9835 261 0,'0'-6'10'15,"0"0"240"-15,0 1-171 16,0 0 0-16,0 3-5 16,0 1-34-16,0-2 10 15,0 3-4-15,0 0-14 16,0 0 23-1,0 0-27-15,0 0 2 0,0 0-2 16,0 0-16-16,0 0 2 16,0 0-17-16,0 6-3 15,0 16 9-15,0-1-5 16,0 8 9-16,0 5-10 16,0 1-4-16,17-2 18 0,8-4-16 15,9-2 7-15,13-5-2 16,8-11-4-1,12-5 12-15,0-6-16 32,7 0 6-1,-1-6 11-31,17-28-16 0,-9-5 11 0,-11 1-4 0,-12-2 30 16,-9 0-4-16,-11 2 4 15,-31 20 1-15,2 0-29 16,-3 1 4-16,-3 7 7 15,-1 4-11 1,-2 4 14-16,0 0-11 0,0 2-7 16,0 0 15-16,0 0-20 15,0 0 7-15,0 0 1 16,0 0-8-16,0 0 15 16,0 0-18-16,0 0 6 15,0 0 8-15,0 0-9 16,0 0 11-16,0 0-16 15,0 0-82-15,-2-2-62 16,-10-7-363-16</inkml:trace>
  <inkml:trace contextRef="#ctx0" brushRef="#br0" timeOffset="-1.31043E8">12762 10334 732 0,'0'-13'48'79,"0"4"-24"-79,0 9 44 0,4 0-4 0,7 11-37 0,5 19-31 0,8 7 8 0,6 8 12 0,6 1 1 0,5-1 7 0,4-7-18 15,7-3-2 1,6-8 16-16,3-10-19 15,6-7 5 1,-2-6-6-16,3-4-3 0,-6 0 17 0,-11-7-24 0,-8-7 5 16,-10 1-13-16,-10 1-26 15,-9 2-20-15,-6 1-64 16,-6-1-70-16,-1 4-181 16,1 0 203-16</inkml:trace>
  <inkml:trace contextRef="#ctx0" brushRef="#br0" timeOffset="-1.31043E8">16424 10498 745 0,'9'0'43'16,"2"16"-49"-16,8 12 6 0,9 6 12 15,8 4-7-15,6 3 6 16,12 0 2-16,5-8-9 16,7-10 10-16,7-8-16 15,2-14 2-15,-1-1 12 16,-2-1-17-16,-5-22 12 16,-8-3-5-16,-9-3-1 15,-8-5 20-15,-10 2-18 16,-6 1-2-16,-7 2 2 15,-5 1-7-15,-4 7-7 16,-7 4-64-16,-3 5-80 16,0 3-149-16,-4 9 81 15</inkml:trace>
  <inkml:trace contextRef="#ctx0" brushRef="#br0" timeOffset="-1.31043E8">15449 7155 537 0,'0'0'75'0,"0"0"-54"0,0 0-6 16,0 2 48-16,6 6-17 16,3 1-24-16,4 12 21 15,3 1-20-15,7 11-5 16,4 6 10-16,4 3-20 16,6 5 4-16,7 1-10 15,3 1-1-15,11-7 16 16,7-9-18-16,9-6 4 15,6-9 1 1,9-14 1-16,1-4 6 0,7 0-20 16,0-9 9-16,2-10 12 15,-1 1-11-15,-2-3 10 16,1 2-13-16,-2 1-2 16,-2 1 18-16,-2 5-19 15,-6 7 8-15,-2 5 7 16,-7 0 3-16,-2 10 7 15,-6 14-19-15,-3 5 2 16,0 0 1-16,-2 7-6 16,-2 0 9-16,-4 5-13 31,-5 0 2-31,-7 1 13 0,-6 4-14 0,-5-5 5 16,-4 2 2-16,-2 0-7 15,-2-5 12-15,-2-3-13 16,-3-10 6-16,-7-3 5 15,-1-7-9-15,-5-7 5 16,-1-6-42 0,-7-2-31-16,0-6-57 0,0-19-324 15</inkml:trace>
  <inkml:trace contextRef="#ctx0" brushRef="#br0" timeOffset="-1.31043E8">14269 12123 285 0,'0'-8'33'0,"7"-2"-32"16,4-1 10-16,4-3 52 16,-2-1 86-16,-1-2-91 15,0 3 7-15,-2 2 9 16,-2 0-21-16,-3 7-1 15,-4 1-32-15,1 4 3 16,-2-2-3-16,0 2-11 16,0 0 8-16,0 0-16 15,0 0 1-15,0-2 14 16,0 2-18-16,0 0 5 16,0 0-3-16,0 0-6 15,0 0 17-15,0 0-16 16,0 0 5-16,0 0 3 15,0 0-4-15,0 0 9 16,0 0-14-16,0 0 3 0,0 0 13 16,0 0-15-16,0 0 7 15,0 0 0-15,0 0-10 16,0 0 22-16,0 0-23 16,0 0 8-16,0 0 3 15,0 0-5-15,0 0 13 16,0 0-19-16,0 0 6 15,0 0 13-15,0 0-14 16,0 0 8-16,0 0-5 16,0 0-10-16,0 0 22 15,-3 21-21-15,-10 12 8 16,-5 13 6-16,-3 12-6 16,-3 10 10-16,1 2-14 15,4-2 2-15,1-4 13 16,6-6-14-16,3-8 8 31,4-3-5-31,4-10-6 0,1-7 20 0,0-4-23 16,4-7 8-16,11-6 2 15,8-4-7-15,2-6 18 16,9-3-17-16,2 0 3 16,0 0 17-16,-1 0-22 15,-1 0 13-15,-6 0-7 16,-6 0-4-16,-2-2 22 15,0 2-25-15,0-1 10 16,-4-1-40-16,0 2-8 16,-2 0 6-16,-4 0-49 15,-3 0-68-15,-4 0-128 16</inkml:trace>
  <inkml:trace contextRef="#ctx0" brushRef="#br0" timeOffset="-1.31043E8">14681 12414 637 0,'0'-20'56'16,"-5"4"-55"-16,1 9 57 16,0 2 26-16,4 5-7 0,0 0-65 15,0 20-19-15,0 11 12 16,0 14-6-16,0 9 10 15,0 10 3-15,0 2-8 16,0 2 5-16,0 1-7 16,4-2-5-1,0-7 17-15,1-5-21 0,-1-8 10 16,0-11-3-16,0-9-6 16,0-10 18-16,-2-6-20 15,-1-6 5-15,-1-3 4 16,0-2-15-16,0 0-3 15,0 0-23-15,0 0-10 16,0 0 3-16,0 0-10 16,0 0 25-16,0 0-30 15,-3 0-68-15,-6 0-119 16</inkml:trace>
  <inkml:trace contextRef="#ctx0" brushRef="#br0" timeOffset="-1.31043E8">12593 11139 326 0,'13'-2'152'16,"2"2"-74"-16,1 0-27 0,2 0-5 15,6 0 12 1,1 11-24-16,6 2-3 0,6 0-16 16,8 3-7-16,7 1 12 15,10 1-10-15,8 0 3 16,9 4-2-16,9-2-9 15,9-4 6-15,4 2-5 16,4-2 0-16,7-4 21 16,2-3-27-1,4-1 10-15,-1 1-4 0,8-1-5 16,-1 4 13-16,2 0-17 16,1 1 5-16,1-1 11 15,-4 1-19-15,0-1 17 16,2-2-16-16,-3-4 1 15,-5-3 22-15,3-3-23 16,1 0 13-16,2 0-7 16,9-13-3-16,-3-1 19 15,6 3-16-15,-4 1 11 16,-6 9 3-16,-8 1-18 16,-6 0 13-1,-1 0-13-15,-5 0-2 0,-3 2 23 31,1 1-22-31,1-3 8 0,0 0-1 0,-2 0-5 16,1 0 18-16,2 0-21 16,-3-4 6-16,2 3 9 15,-2-5-11-15,4 3 13 16,-2-3-15-16,0 1-6 0,-4-3 25 16,-1-2-20-16,-4 1 7 15,-2-2-7-15,-6 2-12 16,-3-1 25-16,-3 6-26 15,-2-1 11-15,-1 1 5 16,-1 4 0-16,1-5 10 16,-4 5-13-1,1-5 1 1,-6 1 18-16,-1-2-19 0,-8 3 8 0,-7 3-7 16,-3-2-14-16,-4 0 32 15,2 2-24-15,0 0 12 16,3-2 1-16,-1-3-4 15,-1 2 13 1,-3 1-17-16,-7 2 0 0,-9-2 16 16,-9 2-17 15,-12 0-9-31,-10 0-17 0,-7 0-38 16,-18 0-15-16,-13 0-333 0</inkml:trace>
  <inkml:trace contextRef="#ctx0" brushRef="#br0" timeOffset="-1.31043E8">19963 11279 677 0,'13'7'-6'16,"8"-4"3"-16,4-3 3 0,5 0 5 0,2-3-18 15,-1-18-19 1,-6-6-51-16,-10-4 1 15,-9 0 54 1,-6-2 12-16,-6 6 19 0,-25 4 6 0,-9 3 8 16,-5 11-2-1,-8 3-7-15,5 6 8 16,0 0 15 0,8 14-9-1,10 11 29-15,7 10-3 0,10 7-17 0,11 9-14 16,2 1-9-1,20 1 10-15,18-2-23 16,7-7 4 0,10-15 13-1,4-12-14-15,-1-16 6 16,-2-1-3-16,-4-9-9 0,-1-22 22 31,-9-8-17-31,-1-7 6 0,-3-5-1 16,-3-2-4-16,-8 3 13 0,-6 4-18 15,-4 6 15 32,-7 6 27-31,-2 13-30 0,-5 6 8-16,-1 7-9 0,1 8-8 0,10 14 18 0,2 28-27 0,3 12 14 0,4 8 1 0,5 6-4 0,3 4 13 15,-6-30-17-15,1-9 11 16,-1-12-10-16,1-13-5 15,-4-8 9-15,0-2-17 16,-3-27 9-16,-2-7 1 16,-2-12 6-16,-4-5 10 15,-1-5-14-15,-5-2 22 16,-3-1 8-16,-1 3-16 0,0 7 0 16,0 8-14-16,0 11-5 31,-6 11-12-31,-3 15-55 0,0 6-69 15,1 0-150-15</inkml:trace>
  <inkml:trace contextRef="#ctx0" brushRef="#br0" timeOffset="-1.31043E8">21138 11155 549 0,'-22'-29'7'32,"-5"4"-41"-32,-7 9 24 15,-4 10 46-15,-1 6-2 16,5 0 1-16,5 22-25 0,8 13 12 0,9 3-18 16,8 5-8-16,4 0 18 15,5-2-25-15,16-1 10 16,5-12 8-16,2-8-23 15,2-11 22-15,-1-9-17 16,-3 0 3-16,-7-15 19 16,-3-10-12-16,-5-6 9 15,-6 0 15-15,-5 2-7 16,0 5 6-16,0 6-29 16,0 4 7-16,-5 6 7 15,5 6-3-15,-3 2 11 16,3 4-28-16,0 20 5 15,0 7 19-15,5 5-13 0,6 5 3 16,3-5-1 0,4-1-18-1,-1-9-20-15,3-12-26 0,1-8-9 0,2-6-32 16,-1-11-19 0,-2-22-5-16</inkml:trace>
  <inkml:trace contextRef="#ctx0" brushRef="#br0" timeOffset="-1.31043E8">21364 10612 461 0,'-16'-1'39'0,"1"1"24"15,1 36 132-15,3 22-173 0,4 13-14 16,7 8 8-16,0-2-21 15,3-1 13-15,10-5-9 16,1-7 0-16,6-10 9 16,0-8-12-16,0-12 0 15,5-10 8-15,-4-10-19 16,1-8 8-16,-1-6-20 16,-2 0 14-16,-1-13 24 15,-5-10-25-15,-2-1 10 16,-2 1-17-16,-2-1 6 15,0 6 22-15,-1 4-11 16,1 4-1-16,1 2 11 16,2 5-13-16,-3 3 11 15,2 0-11-15,-1 0-4 16,-1 15-8-16,-5 5-30 0,5-2-17 16,-4-6-161-1</inkml:trace>
  <inkml:trace contextRef="#ctx0" brushRef="#br0" timeOffset="-1.31043E8">13924 4528 748 0,'3'-7'52'16,"1"2"-44"-16,-3 1 21 15,6 1 32-15,-1 3-19 16,3 0-16-16,2 1-18 0,2 23-5 16,-2 9 10-16,2 11-16 15,-5 11 8-15,0 0-2 16,-3 2-5-16,-4-5 10 16,-1-10-14-16,2-8 1 15,-2-13-32-15,0-13-14 16,0-8-12-16,-5-12 24 15,-11-32-2-15,-2-16-17 16,0-20 21-16,1-7 37 16,6-6 1-16,2 4 14 15,4 4 44-15,5 13-29 16,0 9-4-16,11 5-9 16,9 11-10-16,6 5 3 15,10 4-10-15,1 7 0 16,3 6 8-16,1 9-11 15,-3 10 5-15,-4 6-2 16,-5 0-7 0,-6 1 16-16,-9 14-14 0,-9 7 6 15,-5 0-2 1,-8 7 2-16,-17 3 8 0,-9 1 10 16,-7 1-2-16,-3 0 6 15,1-4-15-15,2-1-3 16,4-4-6-16,8-2-4 15,7-5 5-15,4 0-65 16,3-7-25-16,11-8-95 16,4-3-204-16</inkml:trace>
  <inkml:trace contextRef="#ctx0" brushRef="#br0" timeOffset="-1.31043E8">14423 4192 774 0,'0'21'-3'0,"0"4"2"16,0 4-1-16,0 3 16 16,0-1-14-16,1 0 3 15,5-4-2-15,-3-1-2 16,2-8 5-16,-4-5-8 15,1-8 5-15,-2-5 2 16,0 0-1-16,0-16 12 16,0-18-4-16,0-7-9 15,0-9 8-15,0-6-4 16,0 0 2-16,3 0-6 16,8 7-4-1,0 9 5-15,2 7-34 0,-3 10-45 16,-2 8-107 15,-3 10-205-31</inkml:trace>
  <inkml:trace contextRef="#ctx0" brushRef="#br0" timeOffset="-1.31043E8">14744 4209 690 0,'0'0'8'15,"0"0"4"-15,0 0-2 16,2 0-4 0,10 0 6-16,5 0-4 0,4 0 5 15,1 0 5-15,1 0-13 16,0-4 0-16,-5-12-3 15,2-1-6-15,-9-5 12 16,-1-1-9-16,-6 1 2 16,-4 2 3-16,0 0-6 15,-2 5 10-15,-13 2-12 16,-1 6-1-16,-2 4 0 16,0 3-6-16,1 0 13 15,0 1-4-15,2 18-3 16,3 8 12-16,1 4-12 15,3 3 7-15,3 5 3 16,5-7 0-16,0 3 5 16,5-8-8-16,14-3 4 15,6-9 28-15,2-5-3 16,6-6-14-16,-2-4-11 16,1 0-7-16,1-8 10 15,-8-10-16-15,-2-2-90 16,-6-2-138-16,-6-1-256 15</inkml:trace>
  <inkml:trace contextRef="#ctx0" brushRef="#br0" timeOffset="-1.31043E8">15459 3957 751 0,'0'-10'1'16,"-2"2"-3"-16,-13 4 44 15,0 4 11-15,-8 0-17 16,1 3-30 0,-5 14-2-16,-2 7 5 0,4 5-7 0,4 2 0 15,4 4 6-15,8 1-7 16,6 0 6-16,3-1-8 15,1-3-2-15,20-7 14 16,9-6-12-16,4-8 5 16,2-7-3-16,3-4-10 15,-4 0-85-15,-2-19-115 16,-9-4-286-16</inkml:trace>
  <inkml:trace contextRef="#ctx0" brushRef="#br0" timeOffset="-1.31043E8">15589 4112 768 0,'10'0'5'0,"5"0"14"16,3 0 50-16,4 0-15 16,0 0-44-16,-2-9-2 15,1-3-9-15,-1-4 4 16,-5-3-4-16,-5 0-14 15,-7-2-5-15,-3 1-7 0,0 3 23 16,-7 2 1-16,-14 6-5 16,-7 4 6-16,1 5-8 15,-6 0 9-15,3 11 7 16,0 8-11-16,6 4 6 16,8 2-2-16,7 3-1 15,4-1 16-15,5 2-13 16,0 0 6-16,18-2 0 15,9-3 4-15,7-7 15 16,7-8-13-16,4-6-3 16,1-3 0-16,1 0-9 15,1-7 2-15,-4-12-10 16,-2-1-91 0,-7 1-67-16,-1 0-107 0</inkml:trace>
  <inkml:trace contextRef="#ctx0" brushRef="#br0" timeOffset="-1.31043E8">16277 3970 720 0,'2'-25'34'16,"-2"-2"-26"0,0 1 12-16,-2 4 32 0,-16 1-4 15,-4 6-53-15,-6 6 0 16,-2 9 2-16,-6 0 3 15,3 16-1-15,0 17-2 16,4 7 0-16,5 7 12 0,6 8-17 16,9-3 11-1,9 1-3-15,0-8-5 16,11-10 4-16,12-15-24 16,6-13-2-16,6-7 2 15,1-19-16-15,-1-27 22 0,-2-17 4 16,-3-10 6-1,-8-9 18-15,-6-3-7 0,-9 1 9 16,-5 7-1-16,-2 13 17 16,0 14 17-16,0 15 2 15,-4 12 0-15,0 9-5 16,-1 11-7-16,5 3-7 16,0 0-32-16,0 21-7 15,0 11 13-15,0 15-2 16,0 11 3-16,0 6-1 15,0 9-4-15,5-3 10 16,9 0-11-16,4-2 5 16,1-7 0-16,2-12-78 15,2-9-59-15,-4-11-64 16,2-16-194-16</inkml:trace>
  <inkml:trace contextRef="#ctx0" brushRef="#br0" timeOffset="-1.31043E8">16513 4150 755 0,'0'-1'80'0,"0"-2"-58"0,8 2-3 0,3-3 27 0,6-3-12 16,2 0-19-16,7-4-13 16,1-2-7-16,0-3 15 0,-5-6-18 15,-3-4-2 1,-5 0-23-16,-6-3-19 0,-8 0 23 15,0 0 2 1,-3 8 0-16,-16 3-3 0,-4 9 7 16,-1 5 28-1,0 4-1-15,1 0-7 16,3 9 14-16,5 14-10 16,2 5 2-16,7 2-1 0,6 4 0 15,0-2 8-15,0 1-14 16,19-5 5-16,3-9 7 15,6-6-11-15,3-9 9 16,-1-4-4-16,1 0-4 16,-4-17 9-16,1-6-9 15,-4-2 4-15,-5-3-2 16,-2 3 1-16,-7 4 5 16,-1 5-6-16,-4 5 14 15,-4 3 17-15,1 5-12 16,-2 3-2-16,0 0-19 15,0 0-9-15,0 20 8 16,0 8-1-16,0 4 6 16,0 5 0-16,0 1-3 15,0-2 6-15,5-9-10 16,4-6 0-16,2-11-18 16,5-6-4-16,1-4 17 15,1-8 3-15,1-17 3 16,-1-6 9-16,1-3-8 15,-2-4 5-15,-2 5-2 16,-2 7-1-16,-1 5 7 0,-4 6-9 16,-3 7 7-1,0 8 3-15,-2 0-8 0,1 6 2 16,-1 16-6-16,1 5 4 16,0 4 9-16,-1 6-11 15,-3-3-3-15,0-1-71 16,0-6-99-16,0-9-245 15</inkml:trace>
  <inkml:trace contextRef="#ctx0" brushRef="#br0" timeOffset="-1.31043E8">17424 3825 805 0,'0'-9'-15'0,"0"5"12"16,-7 4-5-16,-11 0 34 16,0 19-16-16,-2 8-17 15,1 7 10 1,7 6-5-16,3 0 2 0,8 1 14 16,1-4-16-16,10-4 7 15,20-6-3-15,10-10-1 16,9-10 12-16,7-7-13 15,2 0-1-15,0-26 0 16,-7-6-27-16,-11-6 6 16,-9-1-9-1,-14-1 13 17,-12 2 24-32,-5 4-8 0,-7 5 4 0,-17 5-6 0,-4 7 20 0,-2 10 13 15,2 7-17-15,1 0-9 0,6 2 1 16,4 23-6-1,6 6 4-15,4 7-4 16,7 6 3-16,0 2 12 16,5 0-17-16,17-3 10 15,9-1-6-15,6-6 0 0,3-2 4 16,3-10-53 0,-3-6-51-16,-3-7-81 0,-11-8-269 15</inkml:trace>
  <inkml:trace contextRef="#ctx0" brushRef="#br0" timeOffset="-1.31043E8">14828 4588 596 0,'-4'0'-2'0,"4"0"-2"0,-4 0 9 16,4 0-8-16,0 0-19 16,0 0-4-16,18 2 30 15,8-2 5-15,7 0 28 16,13 2-2-16,12-1-10 15,10 2-8-15,10-1 32 16,16 0-26-16,11-2-14 16,13 0 12-16,14 0-16 15,6-2 4-15,7-6 5 16,3 2 42-16,0 2-24 16,0 3-32-16,-8 1-1 15,0 0 8-15,-2 0-8 16,-3 0 3-16,-1 0-4 15,-3 3-2-15,-7 1 15 16,-5-2-18-16,-6-2 12 16,-11 2-8-16,-12 0-20 15,-12-1-21-15,-12 4-6 16,-10-3 13-16,-9-2-6 16,-7 0-13-16,-7 0 6 15,-5 0-13-15,-4 0-20 16,-10 0-89-16</inkml:trace>
  <inkml:trace contextRef="#ctx0" brushRef="#br0" timeOffset="-1.31043E8">11157 12787 660 0,'-2'0'37'16,"-2"0"-15"-16,4 0-10 16,0 0 50-1,0 0-16-15,0 0-38 0,11 0 21 16,11 0-12-16,10-10 23 15,11-2-11-15,9 2-20 16,11-1 11-16,8 1-12 16,7 2-6-16,-1 3 20 15,-3 1-26-15,-8 2 11 16,-10 1-10-16,-14-1-40 16,-13-3-54-16,-17-1-75 15,-12-3-137-15</inkml:trace>
  <inkml:trace contextRef="#ctx0" brushRef="#br0" timeOffset="-1.31043E8">11571 12348 675 0,'-2'-2'64'0,"0"2"-48"0,2 0-14 15,0 25 46 1,-4 19-33-16,1 14 28 0,-1 12 22 16,-1 13-46-16,0 0-3 15,-3-3-5-15,3-5-15 16,-1-3 15 0,-6-14-59-16,-1-13-98 0,-3-18-202 15</inkml:trace>
  <inkml:trace contextRef="#ctx0" brushRef="#br0" timeOffset="-1.31043E8">9451 12010 699 0,'-3'-14'11'0,"3"-3"-19"16,4 4 48-16,26 6 12 16,7 2-33-16,6 5-2 15,8 0-7-15,-3 24 7 16,-6 15-19-16,-8 10-2 15,-10 14 15-15,-15 4-21 16,-9 7-14-16,-1-1-4 16,-30 3-3-16,-15-4 35 15,-12-6-32-15,-7-6 0 16,0-9 4-16,6-10 15 16,9-11 20-16,14-11-11 15,12-7 17-15,13-7 14 16,9-1-20-1,2-4 19-15,6 2-12 0,22-2-26 16,11 0 27-16,14 0-20 16,10 0 13-16,5-9-3 15,1 0-9-15,-4 1 11 16,-5 7-20-16,-8-1 7 16,-8 2 9-16,-12 0-11 15,-8 0-6-15,-9 0-38 16,-8 0-29-16,-7 0-11 0,0 0-93 15,-10 0-155-15</inkml:trace>
  <inkml:trace contextRef="#ctx0" brushRef="#br0" timeOffset="-1.31043E8">10971 13290 663 0,'0'-2'18'0,"0"-2"28"15,0 3 17-15,0-2-14 16,0 2-14-16,0-1-32 15,0 2 14-15,2 0 9 16,1 0-18-16,-1 0 3 16,1 13-18-16,2 14 7 15,1 6 24-15,2 6-24 16,-2 4 7-16,4-1-4 16,-2 1-8-16,2-5 23 15,-2-5-27-15,0-6 8 16,1-9 7-16,1-7-13 15,2-7 13-15,1-4-15 16,3-11-2-16,6-20 26 16,3-9-23-16,2-4 9 15,3-2 0-15,-1 2-14 16,1 4 29-16,-3 10-26 16,-3 7 9-16,1 7 8 15,-2 7-13-15,2 4 18 16,-1 5-21-16,0 0 7 0,0 8 13 15,-2 9-20-15,-4 4 15 16,-4 3-8 0,-2 3-8-16,-4-1 27 0,-2-3-28 15,-1 1 13-15,1-7-7 16,-3-5-17-16,1-5 13 16,2-1-16-16,4-6 9 15,1 0 14-15,2 0-9 16,3-11 18-1,-2-2-10-15,3-3-4 0,-4 1 19 16,2 4-18 0,2-1 9-16,-1 2-4 0,2 5-5 15,1 3 17-15,2 2-18 16,-1 0 2-16,2 0 12 16,-3 4-12-16,1 11 10 15,-2 1-9-15,1-1-4 16,-1-3 22-16,3-4-20 15,1-7 7-15,-2-1 2 16,1 0-7-16,1-23 13 16,1-8-16-16,-2-6 4 15,-1-1 10-15,-1-1-10 16,-7 4 6-16,0 7-6 16,-6 8-27-16,-3 8-5 15,-3 6-33-15,0 6-83 16,0 0-318-16</inkml:trace>
  <inkml:trace contextRef="#ctx0" brushRef="#br0" timeOffset="-1.31043E8">11676 14437 622 0,'9'-20'89'0,"-6"4"-48"15,-1 6-21-15,-2 5 40 16,0 3-1 0,0 2-47-16,0 0 11 0,-14 9-34 15,-8 15 16-15,-5 7 10 16,-7 8-18-16,-5 6 15 16,1 0-18-16,2 6 4 15,4 0 12-15,1 3-17 16,7 0 15-16,3 2-12 15,3 2-4-15,6-2 28 16,5 2-29-16,2-2 11 16,5 0 2-16,0 1-8 15,1-3 14-15,17-1-17 16,7-4 4-16,5-3 12 16,8-8-16-16,8-7 11 15,4-8-6 1,5-10-3-16,4-7 23 0,-1-6-22 15,0 0 6 1,0-22 1 15,-6-2-5-31,-3-5 12 0,-6 0-19 0,-3-2 7 16,-7 3 9-16,-8 2-12 31,-7 0 15-31,-11 1-16 0,-7 1 1 0,0-2 23 0,-20-3-26 0,-10 0 10 16,-12 0 0-16,-11 4-11 15,-9 1 24-15,-6 10-24 0,-5 5 8 16,-5 9 6-16,0 0-10 16,3 10 14-16,5 19-16 15,1 6-58-15,6 5-27 16,7 2-197-16</inkml:trace>
  <inkml:trace contextRef="#ctx0" brushRef="#br0" timeOffset="-1.31043E8">8636 8376 571 0,'0'-18'8'125,"0"2"6"-125,-22 41 71 0,-20 43 0 0,-7 21-27 0,-4 23 122 15,-3 20-183-15,-1 20 12 0,36-36-13 0,10-9 8 16,9 4-5-16,2-12 0 15,13-3 11 1,17-1-14-16,6-3 8 0,10-10 1 16,3-4 2-16,6-5 7 15,2-6-13-15,-4-9 0 0,-1-9 5 16,-6-3-9 0,-5-10 6-16,-7-5-7 15,-5-6-20-15,-8-4 17 16,-5-5-22-1,-6-5 4 1,-5-4-15-16,-4-2-26 0,-1 1-3 0,0 1-10 0,-5 4-24 16,-11 0-43-1,-2-4-175-15</inkml:trace>
  <inkml:trace contextRef="#ctx0" brushRef="#br0" timeOffset="-1.31043E8">13305 8293 599 0,'0'0'7'0,"5"0"-5"16,13 10 50-16,6 16 52 15,10 10-44-15,6 10-25 16,5 8 19-16,7 10-19 15,1 13 1-15,-2 5 2 16,5 12-39-16,-8 8 8 0,0 7-3 16,-7 7-3-1,-6 2 10-15,-7 2-15 16,-9-2-1 0,-11 2 18-16,-8-3-19 0,0-1 7 31,-13 0-6-16,-15-8-7-15,-2-10 8 0,-4-11-2 0,-3-11 7 0,3-14-3 0,2-9-2 16,2-11 14 0,6-5-17-16,5-10-1 0,6-4-5 15,4-9-9-15,4-1 8 16,2-4-30-16,0-3-3 16,3-1 3-16,0-5-57 15,0 0-49 1,0 0-160-16</inkml:trace>
  <inkml:trace contextRef="#ctx0" brushRef="#br0" timeOffset="-1.31043E8">10800 8696 732 0,'0'18'8'0,"0"8"7"15,0 6-17 1,0 5 40-16,4 1-18 0,-1 1-18 15,0-5 6-15,-2-5-11 16,1-5 2-16,-1-7 7 16,-1-5-9-16,0-7 6 15,0-5-3-15,0 0-7 16,0-7 15-16,0-20-36 16,-3-6 16-1,0-6 2-15,3-2 11 0,0 5 13 16,0 1-9-16,0 6-3 15,2 5 19-15,8 8-23 16,1-2 7-16,7 4-9 16,2 2 1-16,8 1 14 15,3 2-14-15,2 4 3 16,5 3 2-16,2 2-4 16,3 0 6-16,3 0-9 15,1 0 5-15,3 0 6 16,1 0-12-16,-3 0 9 15,-3-7-7-15,-4-3-2 16,-9 3 13-16,-5 2-15 16,-8-4 11-16,-4 5-2 0,-4 3-5 15,-2 1 9-15,-4 0-7 16,0 0-2-16,0 0 2 16,0 3-2-16,1 13 9 15,0 3-4-15,0 8 3 16,2 2 9-16,-1 6-12 15,0 2 4 1,1 2-4-16,2 3-3 0,0-2 7 16,2 5-14-16,-4-2-34 15,-2-6-62-15,-4-6-79 16</inkml:trace>
  <inkml:trace contextRef="#ctx0" brushRef="#br0" timeOffset="-1.31043E8">8330 8540 678 0,'2'-2'60'0,"-2"2"-53"16,0 0-7-16,0 0 29 15,0 0 34-15,0 0-26 0,0 0-2 16,0 0-3 0,-11 0 4-16,-6 0-18 0,-2-3-12 15,-7-6 16-15,-5-6-16 31,-3-7 2-15,-4-7 0-16,-4-6-5 0,-1-5 22 0,3-10-20 16,3-8 16-16,6-5-3 15,3-11-18-15,11-10 4 0,6-12-4 16,9-11-3-16,2-14 16 16,10-9-19-16,17-3 11 15,11-5-5-15,3 2-9 16,4 1 16-16,-3 19-14 15,-6 9 1-15,-5 15 14 16,-9 12-13-16,-8 12 8 16,-5 5-1-16,-4 3-8 15,-2 6 20-15,-3 1-18 16,0 7 4-16,0 7 1 16,0 12-2-16,0 7 11 15,0 11-14-15,0 3 4 16,0 6 8-16,0 0-15 15,0 0 4-15,0 0-27 16,0 0-26-16,-1 6-20 16,-3 5-87-16,-4 1-106 15</inkml:trace>
  <inkml:trace contextRef="#ctx0" brushRef="#br0" timeOffset="-1.31043E8">8069 6222 315 0,'-19'12'157'15,"0"0"-75"1,6-1-17-16,3-4-24 0,5 2 8 16,1-4-20-16,4-1-15 15,0-2-18-15,6-2-1 16,14 0 15-16,4 0-1 15,8-14 3-15,7-12-3 16,3-12 0-16,3-4-5 16,-4-1 1-16,-2 3-6 15,-3 3 11-15,-8 10-3 16,-9 7 16-16,-6 9-10 16,-5 5-4-16,-2 4 5 15,-2 2-16-15,-3 0-1 16,3 19 0-1,1 10 15-15,-1 12 18 0,5 8-23 16,-1 3 2-16,2 6 1 16,2-4-10-16,3-3 2 15,-1-7-4-15,3-8-1 16,-6-10-65-16,-2-13-44 0,-2-9-83 16,-6-4-321-1</inkml:trace>
  <inkml:trace contextRef="#ctx0" brushRef="#br0" timeOffset="-1.31043E8">7970 5161 887 0,'10'21'-4'16,"0"16"7"-1,3 11-8-15,2 13 8 0,3 4 1 16,0-1-5-1,-1-8 10-15,-4-10-15 16,-1-10 4-16,-6-11 7 0,-6-13-7 16,0-12-6-16,-14-3 5 15,-12-27-1-15,-5-15 15 16,-1-15-20-16,1-11 24 16,5-6 5-1,7-3-2-15,7 6 1 0,11 10-14 16,1 10-4-16,1 12 7 15,18 6-9-15,8 11 8 16,3 6-11-16,4 8-1 16,-3 5 15-16,3 6-12 15,-1 0 3-15,-6 7-6 16,-3 15 3-16,-7-1 7 16,-8 4-14-16,-5 2-9 15,-4-1 18-15,-6-4 2 16,-15 2 4-16,-3-1-3 15,-6-2-3-15,-1-4 11 16,-1-1-13-16,2-4 5 16,5-7-1-16,2-2-19 15,5-3-37-15,7-7-79 0,9-22-145 16</inkml:trace>
  <inkml:trace contextRef="#ctx0" brushRef="#br0" timeOffset="-1.31043E8">8404 5003 592 0,'5'24'17'0,"-3"3"-12"16,-1-2-6-16,2 3 48 15,-3-7 39-15,4-3-39 16,-4-7-24-16,1-3-13 0,3-6 2 15,-3-2-9-15,0 0 13 16,5-21 22-16,1-16-3 16,2-9-30-16,-3-11-10 15,5-4-3-15,-3-2-11 16,2 2-44-16,-3 10-64 16,-4 8-152-16</inkml:trace>
  <inkml:trace contextRef="#ctx0" brushRef="#br0" timeOffset="-1.31043E8">8681 4930 666 0,'16'12'5'0,"1"-6"0"0,2-2 29 0,0-4 19 15,2 0-8-15,-1-4-34 16,-1-14 6-16,-1-3-17 15,-7-2-11-15,-3-2-2 16,-6 3-19-16,-2 4 18 16,-2 2-6-16,-15 8 2 15,-3 6 17-15,-2 2-1 0,-2 0 3 16,0 14-2 0,1 9 1-16,5 4 6 15,4 4-5-15,6 0 4 16,2 0 9-16,6-2-8 15,0-2 9-15,18-3 1 16,5-7-1-16,6-3 8 0,1-9-20 16,3-5 2-1,-4 0-9-15,-4-7-65 0,-7-17-117 16,-6-5-339 0</inkml:trace>
  <inkml:trace contextRef="#ctx0" brushRef="#br0" timeOffset="-1.31043E8">9191 4661 350 0,'0'-5'345'0,"0"1"-309"15,-1 4-21 1,-10 0 6-16,-4 0-16 0,0 4-2 16,2 14 2-16,4 4 1 15,3 6 3-15,6 2-4 16,0 4 2-16,0-1 10 0,11-4-15 16,11-2 4-16,6-6 3 15,4-10-7-15,5-3 9 16,5-8-21-16,2 0 19 15,1-25-15-15,-3-8 1 16,-5-5 1-16,-8-1-14 16,-6-4-1-1,-11 4 21-15,-9 5-2 0,-3 6 1 16,-3 6-8 0,-18 6-3-16,-3 8 27 0,-1 6-16 31,1 2-1-16,4 0 3-15,4 13-1 0,9 9 8 0,6 5-15 16,1 0 5-16,1 4 6 0,20 0-9 16,7-4 5-16,5-5-4 15,8-9-7-15,3-7-9 16,2-6-82-16,-2 0-8 16,-1-8-2-16,-4-11-30 15,-2-7 45-15,-6 0-93 16</inkml:trace>
  <inkml:trace contextRef="#ctx0" brushRef="#br0" timeOffset="-1.31043E8">9931 4470 573 0,'-20'-7'109'16,"-2"2"-105"-1,-5 5 1 1,-1 0 14-16,1 3 16 47,0 14-18-47,2 6-12 0,5 4-8 0,4 6 12 0,6 4-13 0,7-3 7 0,3 1-5 0,0-6-1 0,7-8-9 15,12-8-56-15,4-13-14 16,1 0 18-16,1-24 20 16,-1-16 41-16,-1-9 1 15,-5-9 8-15,-2-9 9 16,-6-8-4-16,-5 3 2 15,-5 1 16-15,0 6 28 16,0 8 14-16,-5 13-2 16,-5 10-6-16,-2 6-12 15,3 10-13-15,0 7 3 16,3 4-12-16,-1 6-20 16,2 1-1-16,-1 12-11 15,0 19 3-15,2 13-2 16,-3 14 2-16,6 9 6 15,1 2-12-15,0-2 4 16,6-4 7-16,12-8-10 16,7-9 5-16,6-6-5 15,5-8-7-15,2-6 2 16,-1-8-10-16,1-9-1 16,-3-9-14-16,-2 0-17 15,-6-14 16-15,-5-15-7 16,-8-6-11-16,-7-5-2 15,-7 4 17-15,0 0 28 16,-16 7-7-16,-5 7 42 0,-3 5 9 16,-2 12-7-1,6 5-8-15,2 0-11 16,5 8-5-16,5 13 6 0,8 6-11 16,0 0 4-16,3-1 1 15,15 0-3-15,6-2 5 16,2-9-15-16,0-5-18 15,2-9 4 1,2-1-16 0,-5-5 6-16,1-16-5 15,-4-7 8-15,-1-1 19 0,-7-2 12 0,-4 6 19 63,-1 4 28-32,-4 5 26-31,-2 7 13 0,-2 14-37 0,2 27-35 0,-2 2-13 16,4 4-93-16,4-4 90 15,1-1-24-15,5-33-1 16,3 0-5-16,2-14 30 16,0-10 10-16,0-5-8 15,0 0 6-15,-4 5 11 16,-1 1 25-16,-4 5 11 15,1 8-35-15,-3 5-11 16,-3 5-14-16,3 0-6 16,-4 3 12-16,-1 17-2 15,1 1-15-15,-1 2 6 16,-1 1-29-16,-1-6-58 16,0-5-102-16</inkml:trace>
  <inkml:trace contextRef="#ctx0" brushRef="#br0" timeOffset="-1.31043E8">10789 4305 425 0,'22'-29'224'0,"-6"3"-207"16,-1 6-17-16,-7 6 14 16,0 1 3-16,-6 7 29 0,0 4-22 15,-2 2-13-15,0 0 5 16,0 0-10-16,0 0 5 15,-9 0-9-15,-2 0-6 16,-4 8 1-16,-1 5-1 16,2 9-4-1,-2 3 18-15,3 2-15 0,7 2 5 16,3-2-2-16,3-2 0 16,0-1 3-16,15-7-7 15,15-8 3-15,4-6 1 16,8-3-16-16,6-4-11 15,3-24-11-15,1-8-15 16,-3-9 18-16,-8-2-5 16,-10 4 33-16,-8-3 9 15,-13 8 10-15,-10 6 21 16,0 10-2-16,-12 6 3 16,-14 8 6-16,0 8-17 15,-1 3-4-15,1 22-11 16,7 11 3-16,4 11 13 15,5 4-17-15,7 8-4 16,3 0 2-16,0 2-5 47,13-3 8-47,3-7-19 16,8-10-119-16,1-11-113 0</inkml:trace>
  <inkml:trace contextRef="#ctx0" brushRef="#br0" timeOffset="-1.31043E8">11042 4717 308 0,'-134'37'236'0,"-25"8"-181"15,-28 6-14-15,-22 5 57 16,-7 2-18-1,6 2 10-15,13 1-14 0,23 4-10 16,21-4-33-16,20 2-38 16,17-2 6-16,11-1 2 15,7-3-13-15,7-10 13 16,9-1-8-16,10-12-38 16,11-7 0-16,4-11-25 15,5-10-54-15,6-6-126 16,0 0-271-16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9-05T04:09:30.4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14576 8119 999 0,'0'-2'7'15,"-16"2"-2"-15,3 0-1 31,4 0-5 1,4 0 12-32,5 0-15 0,0 0-5 0,27 0-4 0,10 0 5 0,5-4 17 0,-2 2-12 15,-2-2-3-15,-14 4 18 16,-22 0-13-16,-6 26 2 31,-32 14 13-31,-13 13-14 0,-6 3 14 0,3-2-12 16,12-14 3-16,19-9-1 0,21-9-6 0,8-16-60 15,34-6-42-15,7 0-107 16,4-21-197 0</inkml:trace>
  <inkml:trace contextRef="#ctx0" brushRef="#br0" timeOffset="4857.7142">10477 9531 370 0,'0'-13'133'0,"0"2"-83"0,0 4 6 0,0 1-3 31,0 1-2-31,0 0-6 0,0 3-4 0,0 2 13 0,0 0-15 0,0 0-15 0,0 0-12 16,4 18-11-16,2 5 6 16,0 10-7-1,5 7 11-15,-2 7 8 0,2-1-23 16,2 1 10-1,0-1-4-15,3-3-10 16,1-4 20 31,0-5-18-47,3-3 4 16,1-7 6-16,-1-5-9 0,5-4 14 0,-1-3-17 0,5-4 7 0,0-6 9 0,3-2-12 0,6 0 7 0,2-4-3 15,2-14-7-15,3 1 21 16,0-6-19-16,2 0 8 15,0-1-1 1,0 2-8-16,-1 4 15 0,2 2-19 16,-3 7 9-16,-1 3 8 15,-1 6-14 1,0 0 12-16,-1 0-9 0,-4 0-2 16,0 2 20-16,0 11-23 15,-5 4 13-15,0 5-3 16,-1 2-6-16,0 5 14 15,-3 0-16-15,4 5 4 16,-8-2 7-16,0 2-6 16,-5 2 10-16,1-1-13 15,-8 3-1-15,1-5 16 16,-1 1-15-16,-1-5 6 16,-1-5 2-16,1-4-10 15,-1-4 17-15,-4-4-18 16,2-4 8-16,-3-3 3 15,-4 0-5-15,1-5 9 110,0 0-13-110,19-39 4 0,6-17 13 15,2-4-15-15,8-6 4 0,5-6 2 0,6 2-1 0,-13 38-5 0,4 3 10 16,2 0-9-16,1 9-1 0,-1 2 13 0,1 5-13 63,-2 4 8-63,-2 6-8 15,-2 3-4-15,36 0 23 0,-4 5-22 0,3 11 7 0,0 2 3 16,-1-3-9 31,1 1 13-47,-32-8-12 31,-1-5-1-31,0 1 20 0,16-4-24 0,0 0 15 0,-1-11-5 0,-5-7-3 16,-1-4 9-16,-1 0-9 15,-21 2 12-15,-2 2-16 16,1-4 3-1,-10 2 21-15,2-3 0 0,-4 6 1 16,-5-5-7-16,0 2-11 16,-3 2 34-16,-1-5-28 15,0-5 11-15,0 3 2 16,-1-2-14-16,-3 1 17 16,0 2-20-16,0-1 5 15,0 3 16-15,0-1-20 16,0 6 3-16,0-1-9 15,0 1-3-15,0 5 22 16,0 3-22-16,0 2 12 16,0 2 1-16,0 2-6 0,0 3 13 15,0 0-21 1,0 0 1-16,0 0 13 0,0 0-17 16,-3 0-15-16,2 0-60 15,-7 0-54-15,-5 0-149 16</inkml:trace>
  <inkml:trace contextRef="#ctx0" brushRef="#br0" timeOffset="10814.8777">11961 7711 870 0,'0'-37'71'0,"1"0"-21"0,-1 35-7 0,0 2-9 32,0 0-30-32,0 0-4 0,0 12-10 0,0 18 0 0,-5 6 25 0,-4 12-20 0,-2 4 7 0,1 3-1 0,1-1-4 0,3-4 8 0,1-4-11 0,1-6 0 0,0-3-6 0,4-8-16 0,-2-11-11 0,2-2-18 0,0-9 13 0,0-2 16 0,-3-5 15 0,0 0 17 0,-2 0 0 0,-2-14-4 0,-1-3 9 0,1-3-4 0,-1 1 16 0,3 0 6 0,2 2-3 0,0 2-5 0,2 2-13 0,-2 4-3 0,3 4 5 15,0 1 0 1,-3 4 0-16,3 0-10 0,0 0-11 0,0 14 11 0,0 10 2 16,-2-2 2-1,0 7-2-15,1 0 1 16,1-3 5-16,0-1-13 0,0-6 8 15,0-1 3-15,0-4-6 16,0-5 4-16,0-3-6 16,0-1 1-1,0-2 6-15,0-3-1 0,0 0 1 94</inkml:trace>
  <inkml:trace contextRef="#ctx0" brushRef="#br0" timeOffset="10874.9508">11833 8261 975 0,'0'0'5'62,"1"0"8"-46,6-8-7-16,0-7 3 15,5-9-2-15,1-1-6 0,0 4 3 0,0 4-22 0,-5 2-20 0,-1 8-48 0,-7 7-63 0,0 0-95 0</inkml:trace>
  <inkml:trace contextRef="#ctx0" brushRef="#br0" timeOffset="11529.9882">11220 7653 695 0,'0'-4'33'15,"0"4"18"-15,0 0-13 0</inkml:trace>
  <inkml:trace contextRef="#ctx0" brushRef="#br0" timeOffset="11673.4788">11220 7658 833 0,'1'24'21'0,"-1"60"35"0,0 12-14 0,0 6 3 0,0-1 31 0,0-4-75 0,-1-6 0 0,1-64-7 0,0-14-64 0,0-13-106 0,0-4-167 0</inkml:trace>
  <inkml:trace contextRef="#ctx0" brushRef="#br0" timeOffset="12311.8689">12619 7495 570 0,'0'0'64'0,"0"0"-36"0,0 7-3 0,0 15 11 16,-9 2 25-1,0 13-29-15,-4 0-10 0,2 1-2 16,-1 2-1-16,-3 4-1 0,5 2 3 31,-1-5-4-31,1 2 7 0,2-3-16 16,4-5-4-16,0-6-3 0,3-7-2 0,-1-4 4 31,0-7-3-31,2-2-1 0,0-5-9 31,0-4-55-31,0 0-9 0,0 0-37 0,0-6-59 16,0-8-178-16</inkml:trace>
  <inkml:trace contextRef="#ctx0" brushRef="#br0" timeOffset="13702.122">11623 10887 742 0,'0'0'45'0,"2"0"-38"0,21 0-8 31,8 0 25-31,11 0 9 0,7 0-15 0,5-7-15 16,-5-1-4-16,-1 3 10 15,-10 2-5-15,-7 2 6 0,-9 1 6 16,-4 0 8-1,-3 0 8-15,-9 1-9 16,0 13 3-16,-2 7 5 0,-4 8-2 16,0 6 1-16,0 7-7 15,0 5-8-15,0 8 9 63,0 2-16-63,0 9 2 15,3 10-10 1,2 1 2-16,2 5 0 0,3 1 2 16,-6-1-2-16,-1-7-2 15,-3-12 0-15,0-6 0 0,0-10-5 0,0-9-43 0,-5-11 6 0,-4-12-30 0,-2-11-30 16,-4-4-53-16,3-13-112 0</inkml:trace>
  <inkml:trace contextRef="#ctx0" brushRef="#br0" timeOffset="14248.4031">11806 11554 807 0,'108'-28'6'0,"11"-2"179"0,12 1-183 15,6-2 0-15,-45 13-7 0,-48 10-18 0,-10 3 1 0,-8-2 6 0,-9 6 7 0,-6 0 5 16,-6-2 0-16,-1 3 8 15,-4 0-2 64,0 0-4-79,0 0 5 15,0 0-48-15,-4 0-41 0,-1 8-36 0,1-1-76 16,-4 1-267-16</inkml:trace>
  <inkml:trace contextRef="#ctx0" brushRef="#br0" timeOffset="18435.8214">16655 9707 263 0,'3'-31'11'15,"-1"6"282"-15,-2-1-159 16,0 3-62-16,0 6-23 15,2 3 8-15,-2 4 6 16,1 5-17-16,-1 3-6 16,0 2-19-16,0 0-20 15,0 0 6-15,0 4-19 16,0 16 7-16,0 4 10 16,0 5-3-16,0 5 3 15,3 0-7-15,12-5 1 16,6-4 5 15,10-2-7-31,12-5 2 16,8-6 3 15,18-7-6-31,10-5 12 0,11 0-12 0,8 0 8 0,5-17-6 0,3 1 1 16,-8-2 7-16,-7 5-7 0,-11 2-1 0,-14 6-7 0,-13-2-19 15,-13 1 17-15,-12 2 6 16,-8 2-1-16,-7-1 16 15,-7-4-14-15,-1-1 9 16,-5-6-3-16,0-1-3 16,0-7 8-16,3-3-14 15,0-3 10-15,1 3-2 16,-1-2-3-16,1 2 10 16,4 1-11-16,-2 2-3 15,-2 2 12-15,1 4-11 16,0-2 5-16,-2 7 1 15,-3 3-5-15,2 5 12 16,-2 3-14-16,0 0 5 16,1 0-43-16,-1 0-104 15,0 6-4-15,0 4-204 16</inkml:trace>
  <inkml:trace contextRef="#ctx0" brushRef="#br0" timeOffset="19638.9465">6590 7949 631 0,'10'-33'48'0,"-6"14"-25"0,3 12-11 15,-2 7 0 1,1 12-3-16,0 21-8 0,0 10 32 16,1 8-20-16,0 10-4 15,-2 5 0-15,3-2 2 16,4-1 6-16,2-6-1 15,7-7-17 1,13-9 6-16,16-16-6 0,21-16 2 16,29-9 11-1,32-29-7-15,38-29-1 0,28-19 2 16,31-18-3-16,24-7 0 16,10-2-5-16,6 12-2 15,-3 8-12-15,-8 9-30 16,-11 12-19-16,-16 6-75 15,-20 7-94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9-05T04:12:20.7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5604 5806 102 0,'-11'-2'3'0,"1"-1"55"16,2 1-2-16,2-1 16 0,-1-1-51 15,2 2 5-15,2 0-1 16,2 2-18-16,-1 0 2 16,2 0 141-16,0 0-82 15,0 0-39-15,0 0-2 16,0 0 9-16,0 0-6 16,0 0-6-16,0 0-11 15,0 0-8-15,0 4 3 16,3 15-11-16,9 5 14 15,0 7 13-15,4 3-12 16,2 1 2-16,3 0-6 16,3-1-11-16,4 3 14 15,2-5-14-15,8 1 7 16,0-4-1-16,4-5-7 16,7-4-1-16,-1-4 2 15,4-11 1-15,1-2 4 16,3-3-4-16,-1 0 14 15,0-3-10-15,4-9 2 16,3-2 5-16,3-1-10 16,1-2 6-16,6 0-4 15,3 0-3-15,1 1 10 16,-4 5-13-16,-1 0 8 16,-1 8 3-16,-7 3-8 15,-3 0 9-15,1 0-9 16,-3 0 3-16,0 0 4 15,-1 0-3-15,-5 12-2 16,0 0 0-16,-5 5 0 0,-3 3 1 109,-7 1-5-109,17 38 2 0,-2 1 1 0,-6-2 7 0,-2 0-2 0,-4-3-7 0,-3-3 8 0,-22-36-6 16,-3-5 1-16,-1-1 2 16,1-2-4-1,-5-5 3-15,3 0-6 0,1-3-1 16,4 0 8 31,3-5-4 0,3-10 4-47,7-7-4 0,6 0-3 0,4-4 19 0,4-1-23 0,2 4 15 0,2 0-9 0,4 6 3 0,0-1 6 0,5 5-7 0,5 1 0 15,1 0 2-15,0 2-1 0,7 1 1 16,-3 1-3-16,1 3-3 16,0 0 13-16,0 3-10 15,-1 2 4-15,-2 0-3 16,-4 0 0-16,-4 7 5 15,-1 6-9-15,-3-2 6 16,1 1 0-16,-1-2-3 16,4 0 8-16,0-5-10 15,0 1 1-15,-2-4 14 16,2 2-18-16,-3-2 13 16,-3-2-10-16,0 0 1 15,-2 0 15-15,-2 0-22 0,0 0 9 16,2 0 4-16,-2 0-6 15,2 0 15 1,1-4-17-16,1-4 1 0,-1-4 13 31,-3 3-14-31,-1-1 9 0,-2 2-4 0,-3 1-7 16,-6-1 18-16,0 2-17 16,-3 1 10-16,0 0-9 15,-2-2 6 1,-1-1 10-16,-2 1-19 0,-2-4 12 15,-4 2 6 1,-1-2-10-16,-2 0 15 0,-1 2 1 16,-4 0-10 15,1-2 22-31,-3 2-31 0,-2 0 19 16,-1 1-2-1,-3-2 8-15,-2 4 9 0,3 1-30 0,-3 0 13 16,-1 2 14-1,0-1-15-15,2 1-3 0,-2 1-14 0,0 1 1 16,0 1 18-16,0-2-24 31,0 2 9-31,0-4-50 0,-7-1-138 0,-6-3-574 16</inkml:trace>
  <inkml:trace contextRef="#ctx0" brushRef="#br0" timeOffset="3641.2724">8038 4367 347 0,'5'-1'229'15,"-4"-2"-139"-15,-1 3-50 16,0 0-6-16,0 0-21 15,0 4 7-15,0 8 27 16,1 1-3-16,3 3-11 16,-3 1-8-16,3 3 11 15,1-2-7-15,-2 6-12 16,1 1 8-16,1 1-9 16,-1 1-13-16,1 0 5 15,-2 0-12-15,2-1 9 16,-3-3-4-16,1 4-4 15,-2-2 6-15,-1-2-4 16,0-2 3-16,0 0 0 0,0-1-6 16,-5-4 5-1,-11-1-21-15,-5-3-119 0,0-10-184 16,-2-2-252-16</inkml:trace>
  <inkml:trace contextRef="#ctx0" brushRef="#br0" timeOffset="4031.6028">7947 4805 622 0,'2'-4'73'16,"-1"0"-39"-16,-1-1 30 16,0 3-20-16,0 2-21 15,2 0-14-15,0 0-14 16,3 0 5-16,1 0 0 15,-1 5 1-15,6 5 4 16,-2-1-9-16,0 3 12 16,0-2-6-16,-2-3-1 15,3 0 3 1,3-2-5-16,1-5 5 0,2 0 3 16,2 0-2-1,2-5 8-15,-1-9 0 0,-2-1 1 16,0-5-1-16,-4 2-10 15,-3 1 3-15,-3 4-4 16,-3 3-4-16,-1 2 8 16,-2 7-11-16,-1 1 6 15,0 0-5-15,0 0-70 16,0 0-116 0,0 5-172-16,-1 10 73 0</inkml:trace>
  <inkml:trace contextRef="#ctx0" brushRef="#br0" timeOffset="5344.2784">9901 4439 690 0,'0'-22'48'0,"0"5"9"16,0 5 35-16,0 7-45 15,0 3-5-15,0 2-6 16,0 0-27-16,0 5-8 16,0 23-11-16,0 8 20 15,0 15-6-15,0 7-5 94,0 2 4-94,-14 16 0 0,-2-17-3 16,0-8 3-16</inkml:trace>
  <inkml:trace contextRef="#ctx0" brushRef="#br0" timeOffset="5707.3583">9766 4832 632 0,'0'-4'96'0,"0"0"-14"16,0 4-33-16,0-3-12 15,0 3-29-15,0 0-9 0,4 0 2 16,8 9-3-16,-1 4 3 16,3 7 4-16,-2 1-11 15,-3 1 8-15,1 2 2 32,1-2-4-32,-5 0 2 0,3-3-6 0,-2-4 6 15,2-2 2 1,0-5-8-16,-5-2 8 0,4-6-4 15,0 0 3 1,4 0 2 0,-1-11 1-16,6-10 29 0,0-3-12 0,2-5-21 15,-1 0 6-15,-2 4-11 16,-5 3 8-16,1 5-6 31,-6 3 0-31,-2 7 5 0,-3 3-8 0,-1 2 5 16,0 2-11-16,0 0-76 15,0 0-134-15,0 0-319 16</inkml:trace>
  <inkml:trace contextRef="#ctx0" brushRef="#br0" timeOffset="9500.0246">7132 7587 899 0,'0'0'3'0,"0"-2"-1"0,17-6 10 16,7 2 21-16,10-4 20 15,6 5-46-15,2-3 1 16,1-1 2-16,-5 1-10 16,0-2 13-16,-8 2-21 15,-2 2 2-15,-4 1-42 16,-3-2-143-16,-7-4-216 16</inkml:trace>
  <inkml:trace contextRef="#ctx0" brushRef="#br0" timeOffset="9984.6662">7804 7289 820 0,'9'-12'26'15,"7"2"-28"1,4 5 17-16,9-1-12 0,0 6 11 15,2 0 1-15,-1 11-20 16,-2 11 14-16,-7 4-12 16,-7 8-5-16,-9 0 24 15,-5 9-24-15,-5 0 8 16,-18-1 4-16,-4 0-10 16,-2-5 22-16,5-7-26 15,5-7 7-15,6-12 11 31,7-1-13-31,6-8 16 0,0 1-21 0,21-3 1 16,13 0 24-16,8 0-17 16,14-3 8-16,5-10-1 15,1-3-15-15,-1 1 31 16,-10 1-33-16,-8 5 13 16,-12 0 4-16,-10 8-11 15,-8-1 16-15,-8 0-18 16,-5 2 3-16,0 0 14 15,0 0-30-15,-1 0-40 16,-13 0-48-16,1 0-86 16,-2 4-193-16,-1-4 283 15</inkml:trace>
  <inkml:trace contextRef="#ctx0" brushRef="#br0" timeOffset="15390.6231">15762 6120 312 0,'9'8'-13'0,"0"6"147"0,0-2-62 16,-1 0-36-1,-1 1-6-15,4-1-6 16,-3 3 16-16,7-4 14 0,-2 1-41 16,1 0 11-1,4-2 4-15,2-2-4 0,8-1 3 16,0 2-14-16,3-2 4 15,3 1 19-15,2-3-33 16,4 4 10 0,1-4-12-16,2 1-8 15,5 0 28-15,6-1-25 0,2 0 10 16,5-2 0-16,2 1-5 16,2 0 17-16,0 0-21 31,-1-2-3-31,-1 0 17 15,-4 3-13-15,1-3 8 0,-2 3-11 16,-1-2-2 0,-3 2 20-16,0 2-20 0,-1 0 10 15,-4 3 1-15,-4 4-11 0,-5-1 20 16,-4 3-24-16,-4-1 10 16,-5 1 4-16,-1 2-4 15,-3-1 6-15,-1 0-12 16,-4 0 3-16,0 1 16 15,-4-5-19-15,-1 1 7 16,2-3 2-16,-8 0-10 16,3-2 22-16,-2-1-23 15,-1-3 10-15,2 2 1 16,-2-6-7-16,6-1 12 16,-2 0-12-16,7 0 0 0,5-6 15 15,4-13-18-15,7-2 12 16,3-4-2-16,2-2-15 15,3-1 32-15,-2 4-27 16,0 0 9-16,-1 3-2 16,-2 5-3-16,-1 3 15 15,-3 5-20 1,2 2 6-16,-1 4 10 0,4 2-12 16,1 0 10-16,1 0-10 15,2 0-1-15,3 0 18 16,-3 2-20-16,0 8 10 15,0 0 2-15,-2-3-9 16,-1 3 13-16,0-2-16 16,-1 0 6-16,1-3 8 15,3 1-10-15,1-4 11 16,0 4-12-16,0-6-4 16,-1 2 25-16,0-1-24 15,-5 2 12-15,1-2-4 16,-6 3-7-16,3-4 20 15,1 5-23-15,2-5 9 16,3 0 7-16,-1 0-12 16,5 0 14-16,-2 0-14 15,2 0 2-15,1-5 14 16,-6 0-16-16,1-3 9 16,-4-1-1-16,-4 1-14 15,0 1 26-15,-4-2-22 0,2-1 9 16,0 0 2-1,-1-1-6-15,-5 0 11 16,-2-1-15 0,0 0 2-16,-6 0 16 0,-1 1-16 15,-2 0 8-15,-4 0 0 0,1 2-10 16,-1-2 30-16,0-1-18 16,3 2 16-16,-5 0-14 15,1 3-6-15,-1-1 14 16,-1 2-19-16,-1 3 10 15,-1-2 7-15,-3 1-9 16,1 4 5-16,-1-2-15 16,-2-1 1-16,4 3 16 15,3-6-22-15,-3 0-50 16,-4-4-107-16,0 3-372 16</inkml:trace>
  <inkml:trace contextRef="#ctx0" brushRef="#br0" timeOffset="31469.1073">16844 7342 395 0,'0'-3'258'0,"0"-1"-176"15,0 0-16-15,0 2 17 16,0-2-34-16,0-1-21 16,7-2-15-16,14 2-9 15,4-1 4-15,5 3-12 16,6 3 3-16,0 0 12 15,-5 14-17-15,-3 10 10 16,-8 9-10-16,-12 4-4 16,-8 3 12-16,0 1-39 15,-22 0-6 17,-12-3-9-17</inkml:trace>
  <inkml:trace contextRef="#ctx0" brushRef="#br0" timeOffset="31625.0818">16996 7602 793 0,'-38'29'1'47,"5"-6"-8"-47,7-11 7 0,8 0 9 15,9-7-13-15,9 1 7 0,0 0-4 0,10-6-3 0,13 2 23 0,11-2-1 0,27 0 7 16,0-8-14-16,1-7-6 0,-6-8 0 0,-9 0-66 0,-5-3-65 0</inkml:trace>
  <inkml:trace contextRef="#ctx0" brushRef="#br0" timeOffset="32719.2556">17320 7165 293 0,'0'-4'289'32,"0"0"-208"-17,0 2-9-15,0 2 14 0,0 0-46 0,0 0-22 0,-3 18-27 0,-4 11 4 0,0 7 18 0,3 8-19 0,-3 5 18 16,6-2-14-16,1-7 6 0,0-9 5 16,3-3-13-16,12-10 4 15,4-11 7-15,5-7-13 16,3 0 16-16,1-7-15 15,2-22-2 1,-2 0 19-16,-4-1-17 0,-3 0 8 16,-3 3-4-16,-5 8 0 15,-6 8 10-15,-3 2-14 32,-1 4 9-32,-3 5 5 0,0 0-2 0,0 5 3 15,0 21-28 1,0 8 14-16,0 10 19 15,0 6-15-15,-4-2 4 0,2 0-2 32,1-7-4-1,1-6 15-31,0-6-22 0,0-12 4 0,0-9-153 0,0-8-136 0</inkml:trace>
  <inkml:trace contextRef="#ctx0" brushRef="#br0" timeOffset="32744.1673">17551 7691 105 0</inkml:trace>
  <inkml:trace contextRef="#ctx0" brushRef="#br0" timeOffset="32812.6582">17788 7285 888 0,'60'-72'0'0,"-25"72"4"0,-3 0-13 0,-4 11 16 0</inkml:trace>
  <inkml:trace contextRef="#ctx0" brushRef="#br0" timeOffset="32843.795">17964 7248 895 0,'1'65'-5'16,"-1"5"-3"-16,0-4 13 0,0-2-83 0,-13-4 49 16,-6 0-41 77,9-46 45-93,-9-3 26 0,-6 1 6 16,-3-2 0 0,-1-1 13-16,3 2-28 0,3-4 12 0,7-6-10 0,3-1-197 15,8 0-244-15</inkml:trace>
  <inkml:trace contextRef="#ctx0" brushRef="#br0" timeOffset="40937.5009">21782 7238 691 0,'0'-6'42'16,"0"-2"-11"-16,0 3 1 0,0 3 5 0,8-2-24 0,11 2-17 0,28 2 20 0,1 0-15 0,1 0 4 0,-6 0 25 0,-2 0-88 0,-9 0-111 0,-29 0-125 0,-1 0 43 0</inkml:trace>
  <inkml:trace contextRef="#ctx0" brushRef="#br0" timeOffset="41609.9525">22329 6849 725 0,'1'-5'30'0,"-1"0"-18"0,0 3-10 0,0 1 9 0,2 1 6 15,-1 0-29-15,1 0 17 0,0 8-12 0,-2 13 1 0,0 6 21 0,0 8-19 0,0 5 10 0,0 4-5 0,-2-1-5 0,-4 0 18 16,3-3-25-16,3-3 10 0,0-5 10 15,0-6-18-15,1-5 17 16,13-9-12-16,2-4-3 16,8-6 20-16,0-2-27 15,4 0 14-15,0-15-30 16,1-13-19 109,0 2 30-125,-5-7 6 0,-1-4 7 0,-4 7 15 0,-5 2-14 0,-4 14 30 16,-3 12 10-16,-4 2 63 0,-1 16-116 0,-2 14 29 15,0 9-16-15,0-2 1 0,2 0 18 16,-2 2-19-1,3-3 6-15,0-3 3 0,0-2-18 16,0-5 33-16,-1-4-30 16,1-1 13-16,-1-4 4 15,-2-5-13 1,0 3 17 0,0-6-18-16,0-1 3 0,0-3 16 0,0 0-21 46,0-3 18-46,0 0-12 0,0-2-4 16,0 2 25-16,0-2-28 0,0 0 14 0,0 0-3 16,0 0-3-16,0 0 14 15,0 0-20 1,0 0 8-16,0 0 8 0,0 0-13 31,0 0 15-31,0 0-17 0,0 0 0 0,0 0 21 16,0 0-24 62,0 0 15-78,0 0-6 0,0 0-37 0,0-4-3 0,0-21-107 0,1 0-181 16</inkml:trace>
  <inkml:trace contextRef="#ctx0" brushRef="#br0" timeOffset="43938.1487">21254 7279 759 0,'-13'0'19'0,"-3"0"-9"0,-2 0-8 0,-1 17 28 0,-2 7-26 0,0 5-11 0,-3 5 27 0,0 9-23 16,-1-4 4-16,1 2 4 0,1-5-12 0,5-1 18 0,-2-4-16 0,4-2 4 0,1-4 2 0,2-4-8 15,1-4-7-15,2-4-91 16,4-11-87-16,5-2-112 0,1 0 187 16</inkml:trace>
  <inkml:trace contextRef="#ctx0" brushRef="#br0">16292 9718 707 0</inkml:trace>
  <inkml:trace contextRef="#ctx0" brushRef="#br0" timeOffset="48593.7916">14847 10410 248 0,'0'0'235'0,"0"0"-109"0,0 0-71 0,0 0-12 0,0 0-24 0,0 0 11 16,5 0 15 0,5 0 5-16,1 0-13 0,5 0-24 0,5 0 3 15,8 0 16 1,12 0-23-16,12 0 11 16,15 0-13-16,11 0-10 0,8 0 24 0,7 0-30 15,-8 0 5-15,-6-3 4 31,-11 3-90-31,-19-2-89 0,-14 0-256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9-05T04:14:37.1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16192 9840 288 0,'11'-4'105'0,"-4"3"-24"0,-1-5 1 16,-2 0 1-16,0 1-1 16,-1-2-18-16,1 3-10 15,-3 3 0-15,1-2-15 16,-2 3-17-16,0 0-2 15,0 0-14-15,0 0-1 16,0 24-3-16,-7 14-8 16,-7 16 11-16,-3 14-6 15,0 8 2-15,0 1 4 16,3 2-12-16,9-4 11 16,5-9-4-16,0-8-3 0,15-2 4 15,13-11-10 1,7-8-6-16,9-11-17 0,1-11-29 15,0-11-18 1,-1-4-58-16,-5-7-28 0,-6-20-45 16,-6-8 108-1,-8-3 57-15,-4 4 69 0,-5-1 83 16,-5 8 59 0,-3 3-41-16,-2 10-8 0,0 4-44 15,0 2-19-15,0 6-3 16,0 2-23-16,0 0-24 15,0 15-7 1,0 19-3 0,0 6 11-16,0 10-5 0,0 8 0 0,0 8 2 31,0 0-6-31,0 0 9 0,5-3-3 0,-1 0-6 16,1-10 7-1,0-10-5-15,-1-8 4 0,1-9 0 16,-1-14-57-16,-1-7-67 15,-3-5-128-15</inkml:trace>
  <inkml:trace contextRef="#ctx0" brushRef="#br0" timeOffset="2751.9125">7403 10587 699 0,'0'0'72'16,"0"0"-72"-16,0 0 19 15,2 0 38-15,19 0-18 0,11 0 0 16,12-4-1 0,10 3-11-16,12-3 15 31,4 2-34-16,6 0 5-15,2-2-9 0,-4 2-21 0,-4-5 35 0,-10-5-100 16,-11-2-95 0,-15-3-346-16</inkml:trace>
  <inkml:trace contextRef="#ctx0" brushRef="#br0" timeOffset="3156.2244">8420 10171 828 0,'22'-10'40'16,"6"5"-46"-16,7 5-4 0,6 0 35 16,0 9-36-1,-7 16 16-15,-4 14-4 0,-11 4-8 16,-9 9 20-1,-10 5-25-15,-11 4 0 0,-23 2 15 16,-10-1-27-16,-1-5 24 16,1-9-5-1,11-2-4-15,6-15 30 0,15-4-32 16,10-5 16-16,2-4-2 31,21-5-11-31,17-7 26 0,11-6-23 0,14 0 13 16,11-9 3-16,5-19-15 15,2-1 20-15,-3 0-27 16,-9 0 6-16,-16 7 19 16,-14 2-53-16,-20 11-173 15,-13 2-354-15</inkml:trace>
  <inkml:trace contextRef="#ctx0" brushRef="#br0" timeOffset="3499.9597">10329 10643 894 0,'0'7'14'16,"0"17"-29"-16,-8 16 12 15,-6 13 23-15,0 12-23 16,4 8 6-16,-2 11 16 16,3 0-29-16,2 2 25 15,1-5-20-15,-1-7-6 16,-4-9 32-16,-1-14-74 15,-3-18-74-15,-2-18-159 16,-1-15-176-16</inkml:trace>
  <inkml:trace contextRef="#ctx0" brushRef="#br0" timeOffset="4703.3662">2126 10805 754 0,'2'14'15'15,"2"14"-11"-15,3 12-9 16,1 13 12-16,0 7-13 15,2 7 1-15,-2-4 20 16,-1-3-21-16,-3-7 8 16,0-13-2-16,-3-11-4 15,1-11 17-15,0-7-21 16,0-11 4-16,2 0 7 16,5-31-5-16,9-18 13 15,9-12-24-15,4-12 3 16,5 0 15-16,1 9-28 15,1 14 24-15,-8 15-3 16,-5 17-7-16,-3 16 21 16,-6 2-18-16,-3 2 6 15,-2 22 2-15,-5 8-1 16,-2 11 11-16,-4 8-21 0,0 1 3 16,0 2 23-1,0-4-23-15,-5-9 11 16,3-10-6-16,0-10-11 15,2-9 29-15,0-12-30 0,0 0-12 16,10-26-1 0,6-16 8-16,5-6-15 0,3-8-14 15,6-2 12-15,-3 4 42 32,4 7-13-32,-4 8 11 0,1 10-3 0,-5 10 5 15,-1 7 47-15,-3 11-41 16,-2 1 13-16,-1 9 8 15,-5 22 0-15,2 10 6 16,-5 9-36-16,-1 6-1 16,-2 4 6-1,-2-2-12-15,6-8 6 0,4-11-98 16,3-14-89-16,9-15-115 16</inkml:trace>
  <inkml:trace contextRef="#ctx0" brushRef="#br0" timeOffset="5062.4635">3401 10890 585 0,'0'-41'8'15,"-15"8"8"-15,-15 10 14 16,-10 13 70-16,-9 10-68 0,-3 2-34 16,5 25 18-1,3 10-21-15,8 7 8 0,14 3 2 31,11-1-11-31,11-3 16 0,0-8-20 0,22-9-2 16,9-9-10 0,10-16-18-16,1-1 15 0,1-3 3 31,-3-21-26-31,-6-1 29 0,-10-2 3 16,-3 1 15-16,-9 5 4 0,-5 2 20 15,-1 4 28 1,-1 5-26-16,-2 4-2 0,4 6-2 15,3 0-31-15,2 0 11 16,2 22-1-16,3 5-8 16,3 10 24-1,1-1-24-15,1 6 11 0,3-8-77 16,-1-5-65-16,2-12-159 16</inkml:trace>
  <inkml:trace contextRef="#ctx0" brushRef="#br0" timeOffset="5281.2076">3788 10890 605 0,'13'-22'81'0,"3"7"-59"0,3 7-23 16,8 6 27-16,4 2 24 16,4 0-27-1,6 18-3-15,2 6-18 0,3 5 3 16,0 0 9-16,-1-1-17 15,-4-3 5-15,-6-3-1 16,-8-10-60-16,-7-7-88 16,-9-5-205-16,-6-3 88 15</inkml:trace>
  <inkml:trace contextRef="#ctx0" brushRef="#br0" timeOffset="5453.7806">4220 10761 761 0,'-20'0'44'0,"-4"3"-56"0,1 22 15 16,1 12 4 0,-2 9-2-16,-2 12 13 0,4 6-27 31,-1 9 5 0,0-1 19-31,2 3-24 0,0 0 13 0,2-12-21 0,1-14-138 0,4-16-112 16</inkml:trace>
  <inkml:trace contextRef="#ctx0" brushRef="#br0" timeOffset="5767.6284">4960 9484 751 0,'-32'16'2'16,"-10"31"-5"-16,-5 30 19 16,1 25-4-1,2 28 14-15,7 25 10 0,12 10-31 16,16 6 9-16,9 0 5 16,16-7-11-16,25-14 36 0,13-10-42 15,17-7 3-15,10-8 2 16,9-12-14-16,5-11 24 15,1-15-25 1,-3-11-3-16,-3-20-16 16,-11-19-130-16,-10-12-238 15</inkml:trace>
  <inkml:trace contextRef="#ctx0" brushRef="#br0" timeOffset="6749.9664">16769 8840 649 0,'78'61'53'0,"19"27"-5"0,13 24 21 0,4 18 9 0,-3 22-19 0,-12 19-37 0,-19 11 16 0,-18 16-45 16,-22 0 17 0,-21 4-12-16,-19-1-16 0,-1-11 39 0,-33-12-34 31,-13-17 11-31,-11-18 5 0,-5-20-9 0,-7-19 22 15,0-21-27 1,-3-20-8-16,6-18 2 16,-1-18-95-16,5-15-125 15,6-12-316 32</inkml:trace>
  <inkml:trace contextRef="#ctx0" brushRef="#br0" timeOffset="7218.7089">8787 13943 774 0,'41'0'21'0,"9"0"5"32,17 0-32-32,12 0 56 0,3 0-9 0,0 0-29 31,0 5 19-31,-4-3-41 15,-7-2-9-15,-11 0-212 0</inkml:trace>
  <inkml:trace contextRef="#ctx0" brushRef="#br0" timeOffset="7765.5848">10093 13384 928 0,'31'-9'7'0,"-3"9"-20"15,4 0 31 1,5 6-32 0,-2 21 21-1,-1 8-10 1,-5 8-10-16,-8 8 42 0,-11 9-45 0,-10 11-1 0,-5 4 2 0,-33 7-13 31,-13-1 19-31,-10 0-9 16,-2-7 12-16,7-13 26 0,9-12-31 0,15-12 33 15,17-12-8-15,15-8-20 16,19-7 36-16,30-8-42 16,23-2 22-16,20 0 3 0,22-19-18 15,8-8 26 1,5-2-36-16,-3 0 11 0,-8 3 19 15,-15 5-71 1,-22 6-82-16,-22 5-151 16,-21 3-94-16</inkml:trace>
  <inkml:trace contextRef="#ctx0" brushRef="#br0" timeOffset="19859.3344">3449 3672 665 0,'18'-38'19'16,"-4"9"10"-16,-9 16 16 15,-3 6 2 1,-2 5 13-16,0 2-15 31,0 2-27-31,0 25-17 0,0 18-11 0,-14 23 10 0,-7 23 2 0,-6 21-1 16,-4 12-3-16,-3 4 9 16,3-3-8-16,3-10 3 15,6-11-3-15,4-17 3 16,3-12-9-16,5-18-105 15,-3-20-180-15</inkml:trace>
  <inkml:trace contextRef="#ctx0" brushRef="#br0" timeOffset="20203.0831">3101 4452 401 0,'-13'40'13'16,"2"4"-5"-16,1 10 24 0,4 2-4 0,5 1 16 15,1-4-22-15,0-4-5 0,0-6-1 0,10-5-12 0,5-5 5 0,3-7-6 16,3-10-2-16,1-6 4 15,7-10-7-15,3 0 14 32,5-19 0-32,3-17-1 0,3-13 2 0,2-6-13 15,-1-4 2 1,-4 1-3 0,-1 5 1-16,-5 4 1 0,-10 11-52 15,-8 11-167-15</inkml:trace>
  <inkml:trace contextRef="#ctx0" brushRef="#br0">5732 4445 701 0,'-45'54'1'0,"14"-15"4"0,37-65 44 0,26-34-45 0,17-15 4 0,11-10 2 0,12-8-2 0,10-1 18 0,9 5-10 16,3 7-6-16,6 8-6 31,1 8-5-15,7 10 3 31,1 10-3-47,7 6 3 15,8 6 1-15,10 3-4 0,16 2-4 0,15 2 12 0,9-2-11 0,10 3 10 16,-1 2-8 0,-3 2 0-16,-12 8 6 0,-16 3-9 0,-10 9 6 15,-7 2-3-15,-1 0 1 0,-3 4 9 0,3 12-14 0,-5 3 5 0</inkml:trace>
  <inkml:trace contextRef="#ctx0" brushRef="#br0" timeOffset="21673.3494">9719 3723 844 0,'40'44'0'32,"-1"-1"-3"-32,46 42 10 0,-4-4-12 0,-7-7 3 0,-6-7 5 0,-8-6 1 15,-5-11-11-15,-52-48 2 0,-1-2 17 0,-2 0-15 31,0 0 2-31,0 0-108 0,0-6-230 32</inkml:trace>
  <inkml:trace contextRef="#ctx0" brushRef="#br0" timeOffset="23563.1541">12529 4737 711 0,'21'-23'-2'16,"8"-3"-42"-16,5-1 46 0,9 3-8 16,9-5 9-16,9 0-2 0,13-2-4 15,11-3 12-15,9 0-16 16,10-3 8-16,7 4 4 15,5-2 4-15,5 2-2 16,8 2-10-16,12-1 1 16,8-2 11-1,13-1-14-15,6 0 7 0,2 1 0 32,0-2-7-32,-7 5 14 31,-7-4-7 0,-5 5 1 0,-7 1 7-31,-5-1 4 0,-4 6-3 0,0-2-11 0,1 1 6 0,0 2 6 0,1 2-9 0,1 2 3 0,-3 3 6 0,-4 3 3 0,-6 1 18 16,-5 6-31-16,-11-2 9 0,-7 7-7 16,-5-3-2-16,-3 4 13 0,-3 0-23 15,3 0 12 1,3 0 4-16,3 0-14 15,0 0 13-15,0 0-8 0,0 0-3 16,-1 5 22-16,-6 3-2 16,0 2 5-16,-2 0-17 15,4-3-3 1,-2 3 11 15,4 0-19-31,5-1 11 0,3 4 3 0,2-1-9 0,3 2 9 16,-1 1-14 15,-1 2 6-31,29 7 11 16,-8 1-13-1,-6-2 6-15,-5 3-4 0,-9 0-2 0,-1-4 4 16,-33-6-2-16,1 1 8 16,0 3-13-16,2 1 1 15,-2 1 15-15,-3 7-14 16,1-3 5-16,1 3-1 15,-4 0-7 1,-1 0 21-16,-1-2-22 0,-3 0 9 16,-2-3-2-16,1-1-3 15,-2 0 14 17,0-3-20-32,-1 1 2 0,-3 1 6 15,-3-2-11-15,-1 4 18 0,-4-3-10 0,1 4-4 31,0-1 23-31,-2 0-21 16,0 0 9-16,-2-3-7 0,-1 1 4 16,-1 2 9-16,-5 0-18 0,-2-1 7 15,0 2 10 1,-7 3-16-16,-1-4 11 16,-4 1-4-16,-1 1-7 15,-2-1 22-15,-3-1-22 0,0-2 16 16,-1 1-11-1,0 1 0-15,0 1 17 0,-1-3-26 16,1-1 14-16,-7-4 1 16,-1-2-6-16,-5 1 14 15,-2-5-27-15,-5-2-45 16,0-7 30 0,-16-2-98-16,-10 0-331 0</inkml:trace>
  <inkml:trace contextRef="#ctx0" brushRef="#br0" timeOffset="24968.7766">15750 4941 305 0,'-16'1'-1'15,"6"-1"1"-15,5 3 93 16,3-3 111-16,2 0-91 16,0 0-50-16,5-8-22 15,14-13-3-15,7-5-43 16,10-5 9-16,9 0-2 15,8-2-2-15,7 4 12 16,6 0-16-16,10 2 7 16,7 2 10-16,3-1-17 15,8 4 11-15,5 2-11 16,1 3-4-16,5 3 23 16,1 2-22-16,0 6 11 31,6-1-5-31,3 3-1 15,-1 2 15-15,4 2-21 0,-1 0 4 16,-3 0 13 15,-4 0-11-31,-9 2 9 0,-5 9-11 0,-7 1-7 0,0 0 25 0,-3-1-22 16,-2 2 13-16,-1-2-6 16,-2 4-3-16,-4 0 13 15,-1 2-17-15,-3 0 9 0,-5 0 3 16,-3-1-6-1,-6 1 6-15,-1 1-8 0,-5-2-1 16,2 4 14-16,0 1-13 16,1 4 9-16,5-1-8 15,-1 3-4 17,1 2 23-32,-3 0-24 0,-6 0 9 0,-1 0 1 0,-5 0-6 15,-1-2 9-15,-7-1-10 16,-1-2-1-16,-5 3 17 15,-1-5-18 1,-4 1 9-16,-3-1-4 16,-3 0-8-16,-3 0 29 15,0-3-32-15,-2 1 19 0,-6-3-9 16,0-1 1-16,3-3 12 16,-6-4-19-16,-4 2 6 15,2-4 10-15,-1-5-78 16,-4-2-59-16,0 0-183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A72E5E88-7C81-4CD5-913A-12480042996F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5F76C517-9C6F-4DB1-8E88-AA9AFB5783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6480048" cy="2301240"/>
          </a:xfrm>
        </p:spPr>
        <p:txBody>
          <a:bodyPr rIns="45720" anchor="t">
            <a:normAutofit/>
          </a:bodyPr>
          <a:lstStyle>
            <a:lvl1pPr algn="l">
              <a:defRPr lang="en-US" sz="4000" b="1" cap="none" baseline="0" dirty="0">
                <a:ln w="5000" cmpd="sng">
                  <a:solidFill>
                    <a:schemeClr val="bg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schemeClr val="tx1">
                      <a:alpha val="50000"/>
                    </a:schemeClr>
                  </a:outerShdw>
                </a:effectLst>
                <a:latin typeface="Myriad Pro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581400"/>
            <a:ext cx="6480048" cy="1295400"/>
          </a:xfrm>
        </p:spPr>
        <p:txBody>
          <a:bodyPr tIns="0" rIns="45720" bIns="0" anchor="b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effectLst/>
                <a:latin typeface="Myriad Pro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152400" y="6188075"/>
            <a:ext cx="2895600" cy="365125"/>
          </a:xfrm>
        </p:spPr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4572000" y="6172200"/>
            <a:ext cx="762000" cy="365125"/>
          </a:xfrm>
        </p:spPr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" cy="3048000"/>
          </a:xfrm>
          <a:prstGeom prst="rect">
            <a:avLst/>
          </a:prstGeom>
          <a:solidFill>
            <a:srgbClr val="2C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/>
              </a:buClr>
              <a:defRPr b="0" i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Clr>
                <a:schemeClr val="bg1"/>
              </a:buClr>
              <a:defRPr b="0" i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buClr>
                <a:schemeClr val="bg1"/>
              </a:buClr>
              <a:defRPr b="0" i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buClr>
                <a:schemeClr val="bg1"/>
              </a:buClr>
              <a:defRPr b="0" i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buClr>
                <a:schemeClr val="bg1"/>
              </a:buClr>
              <a:defRPr b="0" i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152400" cy="990600"/>
          </a:xfrm>
          <a:prstGeom prst="rect">
            <a:avLst/>
          </a:prstGeom>
          <a:solidFill>
            <a:srgbClr val="2C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6200" y="6397823"/>
            <a:ext cx="367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5718411-9003-D84C-8A14-085D67502A3B}" type="slidenum">
              <a:rPr lang="en-US" sz="1200" b="1" smtClean="0">
                <a:solidFill>
                  <a:schemeClr val="bg1"/>
                </a:solidFill>
                <a:latin typeface="Calibri" panose="020F0502020204030204" pitchFamily="34" charset="0"/>
              </a:rPr>
              <a:pPr/>
              <a:t>‹#›</a:t>
            </a:fld>
            <a:endParaRPr lang="en-US" sz="1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381000"/>
            <a:ext cx="2590800" cy="511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17"/>
          <p:cNvSpPr txBox="1">
            <a:spLocks/>
          </p:cNvSpPr>
          <p:nvPr userDrawn="1"/>
        </p:nvSpPr>
        <p:spPr>
          <a:xfrm>
            <a:off x="5410200" y="6377050"/>
            <a:ext cx="7620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 b="1" i="1">
                <a:solidFill>
                  <a:schemeClr val="tx2">
                    <a:shade val="50000"/>
                  </a:schemeClr>
                </a:solidFill>
                <a:latin typeface="Myriad Pro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4ECCF5-3624-42FB-AA21-02823EC6C685}" type="slidenum">
              <a:rPr kumimoji="0" lang="en-US" sz="12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 pitchFamily="34" charset="0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7620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9" name="Slide Number Placeholder 17"/>
          <p:cNvSpPr txBox="1">
            <a:spLocks/>
          </p:cNvSpPr>
          <p:nvPr userDrawn="1"/>
        </p:nvSpPr>
        <p:spPr>
          <a:xfrm>
            <a:off x="5410200" y="6400800"/>
            <a:ext cx="7620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 b="1" i="1">
                <a:solidFill>
                  <a:schemeClr val="tx2">
                    <a:shade val="50000"/>
                  </a:schemeClr>
                </a:solidFill>
                <a:latin typeface="Myriad Pro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4ECCF5-3624-42FB-AA21-02823EC6C685}" type="slidenum">
              <a:rPr kumimoji="0" lang="en-US" sz="12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52400" cy="990600"/>
          </a:xfrm>
          <a:prstGeom prst="rect">
            <a:avLst/>
          </a:prstGeom>
          <a:solidFill>
            <a:srgbClr val="2C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7" name="Date Placeholder 9"/>
          <p:cNvSpPr txBox="1">
            <a:spLocks/>
          </p:cNvSpPr>
          <p:nvPr userDrawn="1"/>
        </p:nvSpPr>
        <p:spPr>
          <a:xfrm>
            <a:off x="76200" y="6216876"/>
            <a:ext cx="2133600" cy="401638"/>
          </a:xfrm>
          <a:prstGeom prst="rect">
            <a:avLst/>
          </a:prstGeom>
        </p:spPr>
        <p:txBody>
          <a:bodyPr vert="horz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400" b="1" kern="1200">
                <a:solidFill>
                  <a:schemeClr val="bg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5718411-9003-D84C-8A14-085D67502A3B}" type="slidenum">
              <a:rPr lang="en-US" sz="1200" smtClean="0">
                <a:latin typeface="Calibri" panose="020F0502020204030204" pitchFamily="34" charset="0"/>
              </a:rPr>
              <a:pPr algn="l"/>
              <a:t>‹#›</a:t>
            </a:fld>
            <a:endParaRPr 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198438"/>
            <a:ext cx="8458200" cy="715962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458200" cy="4906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 nauman 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152400" y="6288974"/>
            <a:ext cx="2895600" cy="228600"/>
          </a:xfrm>
          <a:prstGeom prst="rect">
            <a:avLst/>
          </a:prstGeom>
        </p:spPr>
        <p:txBody>
          <a:bodyPr vert="horz" lIns="0" rIns="0" bIns="0" anchor="b"/>
          <a:lstStyle>
            <a:lvl1pPr algn="l" eaLnBrk="1" latinLnBrk="0" hangingPunct="1">
              <a:defRPr kumimoji="0" sz="1000" b="0" i="0">
                <a:solidFill>
                  <a:schemeClr val="tx2">
                    <a:shade val="50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572000" y="6288974"/>
            <a:ext cx="7620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 b="0" i="0">
                <a:solidFill>
                  <a:schemeClr val="tx2">
                    <a:shade val="50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fld id="{614ECCF5-3624-42FB-AA21-02823EC6C68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0" y="6400800"/>
            <a:ext cx="9144000" cy="240474"/>
            <a:chOff x="0" y="6400800"/>
            <a:chExt cx="9144000" cy="240474"/>
          </a:xfrm>
        </p:grpSpPr>
        <p:sp>
          <p:nvSpPr>
            <p:cNvPr id="24" name="Rectangle 23"/>
            <p:cNvSpPr/>
            <p:nvPr userDrawn="1"/>
          </p:nvSpPr>
          <p:spPr>
            <a:xfrm>
              <a:off x="5867400" y="6400800"/>
              <a:ext cx="381000" cy="24047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4724400" y="6400800"/>
              <a:ext cx="1143000" cy="24047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2362200" y="6400800"/>
              <a:ext cx="2362200" cy="24047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2209800" y="6400800"/>
              <a:ext cx="152400" cy="240474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1676400" y="6400800"/>
              <a:ext cx="533400" cy="24047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0" y="6400800"/>
              <a:ext cx="1600200" cy="24047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1219200" y="6400800"/>
              <a:ext cx="533400" cy="24047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8877300" y="6400800"/>
              <a:ext cx="266700" cy="240474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6248400" y="6400800"/>
              <a:ext cx="838200" cy="24047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5484" y="6270315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400"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fld id="{E5718411-9003-D84C-8A14-085D67502A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858001" y="6400800"/>
            <a:ext cx="2133600" cy="2404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http</a:t>
            </a:r>
            <a:r>
              <a:rPr lang="en-US" sz="1100" b="0" i="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://recluze.worpress.com</a:t>
            </a:r>
            <a:endParaRPr lang="en-US" sz="1100" b="0" i="0" dirty="0">
              <a:solidFill>
                <a:schemeClr val="bg1">
                  <a:lumMod val="65000"/>
                  <a:lumOff val="35000"/>
                </a:schemeClr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bg1"/>
        </a:buClr>
        <a:buSzPct val="80000"/>
        <a:buFont typeface="Wingdings 2"/>
        <a:buChar char=""/>
        <a:defRPr kumimoji="0" sz="30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1pPr>
      <a:lvl2pPr marL="722376" indent="-274320" algn="l" rtl="0" eaLnBrk="1" latinLnBrk="0" hangingPunct="1">
        <a:spcBef>
          <a:spcPct val="20000"/>
        </a:spcBef>
        <a:buClr>
          <a:schemeClr val="bg1"/>
        </a:buClr>
        <a:buSzPct val="90000"/>
        <a:buFont typeface="Wingdings 2"/>
        <a:buChar char=""/>
        <a:defRPr kumimoji="0" sz="26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2pPr>
      <a:lvl3pPr marL="1005840" indent="-256032" algn="l" rtl="0" eaLnBrk="1" latinLnBrk="0" hangingPunct="1">
        <a:spcBef>
          <a:spcPct val="20000"/>
        </a:spcBef>
        <a:buClr>
          <a:schemeClr val="bg1"/>
        </a:buClr>
        <a:buSzPct val="85000"/>
        <a:buFont typeface="Arial"/>
        <a:buChar char="○"/>
        <a:defRPr kumimoji="0" sz="24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3pPr>
      <a:lvl4pPr marL="1280160" indent="-237744" algn="l" rtl="0" eaLnBrk="1" latinLnBrk="0" hangingPunct="1">
        <a:spcBef>
          <a:spcPct val="20000"/>
        </a:spcBef>
        <a:buClr>
          <a:schemeClr val="bg1"/>
        </a:buClr>
        <a:buSzPct val="90000"/>
        <a:buFont typeface="Wingdings 2"/>
        <a:buChar char=""/>
        <a:defRPr kumimoji="0" sz="20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4pPr>
      <a:lvl5pPr marL="1490472" indent="-182880" algn="l" rtl="0" eaLnBrk="1" latinLnBrk="0" hangingPunct="1">
        <a:spcBef>
          <a:spcPct val="20000"/>
        </a:spcBef>
        <a:buClr>
          <a:schemeClr val="bg1"/>
        </a:buClr>
        <a:buSzPct val="100000"/>
        <a:buFont typeface="Arial"/>
        <a:buChar char="-"/>
        <a:defRPr kumimoji="0" sz="20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customXml" Target="../ink/ink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8382000" cy="2301240"/>
          </a:xfrm>
        </p:spPr>
        <p:txBody>
          <a:bodyPr>
            <a:noAutofit/>
          </a:bodyPr>
          <a:lstStyle/>
          <a:p>
            <a:pPr algn="l"/>
            <a:r>
              <a:rPr lang="en-US" sz="2700" b="0" dirty="0" smtClean="0">
                <a:ln w="5000" cmpd="sng">
                  <a:noFill/>
                  <a:prstDash val="solid"/>
                </a:ln>
                <a:solidFill>
                  <a:srgbClr val="0070C0"/>
                </a:solidFill>
                <a:latin typeface="Calibri Light" panose="020F0302020204030204" pitchFamily="34" charset="0"/>
              </a:rPr>
              <a:t>CS101</a:t>
            </a:r>
            <a:r>
              <a:rPr lang="en-US" sz="2700" b="0" dirty="0">
                <a:ln w="5000" cmpd="sng">
                  <a:noFill/>
                  <a:prstDash val="solid"/>
                </a:ln>
                <a:solidFill>
                  <a:srgbClr val="0070C0"/>
                </a:solidFill>
                <a:latin typeface="Calibri Light" panose="020F0302020204030204" pitchFamily="34" charset="0"/>
              </a:rPr>
              <a:t>: </a:t>
            </a:r>
            <a:r>
              <a:rPr lang="en-US" sz="2700" b="0" dirty="0" smtClean="0">
                <a:ln w="5000" cmpd="sng">
                  <a:noFill/>
                  <a:prstDash val="solid"/>
                </a:ln>
                <a:solidFill>
                  <a:srgbClr val="0070C0"/>
                </a:solidFill>
                <a:latin typeface="Calibri Light" panose="020F0302020204030204" pitchFamily="34" charset="0"/>
              </a:rPr>
              <a:t>Introduction to Computing</a:t>
            </a:r>
            <a:r>
              <a:rPr lang="en-US" b="0" dirty="0">
                <a:latin typeface="Calibri Light" panose="020F0302020204030204" pitchFamily="34" charset="0"/>
              </a:rPr>
              <a:t/>
            </a:r>
            <a:br>
              <a:rPr lang="en-US" b="0" dirty="0">
                <a:latin typeface="Calibri Light" panose="020F0302020204030204" pitchFamily="34" charset="0"/>
              </a:rPr>
            </a:br>
            <a:r>
              <a:rPr lang="en-US" sz="2400" b="0" dirty="0">
                <a:latin typeface="Calibri Light" panose="020F0302020204030204" pitchFamily="34" charset="0"/>
              </a:rPr>
              <a:t/>
            </a:r>
            <a:br>
              <a:rPr lang="en-US" sz="2400" b="0" dirty="0">
                <a:latin typeface="Calibri Light" panose="020F0302020204030204" pitchFamily="34" charset="0"/>
              </a:rPr>
            </a:br>
            <a:r>
              <a:rPr lang="en-US" sz="3600" b="0" dirty="0">
                <a:latin typeface="Calibri Light" panose="020F0302020204030204" pitchFamily="34" charset="0"/>
                <a:ea typeface="Helvetica Neue Thin" charset="0"/>
                <a:cs typeface="Helvetica Neue Thin" charset="0"/>
              </a:rPr>
              <a:t>Lecture 4</a:t>
            </a:r>
            <a:r>
              <a:rPr lang="en-US" sz="3600" b="0" dirty="0" smtClean="0">
                <a:latin typeface="Calibri Light" panose="020F0302020204030204" pitchFamily="34" charset="0"/>
                <a:ea typeface="Helvetica Neue Thin" charset="0"/>
                <a:cs typeface="Helvetica Neue Thin" charset="0"/>
              </a:rPr>
              <a:t>: </a:t>
            </a:r>
            <a:r>
              <a:rPr lang="en-US" sz="3600" b="0" dirty="0">
                <a:latin typeface="Calibri Light" panose="020F0302020204030204" pitchFamily="34" charset="0"/>
                <a:ea typeface="Helvetica Neue Thin" charset="0"/>
                <a:cs typeface="Helvetica Neue Thin" charset="0"/>
              </a:rPr>
              <a:t/>
            </a:r>
            <a:br>
              <a:rPr lang="en-US" sz="3600" b="0" dirty="0">
                <a:latin typeface="Calibri Light" panose="020F0302020204030204" pitchFamily="34" charset="0"/>
                <a:ea typeface="Helvetica Neue Thin" charset="0"/>
                <a:cs typeface="Helvetica Neue Thin" charset="0"/>
              </a:rPr>
            </a:br>
            <a:r>
              <a:rPr lang="en-US" sz="3600" b="0" dirty="0" smtClean="0">
                <a:latin typeface="Calibri Light" panose="020F0302020204030204" pitchFamily="34" charset="0"/>
                <a:ea typeface="Helvetica Neue Thin" charset="0"/>
                <a:cs typeface="Helvetica Neue Thin" charset="0"/>
              </a:rPr>
              <a:t>Getting started with code</a:t>
            </a:r>
            <a:endParaRPr lang="en-US" sz="3600" b="0" dirty="0">
              <a:latin typeface="Calibri Light" panose="020F0302020204030204" pitchFamily="34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4038600"/>
            <a:ext cx="7772400" cy="2057400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latin typeface="Calibri Light" panose="020F0302020204030204" pitchFamily="34" charset="0"/>
                <a:ea typeface="Helvetica Neue Light" charset="0"/>
                <a:cs typeface="Helvetica Neue Light" charset="0"/>
              </a:rPr>
              <a:t>Dr. Mohammad Nauman</a:t>
            </a:r>
          </a:p>
          <a:p>
            <a:pPr algn="l"/>
            <a:r>
              <a:rPr lang="en-US" sz="1800" dirty="0">
                <a:latin typeface="Calibri Light" panose="020F0302020204030204" pitchFamily="34" charset="0"/>
                <a:ea typeface="Helvetica Neue Light" charset="0"/>
                <a:cs typeface="Helvetica Neue Light" charset="0"/>
              </a:rPr>
              <a:t>Assistant Professor (CS), National University of Computer and Emerging Sciences</a:t>
            </a:r>
          </a:p>
          <a:p>
            <a:pPr algn="l"/>
            <a:endParaRPr lang="en-US" sz="1800" dirty="0">
              <a:latin typeface="Calibri Light" panose="020F0302020204030204" pitchFamily="34" charset="0"/>
              <a:ea typeface="Helvetica Neue Light" charset="0"/>
              <a:cs typeface="Helvetica Neue Light" charset="0"/>
            </a:endParaRPr>
          </a:p>
          <a:p>
            <a:pPr algn="l"/>
            <a:r>
              <a:rPr lang="en-US" sz="1800" dirty="0" smtClean="0">
                <a:latin typeface="Calibri Light" panose="020F0302020204030204" pitchFamily="34" charset="0"/>
                <a:ea typeface="Helvetica Neue Light" charset="0"/>
                <a:cs typeface="Helvetica Neue Light" charset="0"/>
              </a:rPr>
              <a:t>mohammad.nauman@nu.edu.pk</a:t>
            </a:r>
          </a:p>
          <a:p>
            <a:pPr algn="l"/>
            <a:r>
              <a:rPr lang="en-US" sz="1800" dirty="0" smtClean="0">
                <a:solidFill>
                  <a:srgbClr val="2079C2"/>
                </a:solidFill>
                <a:latin typeface="Calibri Light" panose="020F0302020204030204" pitchFamily="34" charset="0"/>
                <a:ea typeface="Helvetica Neue Light" charset="0"/>
                <a:cs typeface="Helvetica Neue Light" charset="0"/>
              </a:rPr>
              <a:t>http://recluze.wordpress.com  </a:t>
            </a:r>
            <a:endParaRPr lang="en-US" sz="1800" dirty="0">
              <a:solidFill>
                <a:srgbClr val="2079C2"/>
              </a:solidFill>
              <a:latin typeface="Calibri Light" panose="020F0302020204030204" pitchFamily="34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08258" y="65777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68929" y="64696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24" y="835067"/>
            <a:ext cx="1228725" cy="473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415" y="1445408"/>
            <a:ext cx="1081574" cy="11878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(with evaluation)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/>
          </a:p>
          <a:p>
            <a:pPr marL="36576" indent="0" algn="ctr">
              <a:buNone/>
            </a:pPr>
            <a:r>
              <a:rPr lang="en-US" sz="3200" dirty="0">
                <a:solidFill>
                  <a:srgbClr val="0070C0"/>
                </a:solidFill>
                <a:latin typeface="Cambria" panose="02040503050406030204" pitchFamily="18" charset="0"/>
              </a:rPr>
              <a:t>max    (     </a:t>
            </a:r>
            <a:r>
              <a:rPr lang="en-US" sz="32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2+5    </a:t>
            </a:r>
            <a:r>
              <a:rPr lang="en-US" sz="3200" dirty="0" smtClean="0">
                <a:latin typeface="Cambria" panose="02040503050406030204" pitchFamily="18" charset="0"/>
              </a:rPr>
              <a:t>      </a:t>
            </a:r>
            <a:r>
              <a:rPr lang="en-US" sz="3200" dirty="0">
                <a:solidFill>
                  <a:srgbClr val="0070C0"/>
                </a:solidFill>
                <a:latin typeface="Cambria" panose="02040503050406030204" pitchFamily="18" charset="0"/>
              </a:rPr>
              <a:t>,      </a:t>
            </a:r>
            <a:r>
              <a:rPr lang="en-US" sz="3200" dirty="0">
                <a:solidFill>
                  <a:srgbClr val="C00000"/>
                </a:solidFill>
                <a:latin typeface="Cambria" panose="02040503050406030204" pitchFamily="18" charset="0"/>
              </a:rPr>
              <a:t>9 </a:t>
            </a:r>
            <a:r>
              <a:rPr lang="en-US" sz="3200" dirty="0">
                <a:solidFill>
                  <a:srgbClr val="0070C0"/>
                </a:solidFill>
                <a:latin typeface="Cambria" panose="02040503050406030204" pitchFamily="18" charset="0"/>
              </a:rPr>
              <a:t>      )</a:t>
            </a:r>
            <a:endParaRPr lang="en-US" sz="3200" dirty="0"/>
          </a:p>
          <a:p>
            <a:pPr marL="36576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372400" y="2698200"/>
              <a:ext cx="4080240" cy="1606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5560" y="2691360"/>
                <a:ext cx="4096080" cy="162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229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endParaRPr lang="en-US" dirty="0" smtClean="0"/>
          </a:p>
          <a:p>
            <a:pPr marL="36576" indent="0" algn="ctr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  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min(1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-2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 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pow(3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5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998360" y="1570680"/>
              <a:ext cx="6153480" cy="2177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0440" y="1563120"/>
                <a:ext cx="6169320" cy="21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765360" y="1225080"/>
              <a:ext cx="7138080" cy="39096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7800" y="1216800"/>
                <a:ext cx="7154280" cy="392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647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 variables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800" y="1143000"/>
            <a:ext cx="13344820" cy="342900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330120" y="2768040"/>
              <a:ext cx="5747760" cy="18932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760" y="2758680"/>
                <a:ext cx="5766480" cy="191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458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Python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96" y="751824"/>
            <a:ext cx="8706134" cy="6124373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958040" y="259920"/>
              <a:ext cx="6069600" cy="4393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8680" y="250920"/>
                <a:ext cx="6087240" cy="441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839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your notebook server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90" y="1219200"/>
            <a:ext cx="8122420" cy="4906963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824480" y="1840320"/>
              <a:ext cx="912240" cy="52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20160" y="1831680"/>
                <a:ext cx="925200" cy="6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47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1" y="762000"/>
            <a:ext cx="8814179" cy="62003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2768400" y="2127600"/>
              <a:ext cx="4676760" cy="10519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0840" y="2118240"/>
                <a:ext cx="4693680" cy="10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435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Notebook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91" y="808227"/>
            <a:ext cx="8708409" cy="61259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680120" y="1420920"/>
              <a:ext cx="4046400" cy="2286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74000" y="1411560"/>
                <a:ext cx="4059720" cy="230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205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in notebooks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move to the notebook 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28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6576" indent="0" algn="ctr">
              <a:buNone/>
            </a:pPr>
            <a:r>
              <a:rPr lang="en-US" sz="5400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US" sz="5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-2      </a:t>
            </a:r>
            <a:r>
              <a:rPr lang="en-US" sz="54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+</a:t>
            </a:r>
            <a:r>
              <a:rPr lang="en-US" sz="5400" dirty="0" smtClean="0">
                <a:latin typeface="Cambria" panose="02040503050406030204" pitchFamily="18" charset="0"/>
              </a:rPr>
              <a:t>      </a:t>
            </a:r>
            <a:r>
              <a:rPr lang="en-US" sz="5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15 </a:t>
            </a:r>
            <a:endParaRPr lang="en-US" sz="5400" dirty="0">
              <a:solidFill>
                <a:srgbClr val="0070C0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720880" y="589680"/>
              <a:ext cx="6303240" cy="42246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2600" y="581040"/>
                <a:ext cx="6319080" cy="424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215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6576" indent="0" algn="ctr">
              <a:buNone/>
            </a:pPr>
            <a:r>
              <a:rPr lang="en-US" sz="5400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US" sz="5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2  +  </a:t>
            </a:r>
            <a:r>
              <a:rPr lang="en-US" sz="54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2   *  2 </a:t>
            </a:r>
            <a:endParaRPr lang="en-US" sz="54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845800" y="1263600"/>
              <a:ext cx="4944240" cy="4315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5360" y="1254240"/>
                <a:ext cx="4959720" cy="433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184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endParaRPr lang="en-US" dirty="0" smtClean="0"/>
          </a:p>
          <a:p>
            <a:pPr marL="36576" indent="0" algn="ctr">
              <a:buNone/>
            </a:pPr>
            <a:r>
              <a:rPr lang="en-US" sz="40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max    (     </a:t>
            </a:r>
            <a:r>
              <a:rPr lang="en-US" sz="40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7    </a:t>
            </a:r>
            <a:r>
              <a:rPr lang="en-US" sz="4000" dirty="0" smtClean="0">
                <a:latin typeface="Cambria" panose="02040503050406030204" pitchFamily="18" charset="0"/>
              </a:rPr>
              <a:t>      </a:t>
            </a:r>
            <a:r>
              <a:rPr lang="en-US" sz="40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,      </a:t>
            </a:r>
            <a:r>
              <a:rPr lang="en-US" sz="40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9 </a:t>
            </a:r>
            <a:r>
              <a:rPr lang="en-US" sz="40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      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6648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9126</TotalTime>
  <Words>95</Words>
  <Application>Microsoft Office PowerPoint</Application>
  <PresentationFormat>On-screen Show (4:3)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Calibri Light</vt:lpstr>
      <vt:lpstr>Cambria</vt:lpstr>
      <vt:lpstr>Courier New</vt:lpstr>
      <vt:lpstr>Helvetica Light</vt:lpstr>
      <vt:lpstr>Helvetica Neue Light</vt:lpstr>
      <vt:lpstr>Helvetica Neue Thin</vt:lpstr>
      <vt:lpstr>Myriad Pro</vt:lpstr>
      <vt:lpstr>Wingdings 2</vt:lpstr>
      <vt:lpstr>Technic</vt:lpstr>
      <vt:lpstr>CS101: Introduction to Computing  Lecture 4:  Getting started with code</vt:lpstr>
      <vt:lpstr>Install Python</vt:lpstr>
      <vt:lpstr>Starting your notebook server</vt:lpstr>
      <vt:lpstr>Creating a notebook</vt:lpstr>
      <vt:lpstr>Notebook view</vt:lpstr>
      <vt:lpstr>Working in notebooks</vt:lpstr>
      <vt:lpstr>Expressions</vt:lpstr>
      <vt:lpstr>Precedence</vt:lpstr>
      <vt:lpstr>Prefix</vt:lpstr>
      <vt:lpstr>Prefix (with evaluation) </vt:lpstr>
      <vt:lpstr>Nesting </vt:lpstr>
      <vt:lpstr>Undefined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CrossSite Scripting Attacks</dc:title>
  <dc:creator>Nauman</dc:creator>
  <cp:lastModifiedBy>Nauman</cp:lastModifiedBy>
  <cp:revision>416</cp:revision>
  <cp:lastPrinted>2016-11-15T03:38:25Z</cp:lastPrinted>
  <dcterms:created xsi:type="dcterms:W3CDTF">2009-07-02T10:38:30Z</dcterms:created>
  <dcterms:modified xsi:type="dcterms:W3CDTF">2017-09-07T08:22:38Z</dcterms:modified>
</cp:coreProperties>
</file>