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70" d="100"/>
          <a:sy n="70" d="100"/>
        </p:scale>
        <p:origin x="312" y="48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14T04:51:53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4365 7178 948 0,'-10'-7'3'15,"10"-3"3"-15,34 1-8 16,32-7 0-16,26-7 7 15,28-6 5-15,17-6-9 16,1-3 2-16,-5 6 0 0,-17 3-4 16,-27 12 5-1,-28 5-3-15,-27 8-1 0,-28 4 1 16,-15 0-4-16,-49 14 7 16,-28 11 0-16,-22 10-3 31,-14-1-1-31,-3 9 10 0,11-8 15 0,20-2 0 15,26-8-17 1,27-8-4 0,32-5-4-16,14-5-5 15,50-7-4-15,32 0 9 0,29-5 2 32,23-21 0-32,13-4-9 0,1-9-8 15,-13 2 14 1,-20 2 2-1,-33 12-1-15,-28 3 2 0,-28 9-1 0,-31 5-1 0,-16 6 3 0,-37 0 2 32,-21 0-6-32,-17 0 0 0,-7 14 2 0,2 6 1 31,16 1 4-31,19-4-4 0,25 0 0 16,34 0-3-16,20-2-8 15,52-4 9-15,30-5 3 0,30-6-2 16,21 0 2-16,5 0-8 15,-1-12-9-15,-15 0 14 16,-25-1 2 15,-32 6-4-31,-29 2 1 0,-30 4 1 0,-24 1-2 0,-38 1 3 32,-43 23 2-32,-31 6-3 31,-23 9 1-31,-12 4 2 0,10-1-5 0,21-7 4 0,35-6 10 0,39-7-4 15,42-9-8 1,42-5-19-16,48-8 24 0,32 0-6 0,27-2-31 31,17-22-86-31,-4-2-39 0,-20-3 119 0,-33 3 39 32,-34 5 2-32,-49 5-3 0,-31 11 3 31,-61 5 63-31,-37 0-44 0,-30 20 32 0</inkml:trace>
  <inkml:trace contextRef="#ctx0" brushRef="#br0" timeOffset="15.6261">6022 7240 896 0,'-147'37'55'0,"97"210"-10"0,33 27-25 15,23 23-20-15</inkml:trace>
  <inkml:trace contextRef="#ctx0" brushRef="#br0" timeOffset="1344.0789">4507 11843 373 0,'58'0'83'0,"-1"-7"-61"0,-5 0-3 15,0 4 14-15,-5 3 5 16,-7 0-9-16,-7 0 3 15,-9 0-14-15,-10 4-2 16,-7 4-12-16,-7 4-3 16,-5 3-2-16,-28 7 40 15,-5 9-18-15,-7 5-1 16,0 3-4-16,9-2 9 0,14-4-3 16,22-2-16-1,10-8 0-15,42-4-10 16,24-1 3-16,21-2 3 0,15-5 0 78,10-3-2-78,7-3-2 31,-3-1-1-15,-9 2 6-16,-11-2-1 0,-24 2 0 0,-24-1-1 0,-27 1-16 0,-31-1 10 0,-15 4 18 0,-50-1-2 0,-20 7 4 0,-15 4 3 0,-8 3 7 0,5 1 9 15,16-1 7-15,24-2-15 16,26-3-9-16,33-1-17 16,18-2-14-16,45-4 16 15,27-2-9-15,28-8-2 16,18 0-9-16,12-8-19 16,3-16-1-16,-8-5 37 15,-17 3-1-15,-18 5 9 31,-30 6-7-31,-26 4 1 0,-31 9-3 16,-17 2-16 31,-40 0 30-47,-27 10-6 0,-20 9-2 0,-10 1 0 0,0 2 33 0,11 0 8 0,22-5-7 31,17-3-21-31,28-5-8 0,19 4-15 0,16-4 2 0,38 1-4 16,21-4 2-1,25-1 13-15,14-5-20 0,7 0 0 16,-6 0 8-16,-21-1 1 16,-25-8 1-16,-26 6-11 0,-36 3-27 31,-16 0 31-31,-45 0 23 0,-25 0-2 0,-26 0 16 16,-26 5-13-16,-17 0 36 15,-15 0-31-15,-5 1-19 47,4 4-1-47,12 0-1 16,31-1 3-16,32-1 14 0,39-3-1 0,45-5 0 0,26 0-9 15,58-22-13-15,33-19 10 32,22-5-18-32,6-5 23 0,-12 3-4 0,-27 11-3 15,-34 10-12 1,-46 11-4-16,-30 11 12 0,-55 5-2 0,-33 0-12 15,-29 21-37-15,-29 9 15 16,-6 11 40-16,1 5-1 16,15 7-6-16,17 1 26 31,28 1-2-15,35 4-17-16,34-1-9 31,31 7-83-31,10-4-19 0,42 5-113 0,18-2-207 0</inkml:trace>
  <inkml:trace contextRef="#ctx0" brushRef="#br0" timeOffset="2750.2761">6437 13695 770 0,'-7'-3'77'0,"-39"3"-60"15,-24 0-18-15,-16 0 0 16,-21 0 7-16,-21 0-2 16,-9 7-5-16,-5-2 4 15,0 4-5 1,3-1 37-16,13 4 24 0,13 5-37 15,15 4-8-15,17 4-17 16,20 0 6-16,25 2-2 16,29-2-6-16,21-6 3 15,45-7 2-15,34-12-21 16,26 0 10 0,24-9-19-16,11-20-9 0,-2 0-4 0,-7 3 17 15,-20 5 11 1,-19 7-39-16,-34 4 16 0,-23 5 34 15,-25-1 4-15,-24 1 30 16,-15 0 86-16,-33-3-28 16,-23-3-57-1,-22-2-14-15,-14-1-2 0,-16 2 0 16,-8 2-15 15,1 8 20-31,8 2-25 0,14 0 7 0,18 0-2 16,22 4 12-16,22 4-8 0,18-3-1 15,12 0-14 17,11-1 1-32,5-1 3 0,0 3-8 0,0 0-20 0,8-1-4 31,10 0-3-31,5-5-2 0,2 0 24 0,1 0 8 31,-7-5 13-31,-9-8-1 0,-10-3 5 0,-31 5-4 16,-31 2 11-1,-24-3 10-15,-18 5 5 0,-9 0-22 16,-11 5 21-16,3 2 31 16,7 0-29-16,11 11-11 15,13 6-15-15,21 2 0 16,18 4 23-16,26 2 3 16,25 7-27-16,9-2 6 15,45 6-9-15,32-5 2 16,32-3 3-16,36-15-7 15,26-13 25 1,19 0-26-16,4-13 8 0,1-12-1 16,-16 2-1-16,-24 5-2 15,-33 5 0-15,-32 7-8 16,-33 0 7-16,-29 4-3 16,-36 2 9-16,-11 0-2 0,-42 0 21 15,-27 0-3 1,-28 8-34-16,-25 3-7 15,-19 4 16-15,-1 2 7 0,8 2-3 16,19 3 4-16,30-5-8 16,31-3 22-16,41 1-13 15,23-1-5-15,47-3-6 16,30-4-8 0,25 2 22-16,19-9-14 0,11 0-12 15,2 0-8-15,-8-16 8 16,-11-2 12-16,-18 3 5 15,-22 6-20-15,-23 2 16 16,-20 5 3-16,-15 2 4 16,-17 0 2-16,-3 9-10 15,-25 8 40-15,-4 4-33 16,-6 1 14-16,5-5-11 16,7-4 9-16,16-6 8 15,10-7-8-15,36 0-21 16,22-7 7-16,19-18-14 15,12-6 8-15,1-3-8 16,-13 0-13-16,-17 7 29 16,-19 6-26-16,-26 5 14 15,-15 9 13-15,-14 3 26 47,-28 4-21-47,-11 0-5 0,-13 0-12 0,-8 4 11 0,-4 14-3 16,1 2 3-16,9 3 0 0,10-1-17 15,16-3-36-15,14-7-205 16</inkml:trace>
  <inkml:trace contextRef="#ctx0" brushRef="#br0" timeOffset="8438.0332">7828 7658 275 0,'-4'-4'67'15,"0"3"-3"-15,2-3 34 16,1 0-56-16,-2 2-33 16,3 2 1-16,0-3 17 15,0 3 17-15,0 0 0 16,0 0-2-16,0 0-5 15,0 0-1-15,0 0-2 16,0 0-9-16,0 0-6 16,0 0 11-16,0 0-7 15,0 0-6-15,4 0-6 16,9 0-3-16,2 0 23 16,5 0-16-16,4 0-11 15,3 0 4-15,3 0-6 16,6 0 3-16,4 3-4 15,5-3-2-15,6 0 5 0,0 0-2 16,2 0 2-16,0 0-1 16,1 0 0-1,-5 0 0-15,-4 0-2 16,-5 0-3-16,-3 0 5 0,-6 0-5 31,-3 0 4-31,0 0-2 0,-4 0-3 0,2 0 6 31,-3 0-4-31,1 0 3 0,-3 0-3 32,-2 0 1-32,-2 2 3 31,-5 2-6-15,-2-2 1-16,-4 1 5 15,-4-3-5-15,-1 0 2 0,-1 0-2 0,0 0 0 0,0 0 4 0,0 0-2 16,0 0 1-16,0 0-1 15,0 0 1-15,0 0 3 0,0 0-6 0,0 0 0 16,0 0 5-16,-1 3-5 16,-14-2 29-1,-9 1-19 1,-5 0-7 0,-8 0 1-1,-9 0-2 1,-9 1 3-1,-7-2-3 1,-9 0 3-16,-3 2 16 0,-4 0-9 0,-1-2 9 0,2 1-3 16,2 0-5 62,12-1 1-78,5 5-9 0,13-2 4 0,10 0 5 0,14-1 1 0,7 3-9 15,9-5-5-15,5-1 3 0,0 0 1 0,66 0-8 0,18-12 3 0,16-6 6 0,14-6-3 0,16-1-3 0,2-1 2 16,-42 13 2-16,-4 3-5 16,-10 4-3-16,-12 4-7 15,-9 2-1 1,-12 0 2-16,-7 0 10 16,-10 0-2-16,-10 0 4 15,-5 0-2-15,-7 0 4 16,-4 0-2-1,-9 0 4-15,-18 0 1 0,-13 0 0 79,-12 0-3-79,-8 2 7 0,-3-2 4 0,-17 2-6 0,-4-2 3 0,-1 0-10 0,-3 0 4 0,2 0-3 0,2 0 0 0,21 0-1 31,11 0 7-31,14 2-1 15,15 0-6-15,7 1 3 0,16 0-6 0,11 2-2 16,25-2 2-16,18-1 2 16,18-2 3-16,14 0-8 15,6 0-6-15,0-10 0 32,-4-2 12-32,-10 0-1 0,-13 1-8 0,-19 7-13 31,-10 0 9-31,-18 4 7 0,-14 0 2 0,-4 0 10 31,-27 0-2-31,-19 0 15 0,-19 0-14 0,-19 0 6 0,-15 0 16 16,-2 0-8-1,0 0-4-15,8-6 6 0,10 2 9 16,15-4-10-16,10 3-17 16,13-1-6-16,9 4 7 15,6-2-8-15,10-1-17 47,13-5-85-16,6-5-95-31,1-4-392 0</inkml:trace>
  <inkml:trace contextRef="#ctx0" brushRef="#br0" timeOffset="17719.0568">8457 6679 914 0,'-1'-2'20'15,"-4"-2"4"-15,5-2 12 0,-2 4 3 16,1-1 7-16,-5-6-16 15,-3 2-18-15,0-3-7 16,-8-2 2-16,-4-3 0 16,-3-4 3-16,-6-1-6 15,-4-4-1 1,-5-2 0-16,-5-3-2 16,-6-5 7-16,-6-2-3 15,1-4 1-15,-7-5-5 0,2-3 0 16,3-1-1-16,2-4 3 15,1 4-3-15,5-6 4 16,2 3-4-16,4-3 1 16,3 0 0-16,4-3-5 15,1-5 5-15,7-6-2 16,3-7 0-16,5 1 3 16,3-3-4-16,4 3 1 15,8 6 0-15,0 0 0 16,5 8 0-16,0-1 2 15,0 1 0-15,0 0-1 16,5-5-4-16,6 2 6 16,2 1-2-16,1 8 0 15,-2 6 0-15,-2 11 0 16,-5 9 0-16,3 9 1 16,-5 7 0-16,-1 4 0 15,0 2 1-15,-2 5-1 16,0 1 0-16,0 1-3 15,0 0 4-15,0 0-3 0,0 0 0 16,0 0-1 0,0 0 1-16,0 0 1 0,0 0-3 15,0 0 0-15,0 0 2 16,0 7-3-16,-11 15 0 16,0 5 4-16,-6 6-8 15,-2 7 0-15,-1 1 1 16,0 1-2-1,0-2-2-15,2-6 3 0,3-5 5 16,5-5-2-16,0-9-1 16,4-5 3-16,5-5-6 15,1-5 5-15,0 0 3 16,0 0-2 0,0-5 0-16,17-16-2 0,1-11 4 15,4-6 2 1,1-7-1-16,2-1 1 0,-2-2-1 15,-1-1 0-15,-1 4 1 16,-4 5-1-16,-2 5 0 16,-2 8 0-1,-5 7 1-15,0 9-1 0,-8 5 5 16,0 6-2-16,0 0 0 16,0 0-2-16,4 0-1 15,-1 0-1-15,2 11-3 16,5 11 7-16,-2 7-3 15,4 4 2-15,1 5-3 16,0 6 2-16,0 4-1 16,-4-2 1-16,4 0-1 15,-6-3 0-15,1-6 1 16,-3-8-1-16,-3-4-8 0,-2-11-100 16,0-7-53-1,-8-7-208-15</inkml:trace>
  <inkml:trace contextRef="#ctx0" brushRef="#br0" timeOffset="22329.0929">7009 3473 937 0,'-11'-23'5'16,"5"5"2"-1,5 11 41-15,1 5 24 0,0 2-54 16,0 7-17-16,3 28-7 16,7 16 8-1,2 13-1-15,1 15-1 0,-3 8 1 16,-4 1-4-1,1-8 5-15,-4-7-2 16,1-14-1-16,1-17-9 0,-1-14-47 31,1-21-25-31,4-7-59 0,1-27-42 16,3-24 5-16,2-18-95 0</inkml:trace>
  <inkml:trace contextRef="#ctx0" brushRef="#br0" timeOffset="22642.9872">7195 3652 519 0,'6'-31'129'47,"-1"13"-24"-47,-5 7-28 0,1 4-14 0,-1 5-27 0,0 2-29 0,0 0-7 15,0 14-11-15,-3 17 3 0,-12 13 11 16,-4 11-1-16,-2 9 2 16,-4-1-4-16,4-5 1 15,4-6 1 1,5-11-3-16,10-8 3 0,2-12-4 0,0-4-7 15,1-6 1-15,12-6 3 16,2-5 6 15,3 0 1-31,3 0-2 0,5 0 4 0,-2-4-2 16,4-8 0-16,5-1 0 16,-1 0-3-16,0-5 3 15,-1 2-18 1,-7-4-157-16,-9 0-265 15</inkml:trace>
  <inkml:trace contextRef="#ctx0" brushRef="#br0" timeOffset="23234.3759">7390 3947 776 0,'7'-4'-34'15,"7"-7"23"-15,5-3 13 0,-3 1 0 0,-4 0-4 16,1-4 4-16,-3 0 0 16,-3 0 1-16,-6-1-1 15,-1 3-1-15,0 1 2 16,-6 3 1 0,-11 7 2-16,-6 4-6 0,-2 0-5 31,-1 9 0-31,1 15 3 0,4 9 0 0,7 2 2 15,9 1 0 1,5-2 1 15,0 3-3-31,19-11-3 0,5-5 5 0,9-5-1 32,-1-10 1-32,6-6 1 15,0 0 0-15,-2-14-3 0,-1-11-1 0,-6-5-19 0,-5-4 5 16,-4-1 1-16,-5 2 12 0,-7 4 3 0,-3 4 7 15,-3 6 40-15,-2 5 8 32,0 4-2-32,0 5-26 0,0 1-21 31,0 4-3-31,0 0-4 0,0 0-4 0,1 15-8 16,3 11 6-16,7 6 9 15,1 5-5 1,5-2-19-16,4-4-40 0,5-10-15 15,1-10-44-15,0-11-62 16,2 0-47 0</inkml:trace>
  <inkml:trace contextRef="#ctx0" brushRef="#br0" timeOffset="23328.5868">7942 3805 491 0,'0'-43'134'0,"0"4"-48"15,0 5-4-15,-6 9-15 0,-1 6 10 0,3 9-28 0,2 7-8 0,1 3-25 0,1 9-22 0,0 28 4 0,0 13 3 16,0 18 3-16,5 10-4 16,3 7-2-16,2 2 5 0,4-6-6 15,2-7-3-15,3-17-69 16,-2-12-71 0,-2-21-127-16</inkml:trace>
  <inkml:trace contextRef="#ctx0" brushRef="#br0" timeOffset="24593.7446">8069 3621 763 0,'0'-11'6'0,"0"7"32"0,0 4 44 15,0 0-52-15,0 4-35 16,6 18 3-16,5 6 3 16,0 10-1-16,1 2 1 15,3 1-1-15,0 0-3 16,0-3-1-16,1-9-19 16,1-4 5-16,-3-11-5 15,-4-10-7-15,-1-4 10 16,-4-6 14-16,-2-23 5 15,-3-6 2-15,0-5 6 16,0 1 26-16,0 3 5 16,-5 1 4-16,0 13 2 15,-1 4-15-15,5 7-4 16,-3 4-8-16,4 5-11 16,0 2-3-16,0 0-6 15,0 0-1-15,0 0-5 16,0 7 5-16,0 3 3 15,4-1 0-15,5-4-1 0,3 2 2 16,1-7-3-16,5 0-1 16,2 0 3-16,2-8-2 15,3-9 3-15,-1-3 0 16,2 1 0-16,-2 1 0 16,0 4 1-16,-6 3 0 15,-2 4-1 1,-5 3-1-16,0 4 2 0,-4 0-4 15,-2 5-1-15,0 17 0 16,-1 5 3-16,2 8 0 16,-3 4 1-16,5 2-1 15,0 1 2-15,2-3-1 16,2-5 1-16,5-3 0 16,1-10-3-16,1-9 2 15,2-9-4-15,0-3-7 16,-3-3-1-16,-4-20 2 15,-4-6-5-15,-9-3 7 16,-1-4 4-16,-3 3 6 16,-16 0-3-16,-5 4 5 15,-4 4 6-15,2 4-4 16,-2 2 1-16,6 2-2 16,4 6-4-16,4 2 1 15,6 0 0-15,1 2-2 16,7 2 0-16,0-4-3 15,0 1 4-15,13-5-5 16,7 0 1 0,4-1 3-16,5 1-2 0,2-1 4 0,-1 5-2 31,-2 0-3-31,-4 7 4 16,-2 2-1-16,0 0-4 0,-5 15 4 15,-1 11-1-15,-3 7 0 0,-2 4 0 16,1 2 1-1</inkml:trace>
  <inkml:trace contextRef="#ctx0" brushRef="#br0" timeOffset="24609.3818">8814 3667 943 0,'8'38'-2'0,"3"-40"5"16,1-27-3-16,-5-13-1 0,4-9 19 0,-1-5-101 31,4-6-70-31,-7 51-176 0</inkml:trace>
  <inkml:trace contextRef="#ctx0" brushRef="#br0">9285 3427 717 0,'0'-18'28'0,"-18"1"108"0,-6 1-83 0,-8 9-35 0,0 7-16 0,-2 0 0 0,0 27 0 16,2 7-3-16,2 11 3 0,9 5-1 0,7 5-2 0,9-5 1 0,5 0 1 0,0-7-3 0,18-9-1 0,6-8-5 15,5-15 0-15,0-11-11 16,0 0 10-16,-1-27 6 31,-4-17 1-31,-7-12 3 0,-3-14 1 0,-10-7-2 0,-4-7 5 32,0-3 12-32,0 4 4 31,-13 4 10-16,2 10 4-15,0 11 0 0,0 14-2 0,2 13-6 0,3 9-12 0,3 11 5 0,1 5 0 16,2 6-16-16,0 0-9 16,0 29-5-16,2 12 15 15,9 13-1-15,4 12-3 16</inkml:trace>
  <inkml:trace contextRef="#ctx0" brushRef="#br0" timeOffset="25234.4157">9609 3310 687 0,'15'-30'79'0,"-12"4"-15"0,-3 11 32 0,0 7-10 16,-14 6-67 0,-8 2-6-16,0 5-13 0,2 19 1 15,1 10-4-15,8 9 9 16,6 3-6 0,5 5 1-16,4-2-15 0,18-3-14 0,5-3 7 15,3-7 10 1,-3-4-2-16,-6-10 5 15,-8-2 9-15,-12-1-2 16,-1-1-1-16,-25-1 3 16,-15 3 3-1,-9 1-5 17,-13-2-72-32,-9-3-150 0,-6-5-399 0</inkml:trace>
  <inkml:trace contextRef="#ctx0" brushRef="#br0" timeOffset="26125.1333">8083 3878 174 0,'0'-3'54'15,"0"3"14"-15,0 0 1 16,0 0 15-16,0 0-29 16,0 0 2-16,0 0 8 15,0-1 6-15,0 1-16 16,0 0-7-16,0-3-11 0,0 3-16 15,0 0-4 1,0 0-9-16,0 0-3 0,0 0-5 16,1 0-1-16,4 9 0 15,0 6 2 1,5 2-2-16,-5 5 3 0,7-1-2 16,-1-2 0-1,-4 0 1-15,1-3-3 0,1-2 5 16,-3-7-4-16,-2-3 1 15,0 0 0-15,-2-4 2 16,-2 0-3-16,0 0 6 16,0 0 2-16,0-11 26 15,0-7-11-15,0-3-13 16,0-3 1-16,0 1-8 16,0 0 2-16,0 2-4 15,0 4 0-15,0 3-14 16,0 4-81-16,0 4-131 15,-12 6-309-15</inkml:trace>
  <inkml:trace contextRef="#ctx0" brushRef="#br0" timeOffset="59594.548">10723 6897 803 0,'-5'0'27'16,"0"0"18"-16,3 0 3 16,2 0-6-16,0 0-6 15,0 0-2-15,0 0-9 16,-1-2-2-16,-1-9 2 15,-2-7 1-15,-7-6-16 16,-1-15-10-16,-6-12 1 16,-2-12-2-16,-3-15 4 15,-4-9-4-15,5-6 0 16,4-5-1-16,5-3-2 0,8 2 4 16,5 0-1-16,7 2-1 15,18-1 2-15,11 3-1 16,6 0 0-16,5 3 2 15,3 7-2-15,-3 16 5 16,-5 19-9-16,-8 11-2 16,-10 18-15-16,-10 11-13 15,-10 10-4-15,-4 0 3 16,0 0-15-16,-17 0-21 16,-2 0-80-16,0 2-168 15</inkml:trace>
  <inkml:trace contextRef="#ctx0" brushRef="#br0" timeOffset="60374.999">10992 4650 762 0,'0'-10'28'16,"0"4"10"-16,0 4 18 15,0 2-21-15,0 0-18 16,0 5-12-16,9 21-2 16,4 16 0-16,1 6-1 15,2 13 0-15,-3 5 0 16,-2 0 0-16,-2-6-2 15,-2-7 0-15,-2-13 4 16,-1-9-8-16,0-13 6 16,-2-14-3-16,-1-4-4 15,3-26-11-15,-1-22-7 16,0-16 17-16,4-13 1 16,2-5-10-16,-2 9 8 15,0 7 7-15,0 16 3 16,-2 12 7-16,-2 16 1 15,-1 6 6-15,-1 10 6 16,1 4-7-16,3 2-9 16,3 0-3-16,4 16-6 15,5 14 7-15,2 13-4 16,1 7 0-16,0 9 2 0,0 4-3 16,-2 0 2-1,1-5-3-15,-1-6-14 0,3-9-99 16,1-12-90-1,-1-12-150-15</inkml:trace>
  <inkml:trace contextRef="#ctx0" brushRef="#br0" timeOffset="61546.8687">11563 4785 583 0,'-15'-42'72'15,"-9"5"26"-15,-2 6-30 16,1 6-9-16,0 7-28 15,1 7-21-15,4 11-5 16,2 0-5-16,2 6-1 16,5 24 4-1,1 11-5-15,6 7 1 32,4 5 3-32,0 3-4 0,9-3-7 0,12-11-33 0,3-9-5 62,3-12-4-62,2-13-15 0,6-14 0 0,-7-30 29 0,-3-13 25 16,-5-1 82-16,-7-7-16 15,-8 4-25-15,-5 26 22 16,-5 5 4-16,-4 8 4 16,-2 8-28-16,4 6-11 15,4 0-7-15,3 0-13 0,0 13-2 16,0 12-1 15,13 6 3-31,2 7 1 0,7 4-2 0,5-3-2 16,-1-3-31-1,4-11-30-15,-3-12 5 0,-1-11-9 0,-5-2 10 16,-1-14 8 15,-3-19 18-15,-4-5 14-16,-3-7 16 0,-5-3 7 0,-3 2 9 0,-2 5 4 0,0 4 17 15,-2 10 4 1,-7 6 2-16,0 7 17 0,2 6-10 31,2 6-9-31,3 2-28 0,2 4-13 0,0 23-4 16,0 8 8-16,0 9-2 16,2 9 2-16,8 1-4 15,6-3-4-15,1-7-16 16,-2-8-13-16,-2-12-14 15,0-11-12-15,-3-13-2 16,-2 0 30 0,-1-17 15-16,-1-17 18 15,-2-8 1-15,3-2 4 0,-4 2 8 32,-3 4 18-32,0 12 2 15,0 8 24-15,0 8 6 0,0 6-29 31,-3 4-16 1,1 0-17-32,2 42-5 0,9 2 4 0,4-3 3 15,2-1-58-15,5-9 12 16,3-12-11-16,-8-19 14 0,3-25 24 16,2-11 12-1,-2-5 5-15,-1-3 2 0,-4 1 28 16,2 4 17-1,-9 10-1-15,-4 7 0 0,-2 9-14 16,0 9-1-16,0 4-4 16,0 0-25-16,0 0-5 15,0 14-3 1,10 7 6-16,5 5 2 0,8 0-3 16,2-1 0-16,5-4 2 15,3-4-2 1,2-12 3-16,2-5-5 15,-2-2 1-15,-3-25 0 0,-2-9-2 16,-10-10-7-16,-6-2-9 16,-11 0 6-16,-3 5 7 15,-6 10 3-15,-15 11 13 16,-10 13 16 0,-5 9-6-16,0 0 3 0,5 20-7 15,4 9-6-15,13 6-3 16,12 6-4-16,2-1-2 15,18 0 0-15,20-3 0 16,10-8 3-16,5-13-10 16,8-14-90-16,-2-2-125 15,-3-22-376 1</inkml:trace>
  <inkml:trace contextRef="#ctx0" brushRef="#br0" timeOffset="62187.5004">11075 3814 635 0,'5'-40'50'15,"-5"0"32"-15,0 7-4 16,-4 4-8-16,-13 7-34 0,-7 7-29 16,-6 8 0-1,1 0-6-15,-2 7 5 0,4 0 5 16,1 0-6-16,9 22 3 16,4 11-10-16,8 14 4 15,5 11-1-15,0 11 0 16,11 7 1-16,13 6-1 15,8 1-2-15,3-4 5 16,-5-4-6-16,-2-4 3 16,-6-12-5-16,-11-7-43 15,-5-11-54 1,-6-14-67-16,-6-13-151 16</inkml:trace>
  <inkml:trace contextRef="#ctx0" brushRef="#br0" timeOffset="63078.3683">10829 4255 859 0,'0'-14'0'16,"0"-1"-2"-16,11-1 4 16,18-2 5-16,10 0 1 15,5-2-7-15,9 0 0 16,-1 0-1-16,-5-2-4 15,-3 1 0 1,-5 0-14-16,-8-1 3 0,-11 4 15 16,-4 7-3-16,-9 2 1 15,-3 6 4-15,-4 3 10 32,0 0 17-32,0 0-6 0,0 0-12 0,-5 1-8 15,1 16-4-15,1 8 1 16,3 7-1-16,0 4-3 0,0 0 6 15,0 0-6-15,12-9-3 16,6-8-12-16,3-11 3 16,3-8-3-16,2 0-5 15,2-29-6-15,-3-8-4 16,-2-7 16-16,-8-3 15 16,-3 1 10-16,-7 1 0 15,-5 10 30-15,0 8-18 16,0 5 19-16,-5 11 2 15,-2 8-3-15,1 3-5 16,2 0-30 0,3 14-2-16,1 15-5 0,0 7-2 15,0 6-3-15,0 5 2 16,0-1-9-16,12-9 2 16,5-8-15-16,5-12-11 15,2-9-7-15,0-8-21 16,1-9 0-16,-2-22-23 15,-2-7-5-15,-3-8 60 16,-6 0 35-16,-2 3 39 16,-8 7 50-16,-2 7 19 15,0 7-23-15,0 10-18 16,-8 7-18-16,2 5-16 16,5 0-25-16,1 8-4 15,0 18-9-15,0 9 8 16,2 4 0-16,9 4-2 15,-3-3 2-15,4-6-2 0,0-9-5 16,2-12-14 0,3-8-17-16,-2-5-17 15,0-9-21-15,3-18 19 0,-3-8-1 16,2-1 44 0,-4-1 15 15,-3 2 42-31,1 6 12 0,-7 8 0 0,1 8-12 0,-2 4-11 0,-1 9-11 15,4 0-20-15,-2 0-2 16,3 20 2-16,5 3 0 16,3 6 0-16,0 6 0 15,0-2-3-15,0 0-10 16,-3-6-64-16,-4-10-49 16,-3-7-122-16</inkml:trace>
  <inkml:trace contextRef="#ctx0" brushRef="#br0" timeOffset="63579.1442">12115 3771 746 0,'6'-15'6'0,"-6"6"-2"16,0 9-4-1,-2 0 34-15,-13 5-21 0,-7 24-14 16,-5 10-2-16,-3 7-1 15,2 9 4-15,3 3 2 16,7 0-4-16,12-4 4 16,6-6-3-16,11-9 0 15,20-14-2-15,9-15-22 16,9-10-30-16,3-21-35 16,1-25-76-16,-6-15-38 0,-3-15 108 15,-9-9 166-15,-13-10-57 31,-8 0 60-31,-14-4 59 0,0 6-15 0,-6 10 4 16,-17 12-35-16,-1 14-3 16,1 17-2-1,5 12-22-15,1 15-28 0,7 11-13 32,7 2-7-32,3 0-10 0,0 20-1 0,0 22-6 15,-1 22 7-15,-1 14 1 16,2 12-2-16,0 13-1 15,0 4 2 1,0-7-2-16,13-11-1 0,7-9-51 16,5-16-6-16,-1-20-24 15,3-17-30 1,-4-20-55-16,-3-7-176 0</inkml:trace>
  <inkml:trace contextRef="#ctx0" brushRef="#br0" timeOffset="63875.0722">12321 3895 751 0,'-15'-8'13'47,"9"1"-8"-47,4 1 15 0,2 0-4 0,9-2-18 0,12-2 7 0,6 1-3 0,4-3-1 15,0 4 4-15,0 1-8 16,0 1 5-16,-3 3 0 0,-1 3-2 15,-3 0 0 1,-3 0 0-16,-3 0 1 0,-5 9 2 16,-2 8-4-16,-4 4 2 31,2 7 0-15,-5 4 1-16,-2 1 2 15,0 2-6-15,-2-2 3 0,0-4 0 0,0-4-5 0,0-9-32 16,0-8-54-16,-8-8-46 15,-4 0-210-15</inkml:trace>
  <inkml:trace contextRef="#ctx0" brushRef="#br0" timeOffset="64078.1187">12597 3491 726 0,'-5'-13'-137'16,"0"10"-122"0</inkml:trace>
  <inkml:trace contextRef="#ctx0" brushRef="#br0" timeOffset="64656.4257">12767 3768 597 0,'-15'26'38'0,"-3"7"7"0,3 0 7 0,4 2-12 15,6-2-20-15,5-4-12 16,0-5-11-16,13-6 6 0,8-7-1 16,4-8-3-1,3-3 1-15,-1-3-2 0,-2-17-5 16,-7-7 3-1,-7-2-1-15,-8 0 6 16,-3-2 15-16,0 2 17 47,-19 1 11-16,-2 3-15-31,-2-2-2 0,4 1-4 0,4 4-9 0,9-7-9 16,6 1-7-16,0 6 1 0,11 2-2 0,7 7-1 15,1 0 7-15,-6 13-7 16,3 0 3-16,-2 0-1 16,1 13 0-16,-3 6 0 15,0 2 3-15,0 6-3 16,-1-1 4-16,-1 1-4 16,1-6 3-16,-1-4-1 15,0-5-15-15,6-11-34 16,-4-1 0-16,6-2 23 15,2-22 7-15,-1-9 4 16,3 0-5-16,-2-1-4 16,-1 5 23-16,-4 9 7 15,-4 8 11-15,-5 6 9 16,-2 6 1 0,2 0-9-16,1 9-6 15,-1 20-2-15,0 2 1 0,5 13-1 0,-4 2-8 31,3 4 0-31,-3-1-2 0,-4-7 0 16,1-9-64-16,-1-11-279 0</inkml:trace>
  <inkml:trace contextRef="#ctx0" brushRef="#br0" timeOffset="66375.0036">12411 6555 518 0,'3'-2'73'16,"-3"0"-8"-16,0 2-1 15,0 0 2-15,0 0-28 16,3 0-21-16,-1 0-10 15,0 10-2-15,-1 7 2 16,3 9-5-16,-3-2 4 16,-1 3-3-16,0 0-2 15,0-3 0-15,0-5 0 16,0-4 0-16,0-5 2 16,0-3-5-16,0-4 2 15,0-3 1-15,0 0-1 16,1-3 1-16,5-17 5 15,0-7 5-15,-1-4-6 0,1 2-4 16,1 0 0-16,-1 7-1 16,-1 7 5-16,-2 5 1 15,4 2-4-15,0 3 1 16,2 1-2-16,3 0 0 16,2 0 1-1,3-1-1-15,4 3 7 0,3-3 11 31,4 4-8-31,4-3-2 0,4 4-4 0,4-3 1 16,3 3 0-16,-1-3-7 16,2 3 1-16,0-4 2 15,2 0-3-15,-1 1 2 16,0-4-1-16,-4 2 0 16,-3-1 2-16,-7 2-4 15,-3 0 2-15,-4 1 3 16,-3 1-3-1,0-4 6-15,-1-1 4 0,-3 4 1 16,1-3-8 0,-4 1-1-16,1 0-1 0,-5 3 2 15,-2 1-1-15,0 1 3 16,-3-3-4-16,-2 3 1 16,0 0 1-16,-1 0-3 15,-1 0 4-15,1 0-4 16,-2 0 2-16,0 0 7 15,0 0 7-15,0 0 4 16,0 0-4-16,0 0-2 16,0 0-1-16,0 0-10 0,0 0-1 15,0 0-1 1,0 16-3-16,0 11 3 16,0 13 1-16,0 11-1 0,0 9 1 15,-6 6-3-15,-2-4-21 16,-1-6-88-16,3-15-125 15,3-16-490 1</inkml:trace>
  <inkml:trace contextRef="#ctx0" brushRef="#br0" timeOffset="67594.4334">12869 6515 535 0,'5'-22'26'16,"4"3"22"-16,-2-5 8 16,4 2 14-16,4-7-22 15,3 3-11-15,1-5 0 16,7-4-17-16,3-2-1 15,8-4-4-15,5-2-1 16,6-6 2-16,7-2 1 16,5-2 0-16,4 0 6 15,5-3-4-15,1 0-7 32,3-4 0-32,1 2-2 0,4-4-6 0,2 2-1 0,3 0 2 31,0 3 6-31,7 5-3 0,4 2-4 0,1 2 5 47,5 1-10-47,0 3 10 0,6 1-7 0,3-2-1 0,4 1 0 0,5-1 1 15,-2 1 1-15,2-1-7 16,-3 0 3 0,-5 2 6-16,1-2-5 0,-7-2 0 15,3 1 0-15,0 0 3 16,-1-1-1-16,-5 0-3 15,3 2 2-15,-11 2 0 16,0 2-3 0,-8-2 5-1,-6 1-5-15,-6 3 12 0,-5 2-2 0,-11 2-8 16,-5 8 1 0,-7 4 1-16,-5 3-2 0,-8 5 2 15,-5 1-3-15,-2 5 3 31,-6 1 11-31,-5 3 3 0,-2 0-6 0,1 1-10 16,-6 2 0-16,1 1 2 16,1 1-4-16,-6 0 3 15,2-2-3-15,-5 2 0 16,0-4-11-16,-5 0-36 16,-21-3-40-16,-9 0-201 0</inkml:trace>
  <inkml:trace contextRef="#ctx0" brushRef="#br0" timeOffset="74734.8485">17548 3689 559 0,'13'-39'39'0,"-2"-6"48"16,-2-4 16-16,-7-2-22 15,-2 3-7-15,0 8-20 16,-5 7-16 0,-12 8-4-16,5 9 5 0,-1 8-4 15,2 7-9 1,-2 1-22-16,1 7-4 0,1 28-1 31,3 16-3-31,-1 18 0 0,5 20 8 0,3 13-9 0,1 2 8 16,0 2-6-16,3-2 4 15,8-7-3-15,0-14 2 16,0-14-36-16,4-11-15 16,-5-16-37-16,-1-15-40 15,-7-13-88-15,-2-14-165 16</inkml:trace>
  <inkml:trace contextRef="#ctx0" brushRef="#br0" timeOffset="75640.6208">17433 4092 805 0,'0'-33'8'0,"19"1"-3"0,14-8 14 15,9-4 9-15,7 1-10 16,3 3-11-16,2 3-2 15,-6 6 1-15,-8 7-4 16,-10 8 1-16,-10 9 3 16,-6 0-4-16,-7 5 5 15,-7 2 11-15,0 0 21 16,0 3-10-16,-2 23-14 0,-9 9-9 16,0 8-4-1,0 6-1-15,4 2 2 16,5-1-4-1,2-6-1-15,0-10 1 0,18-9-4 0,8-7-3 16,1-12-6 0,8-6 2-16,-1 0-5 0,2-26 7 15,-3-9 5 1,-8-5 3-16,-5-7 2 0,-10 1 2 16,-10 1 3-16,0 7-1 15,-9 5 6-15,-13 8-4 16,-4 5 1-1,-3 7 12-15,0 8-13 0,1 5-6 16,4 0 0-16,5 0 0 16,5 9-1-16,2 9-2 15,6-1 1-15,4-3-7 16,2 1-12-16,0-4 4 16,16-5-14-16,9-6 0 15,5 0 12-15,6-8 9 16,4-19 10-16,3-8 2 15,1-5 2-15,-2-3 2 16,-7-2 6-16,-7 9 0 16,-5 3 5-16,-11 9 2 15,-7 7 15-15,-5 8 2 16,0 5-10-16,-8 1-18 16,-3 3 4-16,-4 0-8 15,4 0-5-15,1 0-1 16,6 16 1-16,4 5-6 0,0 0-6 15,0 5-10 1,17-2-4-16,6-4 3 16,4 2-2-16,3-5-8 0,-3-4 6 15,-2 1 10 1,-2 0 10-16,-4-1 4 0,-6 3 2 16,-1-1 0-16,-7 7-3 15,-1 3 6 1,1 4 1-16,1 1 0 0,1 2-2 15,3-3 1-15,3-6 0 16,1-8-2 15,4-9-3-31,2-6-18 110</inkml:trace>
  <inkml:trace contextRef="#ctx0" brushRef="#br0">18496 3976 788 0,'20'-21'-13'0,"-5"-13"14"0,3-12 0 0,-2-8 8 0,-1-44-3 0,-1 9 11 0,-5 7 0 0,-3 14 195 0,-1 12-208 15,-3 16-5-15,-2 40-10 16,1 28-5-16,1 10 18 16,-1 10-1-16,6 4-3 15</inkml:trace>
  <inkml:trace contextRef="#ctx0" brushRef="#br0" timeOffset="77297.0518">18640 4666 870 0,'0'-9'6'31,"0"9"-1"-31,0 0-7 16,0 20 2 15,0 23-2-15,1 9 6-16,2 12-6 0,0 6-29 0,1-2-6 0,-3-10-13 0,-1-12-22 0,0-15 16 0,0-14 33 0,0-13 21 0,0-4 14 15,0-16 48-15,-1-23-27 16,-4-15-13-16,3-15 14 16,2-15-5-16,0-9-13 15,0-1-4-15,3 5-3 16,11 7 2-16,3 15 15 15,1 12-5-15,3 15-15 0,2 9-3 16,-1 10-1-16,1 7-1 16,-1 8 0-16,-2 6-6 15,-3 0 3 1,-2 23 1-16,-5 8 0 0,-5 7 4 16,-5 10-4-16,0-1 1 15,-3-1-6-15,-17-2 4 16,-4-4-3-16,-4-6 2 15,0-7-8-15,-3-4-7 16,1-4-27-16,3-7-50 16,3-4-99-16,5-3-240 15</inkml:trace>
  <inkml:trace contextRef="#ctx0" brushRef="#br0" timeOffset="78062.6675">19303 4375 649 0,'0'-25'3'31,"0"7"36"-31,-4 3 61 16,-17 6-28-16,-10 6-37 0,-4 3-25 0,-5 0-9 15,-2 22-1-15,1 10 0 16,2 7 1-16,9 8-2 16,11 0 1-16,10 4-2 15,9-8-7-15,0-6-23 16,22-14-6-16,7-12-12 0,8-11-5 16,2-3-4-16,1-26 26 31,0-8 22-31,-4-8 9 15,-8 3 7-15,-6 4 20 16,-8 2 8-16,-5 12 15 16,-7 7 10-16,-2 12-18 0,0 5 3 0,0 0-19 15,0 0-4-15,0 17-22 16,-2 10 5-16,-3 9-4 16,1 2-5-16,4 1-14 15,0-3-26-15,0-4-28 16,15-13-8-16,3-12 10 15,1-7-17-15,1 0-6 16,-1-24 63-16,0-13 7 16,-2-8 4-16,-1-6 12 31,-2-4 17-31,-3-2 34 0,-1 5 16 0,-2 5 25 16,-4 13 6-16,2 9-6 15,-3 12-30-15,2 8-22 16,-1 5-26-16,5 0-7 15,-2 16-4-15,2 13 8 16,-1 11 12-16,-1 7-12 16,2 2-10-16,-5 0 1 15,-1-3-6 1,-1-10-7-16,1-9 2 0,-2-11 9 16,0-10 9-16,1-6 1 0,3-3 16 15,0-28 43-15,5-11-51 16,3-10-6-16,2-9 6 15,4-5-2 1,0-1-9-16,-2 4 3 16,-2 12-39-16,-1 7-93 0,-4 13-144 15</inkml:trace>
  <inkml:trace contextRef="#ctx0" brushRef="#br0" timeOffset="78562.7356">20054 4114 721 0,'0'-26'4'15,"-10"1"11"1,-1 8 55 0,-7 5 2-16,-7 10-48 0,-4 2-22 0,-2 5 3 0,0 21-7 15,-3 11 2-15,3 9 0 16,4 7 0-16,9 5-1 16,8 1 1-16,9-7-4 15,1-4-9-15,1-14-25 16,20-9-1-16,6-15-6 15,4-10-35-15,3-5 26 16,1-26 41-16,-1-10 12 0,-5-4 9 16,-4 1 36-16,-7 1 18 15,-7 6 7-15,-3 8-17 16,-3 6-12 0,-3 8-10-16,-2 6 4 15,0 9-6-15,0 0-17 16,0 0-11-16,2 24-13 15,3 10 17-15,6 8-8 16,-1 4-4-16,5 1-7 0,3-7-25 16,2-9-38-16,-2-12-32 15,4-13-44-15,-3-6-85 16</inkml:trace>
  <inkml:trace contextRef="#ctx0" brushRef="#br0" timeOffset="79438.63">20310 3957 835 0,'5'11'-17'16,"0"22"14"0,-1 12 3-16,4 9 19 0,-3 6-11 15,-5-4-8-15,3-5-2 16,-1-9 0-16,0-14-8 16,1-11-16-16,1-17-35 15,2 0 1-15,-1-20 28 16,6-18 35-16,1-13 7 15,2-7 11 1,4-4 11-16,1 2-6 16,-2 4-13-16,-3 15 12 0,-1 11 8 15,-4 10-5-15,-3 12 12 16,-1 8 2-16,-2 0-24 16,0 22-17-16,-3 13 7 15,1 7 0-15,1 8-14 16,-2 3-7-16,0-7-2 0,2-9 4 15,-1-11-11-15,5-13-12 16,3-13-10 0,4 0-7-16,6-31 18 15,8-9 31-15,3-7 7 0,1-7-4 16,0 1 9 0,-3 8 8-16,-8 9 15 0,-6 8 7 15,-3 13 0 1,-4 8 7-16,-5 7-18 0,0 0-14 15,1 27-13 1,-1 13 13-16,-2 13-1 0,0 8-8 16,0 12-20-16,0-2-21 15,0-7-33 1,0-14-63-16,0-17-135 0</inkml:trace>
  <inkml:trace contextRef="#ctx0" brushRef="#br0" timeOffset="79985.2385">20958 4079 810 0,'20'-25'14'15,"3"3"-11"-15,1 0-3 16,2 4 30-16,-2-4 0 16,-1 2-24-16,-5-2-6 15,-4 3 2-15,-4-1-1 16,-9 2 3-16,-1 3 2 15,0 4-2 1,-21 3-2-16,-4 5 3 0,-8 3-12 16,-3 7-11-16,1 20 10 15,5 5 4-15,3 9 6 16,9 6-4 0,9 3 1-16,9 0 0 0,0-1 2 0,25-3-1 15,11-8-2-15,13-12-4 16,5-16-17-16,11-10-18 15,0-10-6 1,2-28-11-16,-7-15-16 16,-5-11 23-16,-8-7 19 15,-10-12 31-15,-11-10 21 16,-9-10 14-16,-8-1-9 0,-8 3-7 16,-1 9 58-16,0 10 25 15,-6 18-13-15,-7 19-28 16,4 16-20-16,2 11-9 15,2 11-3-15,2 7-2 16,1 0-18 0,-3 31-9-16,4 21-3 0,-1 20 7 15,2 19 2-15,0 19-5 16,0 12 4 0,0 2-6-16,4-2-1 15,3-9-62-15,2-18-46 0,-4-20-165 16</inkml:trace>
  <inkml:trace contextRef="#ctx0" brushRef="#br0" timeOffset="80673.769">21396 3972 1014 0,'2'-8'-33'32,"23"3"30"-32,9-1 5 0,8 0 12 0,9 0-12 0,3-5-2 0,3-5-4 0,-2-1-6 15,-7-5 0 1,-7-3 7-16,-9-2-5 16,-10-2 8-16,-7 2 3 0,-15-2-4 15,0 0 11 1,-17 4-5-16,-10 1-2 15,-5 7-2-15,-2 9-1 16,-1 8 2-16,4 0-4 16,1 15 0-16,6 16 3 0,6 13-4 31,8 5 2-31,7 4 0 0,3 3 0 0,7 0-1 16,21-5 0-16,7-13-22 15,5-10-31-15,6-17 3 16,2-11 24-16,-3 0 21 15,1-25 6-15,-4-12 8 16,-4-1 10-16,-2-5 21 47,-6 2 12-47,-4 4-4 16,-5 8-13-16,-5 8-14 15,-4 8-11-15,-4 5-3 0,-4 7-1 16,3 1-3-16,-1 0-7 15,-1 18 2-15,4 10 7 0,0 6-11 0,1 11-3 32,-1 3 0-32,1-2 7 0,0-2-5 0,-3-7 4 0,0-13 2 15,0-6 3-15,-3-13-1 0,2-5 1 16,1-9 17-16,2-24 16 16,3-12-22-1,5-13-10-15,0-9 0 16,4-8-2-16,0 6-15 0,0 5-31 15,-1 13-63-15,-1 11-37 16,-1 11-84-16,-2 18-158 16</inkml:trace>
  <inkml:trace contextRef="#ctx0" brushRef="#br0" timeOffset="80906.2423">22703 3563 960 0,'-24'0'4'32,"-1"11"-4"-32,1 7 6 0,0 11 6 31,8 10-8-31,7 8-3 0,6 5-2 0,3 5 0 47,0-3 1-47,10-3-2 31,2-9 0-31,-4-6 4 0,-5-8-2 0,-3-10 2 0,-5-7-2 16,-24-5 0-16,-10-5-30 0,-17-1-121 0,-20 0-163 0</inkml:trace>
  <inkml:trace contextRef="#ctx0" brushRef="#br0" timeOffset="82121.7028">18780 3372 797 0,'0'-2'12'0,"0"2"-12"16,0 0 8-16,0 4 3 16,0 11-10-16,0 6-1 15,0 3-2-15,0 5 4 0,0-1-3 16,3 1 5-16,4-4-6 15,2-2 1-15,8-4-4 16,2-5-1-16,5-6-7 16,0-5-20 15,4-3-4-31,-2 0 18 31,-7 0 18-31,-5 0 9 0,-6 0 4 0,-4 0 22 63,-4 0 3-63,0 0-18 0,0 16 8 0,0 6 28 0,-2 2-35 0,0 5-10 0,2-2-6 0,0-3-3 0,0-4-1 0,10-6-2 0,5-4 0 15,1-6-4 1,3-4 2 0,2 0-35-16,0-11-43 62,0-15-63-62,0-3-188 0</inkml:trace>
  <inkml:trace contextRef="#ctx0" brushRef="#br0" timeOffset="84485.1646">18859 3381 909 0,'0'0'19'0,"0"0"-16"16,0 0 18-16,3 28 12 15,7 9 15-15,0 8-17 16,2 9-19-16,1 6-10 16,0-2 0-16,1-8-1 15,-1-9-1-15,-4-12-1 16,-3-7-1-16,0-11-2 15,-2-11-16-15,-1 0-3 16,0-22 3-16,1-16 30 16,2-11-8-16,4-11 0 0,0-6 1 15,1 2-2 1,0 3-1-16,2 10 4 0,-3 9 7 16,-2 14 0-1,-1 11-2-15,0 9-9 0,0 8 4 16,2 0-7-16,3 21-1 15,2 17 10-15,-1 6-5 16,0 8 3-16,0 4-9 16,-7-3 0-16,3-9-3 15,-3-12-3 1,-1-8 11-16,0-14-10 0,1-10-8 16,2-3-20-16,2-31 34 15,3-14 10-15,1-12 3 16,2-6-5-16,0 0 4 15,1 8-1 1,-1 11 13-16,-9 17 10 0,2 10-9 16,-1 10 5-1,0 10-11 1,2 0-11-16,4 8-5 0,2 27 10 16,5 14-1-1,2 13 1-15,5 7-1 0,2 0-5 0,2-4-27 16,6-17-34-1,3-19-15-15,5-18-27 0,1-11-15 16,1-15 33 0,2-25 31-16,-6-11 43 0,-7-7 6 15,-10-2 3-15,-8-2 22 16,-15 6 42-16,-4 3-1 16,-11 11-10-1,-20 9-8-15,-10 14 3 0,-7 13-27 16,-2 6-20-16,0 20-2 31,6 22 1-31,8 14 2 0,9 12-4 0,13 6 1 16,10-5 2-1,4-9-6-15,14-13 1 0,14-15-20 0,6-18-32 47,4-14 3-31,5-6 23-1,-5-24 18-15,-2-7 5 0,-4-6 8 0,-9-2 4 0,-12 7 13 0,0 2 4 0,-8 10 4 0,-3 7 10 16,0 5 3 0,0 10-13-16,0 4-19 15,3 0-15-15,5 4-5 0,6 17 0 16,4 8 13 0,8-2-4-16,4-3-22 0,7-7-10 15,1-10 20-15,5-7 13 16,4-30-5-1,-1-20 0-15,-8-15-5 16,-6-14 7-16,-13-15 6 16,-12-15 0-16,-7-9 0 0,-13 0 1 15,-18 6-2-15,-3 9 7 16,-1 20 71-16,0 17-14 16,8 26-33-16,9 18-14 15,2 15-2-15,11 7-9 16,3 26-8-16,2 35-2 15,0 31 2 32,12 24 1-47,21 51 5 16,9 7-4-16,7-6 2 0,4-12-53 0,5-27-123 0,0-30-362 0</inkml:trace>
  <inkml:trace contextRef="#ctx0" brushRef="#br0" timeOffset="121906.3865">17320 7678 501 0,'0'-7'209'0,"0"2"-153"16,-8 3-20-16,2-2 16 15,0 4 3-15,2-2-20 16,-3 2-1-16,4 0-14 16,1 0 3-16,1-1-2 15,1 1-9-15,0 0-6 16,0 0-3-16,0 0-7 15,19 0-1-15,3 9 4 16,12 8-1-16,7 6 8 16,-1-1-11-16,2-1 12 15,-6 1-7-15,-7-9 2 16,-8-2-2-16,-9 1 1 16,-8-2-2-16,-4 0 3 15,0 2-4-15,-18 2 11 16,-6 4-5-16,-4 1-2 15,-3-1 1-15,1 2-6 16,0-1 7-16,-1-2-4 0,5 1-1 16,2-2 2-1,1 1-2-15,5-3 4 16,4 1-5-16,4-3-2 16,4-1 7-16,1-3-7 15,5 1 2-15,-2 2-4 0,2-2-6 16,0 2 10-1,0 3 1-15,0-1-2 16,0 1 3-16,12-2-3 0,4-1-1 16,5-1-28-1,1-2-5-15,-1-2 18 0,-4-1 2 16,-7 1 10-16,-6-2 6 16,-4 4 0-16,-2 4 22 15,-16 3 15-15,-1 2 2 16,-2 2-6-1,-2 5-9-15,1-1-8 16,2 2-9 0,4-1-7-16,2 2 7 31,4-1-6-31,4 3 1 0,6 1-1 0,0 2-3 0,10 3 1 0,13 6 2 16,7 0-3-16,4 3 0 15,1-4-8-15,-1 1-13 16,-3-7-4-16,-7 0-1 15,-8-4 19-15,-8-2 9 16,-8-2 13-16,0-1-3 16,-2-6 16-16,-15 0 14 15,-6-2-17-15,-4 1-5 16,-3-3 0-16,-1 1-11 16,-3-3-1-16,-1 0-3 15,1-7-2-15,3 1 1 0,0-6 1 31,2 0-8-31,-1 0-29 0,6-20-54 0,2-10-78 16,3-6-336 0</inkml:trace>
  <inkml:trace contextRef="#ctx0" brushRef="#br0" timeOffset="123344.2204">17892 7802 907 0,'0'0'7'15,"0"15"-14"-15,0 28 12 16,11 16 17-16,1 13 4 16,1 13-21-16,-2 4 0 15,-4 0-6-15,-4-11 4 16,-3-15-4-16,0-19 1 16,0-15-5-16,0-15-3 15,0-14 11-15,0-2 1 16,0-35-8-16,0-13 5 0,3-11 0 15,9-4 2 1,6 1 14-16,4 9-14 16,4 13 10-16,8 11-11 15,6 14 7-15,5 17-4 16,2 0 3-16,-2 13-5 0,-4 20-3 16,-7 9-3-16,-13 5 1 15,-14 0 5-15,-7 1-4 16,0-7-2-16,-21-3 4 15,-10-5 6-15,-9-8-3 16,-5-4-2 0,-1-7 2-16,-3-6 0 0,4-5-3 15,5-3 1 1,5 0-10-16,10 0-15 16,7-6-42-16,10-5-77 0,6 0-109 15,2 1-195-15</inkml:trace>
  <inkml:trace contextRef="#ctx0" brushRef="#br0" timeOffset="123781.432">18728 8171 872 0,'0'-11'41'0,"-5"4"9"16,-12 7 11-16,-7 0-12 16,-6 0-34-16,-2 7-13 15,0 15-1-15,3 7-2 16,0 3 3-16,9 5-5 16,6 3 4-16,7-2-3 15,7 0 3 16,7-9-5-15,17-3-16-16,14-9-1 0,7-12-8 31,3-5-1-31,0 0 6 16,-3-15-9-16,-6-12 24 0,-9-2 8 0,-12-2 2 0,-11 2 17 0,-7 0 7 0,-7 4 5 0,-18-1-3 16,-9 4-15-16,-6 4 0 15,-2 2-10-15,-1 10-2 16,2 3-2-16,3 3-12 31,5 2-28-31,2 17-38 0,9 1-69 0,7 0-128 16</inkml:trace>
  <inkml:trace contextRef="#ctx0" brushRef="#br0" timeOffset="124671.8702">19254 8142 883 0,'0'-13'34'15,"-10"3"-5"-15,-14 8-2 16,-2 2 9-16,-3 0-26 16,-6 7-9-1,1 20 0-15,-3 4-5 47,4 11 9-31,3 3-6-16,3 4 0 31,9 0 0-31,10-2-3 0,8-7-16 0,1-12-20 0,27-10-23 0,10-16-4 0,8-2 2 0,4-22-16 0,2-22 24 0,-5-16-16 16,-5-9 33-16,-4-12 16 0,-14-6 20 15,-10-10 20 1,-10-5 49-16,-4 6 34 0,0 10 7 15,-11 16-25-15,-2 17 25 16,0 20-22-16,5 18-35 16,4 13-15-16,1 2-7 15,0 0-22-15,1 4-6 16,0 21-7-16,-3 18 9 16,1 15 0-1,-1 17-1-15,2 14-1 0,3 2-3 16,0-3 10-16,10-4-9 15,11-12-2-15,7-14-9 16,6-17-22-16,3-16-2 16,1-14 11-16,3-11-4 15,-3-7 7-15,1-28 15 16,-4-8 7 0,-4-3 5-16,-7-2-5 0,-6 2 30 15,-7 12 11-15,-6 9-2 16,-5 9-3-16,0 7-3 15,0 7-8-15,0 2-17 16,0 4-14-16,0 25-7 16,0 11 11-16,0 11 4 15,0 7 2-15,0-1-11 16,0 2 3 15,7-10-10-31,8-14-2 0,4-19-3 0,3-9 2 0,5-7 1 16,4-18 2-16,-2-19 13 0,3-13 12 15,1-5-6 1,-6 4 6-16,-3-2 11 16,-5 14-8-1,-4 10-1 1,-5 11 7-16,-6 9-4 0,-4 9 4 0,0 11-7 0,0 29-3 16,-4 18 2-16,-4 16-10 15,1 17 7 1,-5 11-8-16,4 10 2 15,-2-2-1-15,2-7-11 0,-2-10-55 16,1-20-77 0,-3-20-276-16</inkml:trace>
  <inkml:trace contextRef="#ctx0" brushRef="#br0" timeOffset="125140.9044">18262 6370 729 0,'-22'-8'12'16,"-1"8"14"-16,2 0 33 16,0 24 13-16,1 18-36 15,2 16-22-15,1 22 7 16,1 16-3-16,3 20-3 16,7 9 3-1,3 9-10-15,3 0-2 0,0-10-6 16,15-16-2-16,3-16 6 15,-3-22-32-15,-2-21-86 16,-8-23-107-16,-5-23-220 16</inkml:trace>
  <inkml:trace contextRef="#ctx0" brushRef="#br0" timeOffset="126032.1678">17837 7200 847 0,'-1'-27'-10'0,"9"1"11"0,30 3 17 0,11 2 19 0,9-3-26 0,8 5-4 0,4-1-11 0,-3 1 10 16,-1 2-7-16,-14 4 0 0,-10 1 3 15,-11 4-1-15,-13 2-2 16,-9 6 2-1,-7 0-3-15,-2 0 3 0,0 2 29 16,-8 22-8-16,-5 9-12 16,1 7-10-16,-3 11 6 15,7-1-4-15,3-2-2 32,5-8 0-32,0-8 0 0,10-9-2 0,9-16-4 15,8-7-8 1,4-2 13-16,1-29-4 0,2-9 6 15,0-12 0-15,-5-2-2 16,-3-4 3-16,-3 5 1 16,-9 7 0-16,-3 13 3 15,-3 11 2-15,-5 9 11 16,-3 9 2 0,0 4-20-16,0 0 3 0,0 20-6 15,-5 13 2-15,-1 7 3 16,-1 9-1-16,3-1-6 15,4 2-13-15,0-9-1 16,0-10 5-16,14-12-14 16,6-13-5-16,4-6 6 15,3-12 3-15,1-18 16 0,0-11 3 16,-3-2 3 0,-4-1 3-16,-3 5 5 15,-5 10 17-15,-5 7 1 0,-5 11-3 16,0 5 9-1,-3 6-15-15,0 0-13 0,0 12-9 16,0 17-7-16,-1 5 22 16,-4 8-6-16,-2-2-4 15,2-3 3 1,5-6-2-16,0-10 3 0,0-5-6 16,4-13-6-1,12-3 2-15,6-5-7 0,4-20 19 16,2-6-2-16,1-6-1 31,-2 0-2-31,-3 4 3 16,-3 6-2-16,-4 5 2 15,-7 9-3-15,0 7 1 0,-6 6-1 16,-3 0-9-16,-1 24 11 0,0 10 5 16,0 7 7-16,0 1-9 31,-5 5-11-31,-2-7-34 0,2-11-65 15,5-11-121 1,0-16-185 0</inkml:trace>
  <inkml:trace contextRef="#ctx0" brushRef="#br0" timeOffset="126532.3742">19409 6915 826 0,'2'-12'12'16,"-2"6"-7"-16,-5 6 31 47,-18 0 35-47,-10 16-66 0,-3 15-4 0,-3 4 1 0,2 11-4 0,8 8 5 31,9-1-3-31,13-1 4 0,7-5-6 0,11-7-3 16,21-11 6-16,13-16-15 0,11-13-3 15,8-5-20-15,6-36-7 31,-1-16 8-31,-2-16 6 0,-5-10 26 0,-12-9 6 32,-11-4 5 15,-15 1 35-47,-10 8 0 0,-10 7 19 0,-4 12 34 0,0 11-29 0,-2 20-10 0,-6 11-15 0,3 9-19 0,0 10-8 15,3 6-3-15,0 1-13 16,-3 5 0-16,-6 27-7 15,-1 15 6-15,-6 17 8 16,-2 18-9-16,2 10 11 16,3 3-8-16,7 6-1 15,6-10 2-15,2-5-6 16,0-17-51-16,12-9-14 16,5-15-33-16,4-23-38 46,0-9-104-46,-1-13-140 0</inkml:trace>
  <inkml:trace contextRef="#ctx0" brushRef="#br0" timeOffset="126781.8724">19672 7064 776 0,'-6'-15'33'0,"4"3"17"15,2 3 24-15,8-1-11 0,15-2-50 16,6 1-7-16,6-2-7 15,3 2 8-15,-3 2-7 16,1-1 1-16,-5 6 1 16,-7 0-1-16,-2 4 10 0,-6 0-9 15,-2 0 3-15,-8 18-1 16,-1 4 3-16,-1 5 4 16,-2 9 2-16,0 3-9 15,-2 1 7-15,0 0-7 16,0 0-4-16,0-4 2 15,0-8-7-15,0-9-19 16,0-6-26 0,0-13-52-16,0 0-102 0,0-17-207 15</inkml:trace>
  <inkml:trace contextRef="#ctx0" brushRef="#br0" timeOffset="126953.117">20120 6657 840 0,'-11'-4'-3'0,"1"4"-75"15,-2 0-63-15,7 12 64 16,1 9-69-16</inkml:trace>
  <inkml:trace contextRef="#ctx0" brushRef="#br0" timeOffset="127609.8845">20271 6907 716 0,'0'12'60'15,"0"5"-26"1,-10 10 24-16,-2 10 36 31,-1 5-46-15,0 7-30 15,8-1-11-31,5 3-6 0,0-5 4 16,3-3-6-16,15-9-3 15,4-10 1-15,3-8 0 0,5-15-3 16,-2-1-14-16,3-7-6 0,-6-20 16 0,-7-8-7 0,-5-6 15 0,-8-3 6 0,-5-3 3 0,0 2 14 16,-11 3 6-16,-1 1 1 15,-1 5 3-15,4 7-15 16,2 2 2-16,7 5-13 15,0 3-6-15,0 4-6 16,8-1-5 0,9 2 0-16,2 3 9 31,2 3 3-15,1 6 1-16,-4 2-3 0,2 0 1 0,-2 3-1 0,-5 21-1 0,3 3 1 15,-5 6 1-15,0 2 3 16,-1 1 0-16,-2-2 0 15,-1-10-5-15,2 0 8 16,0-8-6-16,2-7 2 16,1-9-9-16,8 0 0 15,1 0-4-15,4-14 4 16,3-4 9-16,2-4-2 16,0 5 0-16,-3 3 1 15,-3 4 0-15,-3 5 0 31,-5 3 1-31,-3 2-2 16,-3 0 3-16,-3 7 5 16,-3 10 12-16,1 5 9 0,-2 2-16 0,3-4-6 15,1 0-3-15,3-4-3 16,6-9 1 0,7-5-5-16,4-2-16 0,4-6-49 0,1-21-77 15,-3-4-269 1</inkml:trace>
  <inkml:trace contextRef="#ctx0" brushRef="#br0" timeOffset="129218.9095">7667 8168 761 0,'-2'0'74'0,"2"-3"-47"16,0 3 0-16,0 0 24 16,0 0 1-16,0 0-23 15,0 0-9-15,0 0 15 16,5 0-5-16,15 0-4 15,4 0 9-15,13 0 8 16,6 0-26-16,9 0 0 16,2 0-6-16,5 3 0 15,3 0-7-15,0-3-2 16,4 2 2-16,-3-2-4 16,3 0 0-16,-5 0 3 15,-1 0-2-15,-5-2-1 16,-4-4 2-16,-2 1-4 15,-4-2 7-15,-1-2-8 16,-2 1 4-16,0 3-1 16,-2-2 0-16,-3-2 0 15,-1 1 0-15,-4 5 1 16,0-1 0-16,-4 2-1 16,-4-1-3-16,-1 3 5 15,-8 0-2-15,0 0 2 16,-3 0-3-16,-6 0 0 15,-1 0 2-15,-2 0-3 16,0 0 2-16,1 0-2 0,-3 0-3 16,1 0-26-16,-1 0-30 15,1 0-13 1,-2-5-36-16,0-4-85 16,0-1-233-16</inkml:trace>
  <inkml:trace contextRef="#ctx0" brushRef="#br0" timeOffset="129829.2728">8791 7900 592 0,'-9'0'80'0,"2"0"7"15,4 0-22-15,3 0-1 0,-2 0-32 63,2 0-11-63,0-1 6 0,0 1 12 0,0 0 5 0,0 0-10 0,0 0-6 0,0 0 2 16,0 0-4-16,0 0-5 0,0 0 0 0,0 0-11 0,0 0-5 15,8 0-10-15,5 15 7 16,7 6 9-16,7 4-3 15,2 4-3-15,5 2-3 16,4 0-3-16,2-4 4 16,0-3-2-16,-2-7-1 31,-5-1 0 0,-5-9-1-15,-8-1 2-1,-7-1-1-15,-5-5 1 0,-4 0 1 0,-3 0 4 0,-1 0 6 0,0 0 22 0,0 0-18 16,0 0-5-16,0 0-9 0,0 3 0 0,0-3-1 16,0 4 2-1,-1 1 6-15,-14 12-1 0,-6 4-2 16,-3 9-5-16,-7 9-1 16,1 4-3-1,-3 6 6-15,4-6-4 0,3-1 2 16,7-9-1-1,5-7-1 17,2-8-1-17,7-6 2-15,4-7-8 0,1-3-19 0,0-2-6 0,0 0-14 0,0 0-19 0,0 0-2 16,4 0-17-16,1 0-65 0,-1 0-117 16</inkml:trace>
  <inkml:trace contextRef="#ctx0" brushRef="#br0" timeOffset="133797.1006">8073 8482 999 0,'0'-5'3'0,"0"5"-1"16,0 0 4-1,-4 10 22 1,-8 25-5-16,-4 15 20 0,-4 20 19 0,-7 17-33 16,1 15 4-1,0 9-19-15,2 1-4 0,6 1-2 16,8-2-5-16,10-11 5 16,10-7-6-16,25-15-1 15,16-9-1-15,8-14 4 16,8-10 7-16,4-8-8 15,-3-8-8-15,-5-10 10 16,-8-11-35-16,-12-8-104 31,-11 0-81-31,-12-22-331 0</inkml:trace>
  <inkml:trace contextRef="#ctx0" brushRef="#br0" timeOffset="134079.0848">8317 9413 980 0,'-6'-11'46'0,"2"6"-2"0,4 5-3 0,0 0-22 31,16 0-9-31,15 16 1 0,9-1 10 0,8 6-12 0,4 2-15 16,-1 6 15-16,-8 2-8 46,-10 1-3-46,-11-2 3 0,-13 5-2 0,-9-2 2 0,0 2-6 16,-24 6-17-16,-14 2 9 0,-10-1-5 16,0 0 17-16,0 0 2 31,4 0-4-31,8-11-25 0,14-12-87 0,11-11-105 16,11-8-316-16</inkml:trace>
  <inkml:trace contextRef="#ctx0" brushRef="#br0" timeOffset="134328.7384">8832 9571 1007 0,'0'-4'44'16,"0"4"-14"-16,0 0-7 0,0 0-5 0,1 27-16 0,6 8 9 0,-1 6 9 0,-1 15-16 16,2 7-3-16,-6 6 1 0,-1-3-1 15,0-8-2-15,0-4-99 16,0-23-132-16,0-16-402 16</inkml:trace>
  <inkml:trace contextRef="#ctx0" brushRef="#br0" timeOffset="134594.0381">9043 9665 1046 0,'0'0'30'31,"0"0"-31"-31,2 0-9 0,4 29 14 16,7 11 16-16,-2 8 15 0,2 5 3 15,2 1-21-15,0-2-11 16,-3-10-6-16,-2-7 5 16,-2-11-8-16,-5-6 5 15,-2-11-60 1,-1-7-17-16,0 0 21 0,-7-7 24 31,-11-17-91-31,-5-5-275 0</inkml:trace>
  <inkml:trace contextRef="#ctx0" brushRef="#br0" timeOffset="135062.4951">9079 9800 565 0,'3'0'99'15,"3"0"17"-15,3-11-23 32,5-11-29-32,2 0-33 0,6-5-16 0,1 0-7 0,3 1 0 15,0 8 9 17,-1 2-2-32,1 4 5 0,-1 11-10 0,-3 1-1 0,-2 0 1 15,1 1-4-15,-4 23 6 16,1 9 8-16,-2 5-2 15,0 11 4-15,-3 1-9 16,-1 4-1-16,-4-5-8 16,-4-7-4-16,-2-6 0 15,-2-6-13 1,0-14-75-16,0-14-57 0,-5-2-200 16</inkml:trace>
  <inkml:trace contextRef="#ctx0" brushRef="#br0" timeOffset="135641.8049">9914 9602 790 0,'-3'-17'34'0,"-19"8"8"16,-9 0-4-16,-8 9-24 31,-3 0-3-15,-1 11-11-16,3 13 9 0,4 10-8 0,6 12 1 0,8 3 5 16,4 9-5-16,10 0 2 15,8 1-4-15,0-7-6 16,15-7 15-16,15-12-12 15,9-17 3 1,4-15-5-16,3-1-3 16,-4-29-12-16,-5-13-4 0,-8-15 16 15,-10-7 9-15,-10-11-1 16,-9-9 2-16,0-4-3 16,-16 3-4-16,-4 7 13 15,-1 10 11-15,2 16 40 16,4 11 13-16,4 18-23 15,4 10-16-15,4 3 7 16,0 8-9-16,3 2-5 16,0 0-24-16,0 31-9 0,6 15 10 15,7 18-5-15,4 13 13 16,1 17-10 0,0 1-1-16,2 3 0 15,-3-9-3-15,1-9-81 0,2-16-64 16,-4-18-94-16,-4-19-269 15</inkml:trace>
  <inkml:trace contextRef="#ctx0" brushRef="#br0" timeOffset="136609.3696">10037 9900 950 0,'0'-10'42'0,"0"7"20"0,8-1-32 16,5 4 3-16,5 0-24 15,4-5-5-15,6 3 0 16,-1-7-2-16,0 2-5 16,-3-6 5-16,-9-3-10 15,-2-4 0-15,-7-2 0 16,-6-7-5-16,0 5 15 16,-6 0-11-16,-15 3 5 15,-3 6 3-15,-7 9-2 16,-1 6 0-16,-2 0 5 15,3 0-7-15,4 21 9 16,6 6-6-16,8 4-1 16,8 9 4-16,5 0-11 31,4 2 15-31,18-1-10 0,9-2 1 16,7-8 4-16,2-10-13 0,6-10-6 15,1-11-6-15,-3 0 0 0,-2-9 21 16,-6-16-1-16,-3-2 2 15,-5-2 6-15,-6-1-3 16,-4 5 25 0,-7 3-2-16,-2 10-6 0,-5 0 8 15,-1 7-5 17,-3 0 9-32,0 5-12 0,0 0-17 0,0 0 5 15,0 10-27-15,0 11 14 16,0 8 7-16,-2 4-10 15,2 0-2-15,0-2-4 0,0-7-6 16,2-7 8 0,16-12-8-1,3-5-1-15,3 0 3 16,4-22-11 0,3-7 24-16,0-11-14 0,-5 4 19 0,-3-1 5 0,-6 3 1 15,-2 5 18-15,-9 11 20 16,-3 2-20-16,0 8 3 15,-3 4-6-15,0 4-15 16,0 0-3-16,0 20-26 16,0 11 34-16,4 6-8 15,4 3-11-15,5 1-18 16,2-6 4 0,2-6 8-16,6-13 5 0,2-14 3 15,2-2 13 1,1-5-9-16,-2-24 1 15,-1-12 3-15,-6-9 2 0,-6-8 2 16,-10-4 9 15,-3 0 7-31,-3-6 5 0,-19 3 3 0,-5 0 7 0,-1 2 0 16,-5 5-13-16,4 9-5 16,7 13 1-16,5 14 6 15,4 15-8-15,7 7-10 0,2 11-5 16,4 31-1-1,0 11-1-15,0 18 8 0,14 16-4 16,10 5 1-16,3 0-3 16,7 0-6-16,0-10 11 15,2-11-9 1,-3-19-28-16,-2-15-88 0,-4-18-65 16,-9-14-189-1</inkml:trace>
  <inkml:trace contextRef="#ctx0" brushRef="#br0" timeOffset="136734.3689">10889 9689 911 0,'18'-27'25'16,"20"1"-4"-16,9 8-7 0,13 0-2 16,2 3 3-16,-3 1-20 15,-18 7-7-15,-17-3-108 16,-20 3-257-16</inkml:trace>
  <inkml:trace contextRef="#ctx0" brushRef="#br0" timeOffset="137515.9467">8876 9165 733 0,'-12'-3'14'16,"-1"3"24"-16,2 3-4 15,1 21 4-15,2 5-18 16,4 2-11-16,4-5-4 16,0-1-6-16,6-7-5 15,8-12 8-15,0-6-14 16,3-2 14-16,-4-22-5 16,-5-3 13-16,-7-2 13 15,-1 0 4-15,0 10-11 16,-9 9-13-16,-9 10-3 15,-3 5-12-15,-2 29-67 16,3 12-91-16,3 14-126 16</inkml:trace>
  <inkml:trace contextRef="#ctx0" brushRef="#br0" timeOffset="138312.4928">8759 10225 456 0,'-3'0'8'16,"-1"0"-9"-16,3 4 10 15,1 2 9-15,0 0 11 0,0 0-14 16,0 0 7-16,0-3 22 16,1 1 22-16,13 1 15 15,2-2-12-15,5-1-11 16,6 0 0-16,10 0-12 15,5-2-18 1,8 0 7-16,8 0-20 0,8 0-6 16,5-2-2-16,7-5-3 31,1-4 0-31,1 4-3 31,-1-5-5-31,-1 6 10 0,-7-4 4 0,0 3 4 0,-2 1-1 0,-1-3-5 16,-2 1 3-16,2 0-5 15,-1-2-5-15,-5 4 2 16,1-1-1-16,-7 3 3 16,1 0-9-16,-4 1 0 15,-1 3 10-15,0-5-6 16,-2 3 1-16,1 1-1 16,-2-2 4-16,2 2 0 15,-1 1 10 1,2 0-8-1,-1 0 8-15,-1 0-5 0,1 0 1 0,-4 0-6 16,1 1-8-16,-3 10 13 0,-4-6-7 16,-1 3 1-16,-7 0 0 15,-3-5-3 1,-8 2 2-16,-6-2 4 0,-5 1-8 47,-7-2 15-47,-1-2-10 0,-3 2 3 0,0-2 4 31,-5 0-17 32,-13 0-15-63,-9 0-99 0,-6 0-213 0</inkml:trace>
  <inkml:trace contextRef="#ctx0" brushRef="#br0" timeOffset="334267.1331">7269 11935 628 0,'0'-5'27'15,"0"3"-28"-15,0 2 25 16,0-3 56-16,0 1-29 15,0-2-35-15,0-1-9 16,0-8 12-16,7-5 11 16,8-7-4-16,1-4-4 15,6-8-15-15,4-4-1 16,5 0 0-16,2 1-3 16,1 0 0-16,3 6 0 15,1 5-2-15,3 5 3 16,-3 6-1-16,1 4 4 15,5 8-7-15,-3 2-3 16,5 4 9-16,1 0-8 0,-1 0 1 16,4 4 3-16,-2 8-3 15,2 3 1 1,0 3 1-16,1 4-4 0,-4 0 4 16,2 3-1-16,1 3 0 15,-3 1 0-15,0-4-3 16,-4 0 8-16,-3-4-7 15,0-3 4 1,-7-7-1-16,1-2-1 0,-7-4 0 16,-2-5 2-16,-3 0-4 15,-4 0 5-15,0-2-3 16,-4-14 1-16,4 0 1 16,-2-3-6-16,1 1 10 15,2 0-5 1,0-2-2-16,4 3 0 31,-1-3 1 32,1 3 2-48,1-1-3-15,-2 3-1 0,-4 4 5 0,-1 3-4 0,-6 2 1 0,-3 2-1 0,-2 4-2 0,3 0 4 0,-3 0-3 0,2 0-1 0,3 0 0 0,2 7 5 0,1 4 1 16,0-2-5-16,3 3-1 15,1 2 8-15,2-2-6 16,-1 6-1-16,2 1 2 16,0-1-1-16,1 0 2 0,2 1 2 15,4-4-5 1,-1 2 5-16,4-6-4 0,1-2 2 16,7-3-1-16,0-6-3 15,8 0 7 1,3 0-6-16,5-2 3 0,4-13-1 15,4-3 0 1,3-1-1-16,4-4 2 16,2-2-2-16,4-1 2 15,0-1-1-15,-2 3 2 0,-2 2-1 16,-7 3-7-16,1 2 11 16,-4 3-5-16,1 2-2 15,-2-4 3-15,4 3-1 16,-3 1 2-16,1 1-3 15,-2 1-2 1,-5 0 9-16,0 2-8 0,0 3 3 16,-3-2-2-16,-1-2 0 15,0 0 3 1,-1-1-1-16,-2 0-3 0,-4 1 3 16,1 0 0-16,-6 4 4 15,-1-1-8-15,-4 6 2 16,-1 0 12-16,-3 0 2 15,-1 0 1-15,-2 0-2 16,0 6 0-16,1 6-7 16,-2 8-2-16,0 3 1 15,-1 5 1-15,-3 3 2 16,1 5 2-16,-2-2-6 16,-1 1-6-16,-1-4 7 0,-2-6-4 31,-3-3 0-31,-5-7-14 0,-8-12-91 15,-2-3-121 1</inkml:trace>
  <inkml:trace contextRef="#ctx0" brushRef="#br0" timeOffset="335937.4998">8778 10914 449 0,'-14'-5'27'16,"-2"1"18"-1,-2 4 10-15,0 0 34 0,-1 0-41 16,1 6-13-16,2 11 4 16,-2 9-1-16,2 2-5 15,2 5-25-15,4 4 2 16,3-2-8-16,7 5 0 16,0 1 0-16,4 2-3 15,15-3 4-15,9-1 8 16,8-2-6-16,11-6 6 15,12-11-6-15,6-8 1 16,7-12 1-16,1 0-8 16,0-3 6-16,-3-17-7 15,-9-6 6-15,-13-5-3 16,-7 2 1-16,-10-2-1 16,-14 0 4-16,-7 2 1 15,-10 2 1-15,0 1-7 31,-10 7 2-31,-10 8-6 0,-10 7-15 0,-4 4 5 0,-1 0 5 16,-1 19-10-16,1 6 7 16,5 6 5-1,5 0 5-15,7-2-2 16,12 0-6-16,6-4 15 16,0-2-12-16,3-8 4 15,18-4-5-15,5-9 3 0,1-2 2 16,6 0 3-16,-1-13-1 15,-1-9 1-15,-4-1 3 16,-3-2-2-16,-6 1-2 16,-4 5 7-16,-8 2 17 15,0 7 1-15,-5 2 0 16,1 6-7-16,-2 0-3 16,0 2-5-16,0 0-7 15,0 0-10-15,3 0 3 16,0 12-6-16,3 5 14 31,5 6-1-31,2 7-3 0,1-4 6 0,3 2-3 31,1-7-1-31,0-4-1 0,-2-8-1 0,-1-6-3 32,-1-3 2-32,1-10-3 0,0-14 10 0,-2-14-4 15,4-4-1-15,-4-8 0 16,-1-2-1-16,-2 5 3 15,-3 4-1-15,-2 4 0 16,-2 10 2-16,-3 11 4 16,0 7 13-16,0 5-3 15,0 5 0-15,0 1-8 0,0 0-12 16,0 1-4 0,0 20-4-16,2 8 16 15,1 9-5-15,1 6 2 0,3 1-4 16,4-1 0-16,4-6-2 15,0-9-6 1,4-5-5-16,4-12 0 16,1-10 12-16,0-2-8 0,-2-9 2 15,1-20 2 1,-3-9 8-16,-6-8-1 16,-4-8 1-16,-4-7-2 15,-4-1 4-15,-2 1-1 0,0 4 3 16,-2 7-1-16,-10 5 2 15,3 13 7-15,0 6-4 16,0 5-3-16,3 7-4 16,3 7-1-16,-1 3 0 15,3 4-2-15,-1 0-6 16,0 14-2-16,-1 18 7 16,2 13 6-16,1 11 1 15,0 8-10-15,0 3 12 16,9 0-7-16,9-8 0 15,3-2 1-15,5-11-1 16,6-7 2-16,5-10-5 16,3-9-7-1,-1-11-42-15,-3-6-80 16,-5-3-199-16</inkml:trace>
  <inkml:trace contextRef="#ctx0" brushRef="#br0" timeOffset="341704.0678">10956 12758 470 0,'0'-8'82'15,"0"1"-3"-15,0 7 7 0,0 0-23 0,0 0-28 0,0 0-17 0,0-2-5 0,0 2 4 0,0 0 3 0,0 0 7 16,0 0 9 15,0 0 5-31,0 0-9 0,3 0-17 0,-1 0 2 0,3 3-11 31,0 8 25-31,2 6-17 16,-2 3-9-16,-1 9 0 0,-2 2-2 0,1 8-3 0,-1 4 5 31,-2 3-3-15,0 3 0-16,0 1-2 0,0-1-4 0,-7 7 9 0,-4 4-5 31,0 4 0-31,0 0 2 0,2 1-3 0,0 3 2 0,1-5 0 16,4 0-4-16,-2-10 6 15,3 0-5-15,-1-8 3 32,1-8-1-32,3-8-8 0,0-9 15 0,0-5-8 15,0-8-1 17,0-1 1-32,0-5-3 0,9-1 4 0,2 0-2 31,3 0-1-16,5 0 8-15,3 0-3 0,5 0 2 0,7 0-2 79,3-2-5-64,103-3 5-15,8 1 1 0,10 4-6 0,5-2 13 0,6 2-5 16,5 0 1 15,-91 0-3-31,-1 0 0 0,0 0 0 0,-1 2-1 0,2 4 0 16,-3-1-3-1,-3 2-2-15,-1-2 10 0,-3 1-9 16,-4 0 2-16,-8-1-1 16,-4 0-1-16,-5-1 0 15,-7 2 4 1,-7-3-5-16,-3 1 6 47,-8 1-4-47,-1-3 2 15,-6 5 1-15,0-1-8 16,-3-2 13 15,-2-1-10-31,-2 4 4 0,-3-5-1 0,-4-2-2 0,-2 0 2 0,-3 0 0 0,-1 0-19 0,0 0-53 0,-1 0-54 0,-12-9-172 94</inkml:trace>
  <inkml:trace contextRef="#ctx0" brushRef="#br0" timeOffset="342282.0398">12874 13551 724 0,'-5'0'23'16,"4"0"10"-1,-2 0 118-15,3 8-135 0,0 8 27 0,0 1-23 0,0 0-2 16,0 0 1-16,6-2-1 15,2 2-7-15,0 0 7 16,3 0-2-16,2 1 5 0,5 0-10 16,5 1-7-1,1-4-4-15,4 2 4 16,7-5-5-16,2 2 3 16,1-4-2-16,1 1-1 0,3-3 3 15,-5 0-8 32,-3-2 12 0,-4-3-8-16,-9 1 1-31,-7-2 0 0,-5-2 2 0,-4 0 0 0,-5 2 0 0,0 5-2 0,-5 10 6 0,-9 2 7 0,-2 5-9 0,-5 5-2 0,-2 3-1 16,1 2 3-1,-5 0 3-15,0 1-7 0,-2 5-1 16,0 1 14-16,2 2-10 16,2-3 2-16,3-3-2 15,4-2-4-15,2-6 2 16,5-8 2-16,2-2-4 16,3-5-1-1,-2-4-37-15,0-4-31 16,-2-6-46-16,-1 0-148 0</inkml:trace>
  <inkml:trace contextRef="#ctx0" brushRef="#br0" timeOffset="345359.79">12693 6644 458 0,'-12'0'53'16,"-3"0"19"-16,-1 0-17 15,3 0-13-15,-1 0 14 16,-2 11-29-16,6 1-8 16,-4 3-2-16,1 3 1 15,1 2-3-15,-1 2 1 0,-2 6-6 16,1 5-3 0,1 1-1-16,-1 6-5 0,4 2 6 15,0 2-2-15,3 1-1 16,3 1 1-1,-2 0 0-15,5-1 1 0,1 0-1 16,0 1-1-16,0 0-1 16,0-3-1-1,0 2-2-15,0-7 2 0,7 0-3 16,1-6 2 0,0-3 0-16,4-4 0 0,5-1-1 15,-3-7 5-15,0 0 8 16,5-3 2-16,3-4-7 15,6-2 0-15,0-6-4 16,5-2 4-16,3 0 8 16,-2-10 0-16,1-8-9 15,-1-1-2-15,-5-5-2 16,0 0 0-16,-2-5 4 16,2-5 6-16,-2 3-5 15,-3-5 0-15,0 1 2 16,-3 2 1-16,-5 2 3 15,-3-2-5-15,-4 2 3 16,-2-3-4-16,-4-2-2 16,-3-1-5-16,0-1 4 31,0 1-5-31,0 3 1 0,-6 3 2 0,-5 2-7 16,1 2 10-16,0 3-1 15,-4-1 9-15,0 2-2 16,2-2-8-16,-5-3-3 15,-2 4 2-15,-2-3-3 16,-6-1 0-16,-5 1 3 0,-4 6-3 16,-7 5 1-1,-2 6-4-15,-6 10 7 0,-1 0-5 16,-3 7-1-16,-4 20 1 16,-3 4-4-16,-2 1-81 15,-6 2-179-15</inkml:trace>
  <inkml:trace contextRef="#ctx0" brushRef="#br0" timeOffset="361093.7645">14211 13742 127 0,'-8'-16'-3'0,"-2"6"-26"16,1 8 22-16,3 2 8 15,-1 0-23-15</inkml:trace>
  <inkml:trace contextRef="#ctx0" brushRef="#br0" timeOffset="361640.6142">14236 13713 679 0,'3'-18'20'0,"-1"-4"9"16,-2-7 44 0,0 0-2-16,0-2-39 0,0 2-20 15,-10 2 11-15,-4 7-1 16,-10 13-13-16,-6 7 8 16,-9 14-17-16,1 25 1 15,-3 15-1-15,3 10-7 16,9 7 11-16,11-3-3 15,13-6-2-15,5-9 2 16,14-19-3-16,25-19 8 16,13-15-9-16,6-11-3 15,5-34 16-15,-3-11-18 16,-7-10-31-16,-9-1-3 16,-17-1 18-16,-9 6 25 15,-15 10 0-15,-3 7-2 16,0 10 12-16,-10 10 31 15,-1 10-6-15,3 8-9 16,0 7-2 0,4 0 5-16,4 24-32 0,0 17 5 15,0 15 0-15,2 10-8 0,14 10 8 16,2 1-1 0,4-1-5-16,1-5-4 0,3-13-59 15,1-16-56-15,-3-20-90 16,2-22-150-16</inkml:trace>
  <inkml:trace contextRef="#ctx0" brushRef="#br0" timeOffset="362141.4252">14878 13319 629 0,'-40'-5'17'16,"-5"5"41"-16,0 9 22 15,5 23-12-15,4 12-21 16,9 7-20-16,13 7-14 16,14 2 1-16,0 1-12 15,23-6 1-15,16-4-3 16,7-10-7-16,6-14 13 16,3-19-21-1,3-8-63-15,-1-27 7 0,-8-29-10 16,-5-17 38-16,-9-16 35 15,-12-11 5-15,-8-4 20 16,-13-3 47-16,-2 4 6 16,0 11-24-16,-10 11-4 15,-5 12 20-15,-1 20-14 32,7 16-3-32,-1 13-8 0,5 11 9 0,0 9-13 15,0 13-20-15,3 41-21 0,1 27 22 16,1 27-14-16,0 25 3 15,0 18 1-15,10 1-12 16,10-2 19-16,1-17-22 16,6-17-42-16,4-22-1 15,0-23-31-15,0-30-33 16,-8-24-37 0,-1-17-71-16,-8-12-100 15</inkml:trace>
  <inkml:trace contextRef="#ctx0" brushRef="#br0" timeOffset="362750.0561">14990 13597 851 0,'-27'-11'63'0,"16"2"9"32,11-2-5-32,10-1-47 0,24-5-18 15,13-5-12-15,11-3 20 16,6-1-12-16,-2 4 0 0,-1 1-9 15,-10 6-6-15,-11 6 8 16,-10 1 0-16,-8 8 0 16,-9 0 13-16,-6 0-8 15,-3 17 3-15,-4 14 3 16,2 6-9-16,0 6 14 16,3 3-7-16,6-1-2 15,0-7 2-15,7-7-1 16,3-9 4-16,2-13-5 15,3-9-6-15,-1-4 15 0,1-27-14 16,0-13 5 0,0-8-5-16,-3-8-3 15,-4-4 13-15,0 0-3 16,-4 6-6-16,-4 10 9 0,-3 7-4 16,-2 14 7-1,-2 11-8-15,-4 10-4 0,0 6 18 16,0 0-15-16,3 17 1 15,2 15 3-15,0 9-4 16,3 7 5-16,6 2 1 16,3 1-5-16,5-4 4 15,5-9-1-15,6-9 3 16,5-9-8-16,2-9-1 16,3-11 13-16,2 0-11 15,4-23 2-15,-5-6 1 16,-3-8-3-16,-3-1-3 15,-8 2-5 1,-6-1-14-16,-5 4 11 0,-6 1 9 16,-5 0 9-16,-8 7-7 15,0 4-2-15,0 4 12 16,0 3-14-16,0 7-17 16,-6 2-15-16,1 4-20 15,3 1-4-15,1 0-13 16,1 0-26-16,0 0-34 15,0 0-48-15</inkml:trace>
  <inkml:trace contextRef="#ctx0" brushRef="#br0" timeOffset="363359.3644">16453 13162 637 0,'0'-15'52'0,"-9"0"20"15,-9 4-20-15,-5 4 13 0,-5 7-47 16,-5 0-17 0,-6 9 2-16,4 20-2 15,1 9-1 1,6 6 3-16,9 5-5 0,11 1 7 0,8-2-6 16,0-3 2-16,17-12 0 15,7-13-11-15,10-11 16 16,1-9-14-16,2-9-5 15,-1-20 0-15,-9-13 1 16,-5-3 10-16,-7-1 5 16,-10 2-6-16,-5 5 15 15,0 6 4-15,0 8 11 32,-7 10 4-32,0 4-10 0,5 11 10 0,2 0-23 15,0 12-12-15,0 19 3 16,2 10 1-16,14 5 1 15,2 7 1-15,7-7-7 16,5-4 9-16,6-16-9 16,6-12-12-16,5-14-14 15,4-14-16-15,2-34 14 16,-2-22 0-16,-5-20-60 16,-6-17 5-16,-13-13 60 15,-18-11 26-15,-9 0 2 16,-3 7-3-16,-26 14 11 15,-8 19 50-15,0 25 62 16,3 25-28-16,8 22-40 0,5 19 9 16,11 11-28-1,10 36-27-15,0 19 2 0,10 23-1 16,16 21 4-16,13 14-11 16,11 9 3-1,10 2 4-15,2-6-10 0,4-17-37 16,4-23-192-16</inkml:trace>
  <inkml:trace contextRef="#ctx0" brushRef="#br0" timeOffset="363890.7112">17803 12979 673 0,'0'47'7'0,"1"16"13"15,4 10 23-15,1 11-3 16,1-4-32-16,-1-7-2 15,3-11-7-15,-3-15-7 16,-1-16 14-16,-4-19-13 16,-1-12-4-16,0-9 11 15,-1-36-2-15,-14-15 2 16,-6-22 4-16,-3-14-6 16,0-13 19-16,1-4-10 15,5 2 15-15,12 11 29 0,6 13-21 16,1 16 3-16,24 21-11 15,7 15-9-15,3 14-2 16,3 9 0 0,-3 10-7-16,-3 2 1 0,-6 9-8 15,-9 20 6-15,-8 7-3 16,-9 10 2-16,-9 5-4 16,-22 2-10-16,-14 1 12 15,-10-6-18-15,-5-4-10 16,5-5-18-16,4-8-27 15,15-5-41-15,14-11-44 16,19-10-121-16</inkml:trace>
  <inkml:trace contextRef="#ctx0" brushRef="#br0" timeOffset="364610.2586">18325 12676 740 0,'0'-22'56'16,"-9"7"29"-16,-22 8-32 0,-5 7-31 0,-6 0-20 0,-3 7 10 15,2 22-10 17,3 4 1-32,5 7 0 0,11 0-2 0,10 0-2 0,9-2 4 15,5-7-8-15,3-11 11 16,21-5-10-16,9-15 4 0,7 0-3 15,3-18-8 1,2-15 10-16,2-9-8 0,-4-6 4 16,-6 0 5-16,-10 2 0 15,-6 7 0 1,-8 6 3-16,-8 11-3 0,-5 4 23 16,0 10 11-16,0 8-7 15,-9 0-11-15,-5 10-21 16,-4 19 17-16,0 9-12 15,4 9-2-15,4 0 0 16,5-4-42-16,5-4-30 16,2-12-27-16,18-11-20 15,4-14 10 1,6-2-6-16,4-11 44 0,-1-20 71 16,-5-3 20-16,2-3 106 15,-8 5-1-15,-3 3-43 16,-8 8-31-16,0 3-11 15,-7 9 7-15,-2 7-4 16,-1 2-29-16,1 0-1 16,-2 15-14-16,0 12 8 15,0 2-1-15,0 4-8 16,1 0 11-16,1-6-6 16,2-7-4-16,1-9 6 15,1-9-3-15,3-2 6 16,1-9-7-16,5-22-6 15,-4-12 17-15,2-11-11 16,-4-6 2-16,-2-4-1 16,-5 2-6-16,-2 7 6 15,0 11-8-15,0 11-14 16,0 12-17-16,0 17-20 16,0 4-18-16,0 7-91 0,0 19-90 15,6 3-32-15</inkml:trace>
  <inkml:trace contextRef="#ctx0" brushRef="#br0" timeOffset="366065.3694">19148 12450 662 0,'10'-31'78'16,"-10"2"34"-16,-14 7-51 0,-17 8-25 15,-7 7-23-15,-10 7-10 16,-2 7 6-16,0 25 13 15,5 8-21-15,6 9 6 16,9 4-5-16,15 0 2 16,8-6-4-16,7-7-10 15,8-11 20-15,22-9-17 16,5-14-1-16,7-6-4 16,2-8-3-16,1-21-17 15,-7-6 10-15,-7-6 12 16,-9 1 16-16,-9 0-5 15,-6 2 4-15,-7 11 16 16,0 8-5-16,-8 9 24 16,-7 10-26-16,0 0-3 15,3 18-8-15,2 13-3 16,5 9-1 0,5 3 4-16,0-1-8 0,10-2 7 15,12-10-23-15,6-13-17 16,6-13-7-16,2-4-28 0,0-9 13 31,2-24-9-31,-3-9 21 0,-6-7 43 0,-6-1 6 47,-9-5 14-47,-6 4 37 0,-8 5 20 31,0 10-5-31,0 9-14 0,0 7 12 0,-6 10-13 0,3 10-25 0,1 0 1 16,-3 13-30-16,4 16 3 0,-3 7 2 15,3 7-4-15,1 2-1 16,0-3 8 0,0-7-14-16,6-6 13 0,7-10-12 15,2-7-5-15,2-7-9 16,-2-5-12-16,3 0 28 16,-3-21-4-16,1-9 5 15,1-6 6-15,-4-4-3 16,-1 0 0-16,1 4 6 15,-6 5-9-15,0 12 14 16,-3 8-2-16,-4 9 1 16,0 2-3-16,0 13-16 15,0 16 19-15,0 4-12 16,0 6 1-16,0 0 4 16,3-6-3-16,8-11-2 15,2-8-13-15,2-10-26 16,4-4 22-16,0-11 6 15,4-22 1-15,-2-12-6 16,-2-6-4-16,-1-2 22 16,-4 6-1-16,-6 5-2 15,-2 11 6-15,-2 9-2 16,-3 8 17-16,-1 11 27 16,2 3-23-16,1 0-9 0,-1 21-15 15,6 12 3-15,4 7 3 16,4 7-13-16,4-2 18 15,3-6-7 1,7-9-6-16,5-11-11 0,0-12-37 16,4-7 25-1,0-7 11-15,-2-22 6 0,-5-5 22 16,-2-7-15-16,-8-1 10 16,-12-2 24-1,-4 1 2-15,-6 7 11 16,0 5-31-16,-18 6-10 0,-1 8 5 15,-5 10 4-15,-3 7-1 16,2 5-10 0,2 24-6-16,2 12 16 15,4 5-14-15,8 7 4 0,9-4 2 16,0-6-6-16,13-9 6 16,17-14 0-16,4-11-9 31,9-9-6-31,2-13-33 0,-2-25-23 31,0-13-15-15,-3-17 33-16,-7-9 55 15,-11-12-6 1,-8-4 4-16,-7-3 3 31,-7 3 12-31,0 7 33 0,0 14 19 0,-10 6-8 0,2 15-13 16,1 10-17-16,-1 12 2 0,5 8-21 0,1 9-8 0,2 12 26 0,0 0-30 15,0 27-4-15,0 20 4 16,0 12 1-16,0 17-2 16,0 11 3-16,5 6-9 15,7 1 16-15,2-2-8 16,-2-9 3-16,5-7-39 16,-1-14-81-16,-1-16-81 15,-3-17-209-15</inkml:trace>
  <inkml:trace contextRef="#ctx0" brushRef="#br0" timeOffset="366625.0615">20223 12048 910 0,'-3'-5'48'15,"3"-1"-6"-15,1 1-1 16,17-2-7-16,7-6-37 0,8 0 10 15,7-7-8-15,-2 1 3 16,0-4 0 0,0-4-15-16,-3-2 13 0,-5-4-14 15,-8-1 0-15,-8-2 7 16,-7 1-3-16,-7 4-16 16,0 7 11-16,-7 6-6 15,-14 12 19-15,-4 6-1 16,-3 0-1-16,-3 12 4 31,2 15-12-31,0 12 22 0,8 4-13 0,8 6 1 94,9 2 3-94,4-1-4 0,41-23 2 0,18-16 6 0,6-11-12 0,-3 0 21 0,-3-29-15 15,-4-7 4-15,-40 11 22 0,-5 5 3 16,-7 9-7-16,0 2 4 16,-1 6-25-16,-2 3 6 15,1 0-7-15,-1 14-4 16,0 15 2-16,0 7-7 16,2 11 16-16,1-1-7 15,3 1-2-15,3-6 6 16,3-11-6-16,-3-10-1 15,5-12 4-15,3-8-7 16,-2-3 14-16,3-26-6 16,2-9-1-16,0-9 6 15,1-6-17-15,-6-5 22 16,0 0-10-16,-3 3-4 16,-5 5 5-16,-2 8-3 15,0 6-14 1,-1 11-113-16,3 5-114 0,4 6-261 15</inkml:trace>
  <inkml:trace contextRef="#ctx0" brushRef="#br0" timeOffset="366875.0078">21134 11601 792 0,'-21'8'11'0,"6"8"-11"0,0 11 31 47,8 6 4-31,7 7-40-16,0 6 15 0,4 2-4 15,14 2-5-15,3-1 10 32,-2-7 0-17,-6-5-3-15,-5-6-6 0,-8-4-9 0,0-6 19 16,-23-5-11-16,-12-3 5 0,-9 1-1 0,-5-3-13 0,-1 2 8 0,6-4-113 0,5 0-194 15</inkml:trace>
  <inkml:trace contextRef="#ctx0" brushRef="#br0" timeOffset="374625.4346">15865 15048 789 0,'-17'-33'22'16,"-6"6"30"-16,-5 6 34 16,-7 9-41-16,-5 12-25 15,-5 0-16-15,-4 31-5 16,2 20 3-16,6 18-1 16,6 12-5-16,12 7 7 15,18-1-3-15,5-8 3 16,9-16-5-16,25-22-10 15,8-21 18-15,9-20-21 16,0-17-26-16,2-34 4 16,-6-14 5-16,-8-9 6 15,-11 2 23-15,-14 5-2 16,-6 9 12-16,-8 13 0 16,0 9 36-16,-5 13-2 15,-3 6-8-15,1 6 14 16,3 4-31-16,2 5 2 15,2 2-22-15,0 7-2 16,0 20-8-16,2 10 12 16,12 7 1-16,4 5 4 0,4-7-4 15,5-9 1 1,2-13-9-16,4-15-7 0,3-5 24 16,1-19-12-1,4-27 3-15,-1-15-1 0,-1-11 2 16,-5-10-3-1,-6-4 5-15,-10 7-5 0,-9 9 9 16,-9 12-6-16,-3 13 5 47,-19 15 0-47,-8 12-6 16,-3 11 15-1,0 7-12-15,0 0 2 16,10 5-1-16,6 19-4 0,14 2-2 0,3 6 2 0,9-1-5 0,25-2 9 0,13 0-4 15,7-7 2-15,4-6-2 16,-3-2-23-16,-6-2-8 16,-10-1-9-16,-12 2 28 15,-9 2 10-15,-10 2 1 16,-8 4 1-16,0 4 5 16,0 2-6-16,-2 6 9 15,0 0-2-15,2 1 4 16,0 1-3-16,15-6-13 15,10-5 16-15,7-6-11 16,7-13 3-16,4-5-1 16,7-4-2-16,1-28-21 15,3-14 8-15,-5-6 0 16,-1-14 20-16,-6 1-5 16,-7-7 1-16,-8 1 3 31,-9 3-12-31,-9 6 19 0,-9 10-12 0,0 15 1 15,-28 16 4-15,-12 21 1 0,-12 0 0 16,1 27-1 0,-3 18-10-16,9 6 9 0,13 5-4 15,16-1 1 1,16-3 2-16,0-9-13 16,27-14 17-16,10-12-12 15,3-17-30 1,3 0-21-16,-3-17 31 0,-7-14 21 0,-2-2 7 15,-10 4-4-15,-6 7 27 16,-7 5 15-16,-3 7 13 16,-4 9-7-16,1 1-28 15,1 15-3-15,2 21-21 16,3 17 12-16,5 15 0 16,3 17-4-16,5 9 0 15,6 9 0-15,9 2-7 16,4 4 12-16,4-5-8 15,1-7 4-15,0-12-5 16,-6-11-54-16,-5-16 20 16,-10-14 10-16,-6-12 21 15,-7-14 6-15,-6-7-2 16,-5-8 4-16,0-3 8 16,-3 0 25-16,-15 0 14 15,-8 0-39-15,-10-2 6 16,-4-11 20-16,-7-4-13 15,-3-3 21-15,0-7-16 16,0-10 11-16,5-8-3 16,6-15-12-16,11-15 1 15,10-19-19-15,11-13-11 16,7-14 8-16,10-1-20 0,18 5-44 16,8 10-14-16,8 16-31 15,1 16 14-15,0 15-17 16,-3 11-8-1,-3 8 18-15,-8 9 69 0,-7 7 34 16,-8 5 9-16,-6 7 38 16,-6 3 35-16,-4 6 5 15,0 2 2-15,0 0-24 16,0 2-42-16,0 0-5 16,0 4-22-16,0 19-14 15,4 12 17-15,4 5-4 16,2 5 5-16,4 2-6 15,4-7-7-15,3-5 18 16,2-7-13-16,0-14 2 16,4-6 4-16,0-8-14 15,-3-3 16-15,-1-29-15 16,-4-12-5-16,-3-9 10 16,-8-5 3-16,-1-3 5 15,-6 4-3-15,-1 4-7 16,0 11 35-16,0 12-4 15,0 12 14-15,-5 6 8 16,4 12-31-16,1 0-4 16,0 28-13-16,5 7-10 15,9 9 16-15,6 11-6 0,5-4-13 16,2-4-41 0,3-12 1-16,1-13-38 15,-2-17-45-15,-1-5 1 0,-5-23-93 16,-2-20-38-1</inkml:trace>
  <inkml:trace contextRef="#ctx0" brushRef="#br0" timeOffset="375125.0133">17861 14379 667 0,'-12'-24'92'0,"2"9"-32"78,4 7 32-78,3 6-25 0,3 2-48 0,0 5-21 0,0 26-19 0,0 8 31 0,9 6-7 0,4 5-8 0,2-5 10 0,1-4-6 0,5-14 8 16,2-10-10-16,-1-11-13 16,4-6-11-16,-4-4-12 15,0-24 21-15,-7-6 11 16,-3-7 5-16,-3 0 5 31,-3 4 9-31,-5 5 13 0,-1 8 1 0,0 9-13 16,0 6 5-16,0 9-14 15,0 0-13-15,2 9 15 16,2 19-19-16,1 4 17 16,2 7-5-16,1-1-2 15,3-2 6 1,0-12-2-16,2-8-7 0,4-10 10 16,2-6-4-16,2-12 5 15,0-22-20-15,-3-10 0 16,-1-4 20-16,-5-2-9 15,-2 1 7-15,-7 11 1 0,0 9 5 16,-2 9 14 0,-1 7 2-16,0 9 2 0,5 4-13 15,1 0-17-15,4 21-1 16,5 7 6-16,0 7-12 16,6 2 23-1,-2 1-17-15,4-4-15 0,-3-6-71 16,3-12-69-16,-4-11-136 15</inkml:trace>
  <inkml:trace contextRef="#ctx0" brushRef="#br0" timeOffset="376078.1187">18528 14289 806 0,'2'-16'31'0,"2"7"0"15,3 0 4-15,5 4 15 16,2 1-40-1,4-1-4-15,1-1-6 0,4-2 7 16,-4-5-10 15,0-3-8-31,-4-5 19 0,-3-5-20 0,-6 1-3 0,-6-1 1 16,0 2 2-16,-6 7 6 16,-12 8 6-16,-5 5-7 15,-3 4 9-15,0 0-6 16,-3 9 10-16,5 15-7 15,5 5-5-15,5 5 22 16,8 4-13-16,6-1 2 16,6-1-3-16,22-7-1 15,10-10-1-15,3-9 3 16,7-10-6-16,4 0 6 16,-4-24-33-16,0-8-6 0,-10-4 11 15,-9 1 0 1,-6 2 31-16,-9 7-8 15,-7 4 6-15,-4 9 30 0,-3 5 24 16,0 5-11 0,0 3-18-16,0 0-29 0,0 21-4 15,-3 5 2-15,-1 7 4 16,1 3-2-16,3-2-11 16,0-9 20-16,0-7-19 15,14-8 6-15,3-10 5 16,6 0-1-16,1-12 0 15,1-14 4-15,3-4-8 16,-1-1 9-16,-6-1-4 16,0 3 2-1,-4 7-1-15,-6 4-10 0,-1 7 21 16,-6 4-17-16,1 5 5 16,0 2-3-16,1 2-1 15,1 16-2-15,6 1 8 16,0 0-8-16,3-2 10 15,4-10-7-15,3-7-3 16,5-4-39-16,1-31-15 16,0-9 10-16,-2-18-27 15,-6-11-25-15,-6-9 7 32,-8-9 35-32,-7-2 48 0,0 1 10 0,-17 12-3 15,-6 10 80-15,-2 18 69 16,4 17-45-16,0 18-12 15,7 8-31-15,1 9 1 16,-1 9-40-16,6 27-17 0,3 18 0 16,-1 21 2-1,5 9-1-15,1 13 6 16,0 0-13-16,5-4 10 16,14-12-8-16,9-19-2 0,8-18-61 46,9-24-45-46,8-20 2 0,3-4-98 0,4-36-126 0</inkml:trace>
  <inkml:trace contextRef="#ctx0" brushRef="#br0" timeOffset="376281.4462">19744 13776 534 0,'21'-52'175'47,"-17"5"-36"-47,-4 11-40 0,-2 9-32 0,-14 10-34 0,2 3-37 15,-2 10 22-15,8 4-15 0,6 5 3 0,2 25-11 16,9 9 3-16,12 7 0 15,5 5 6-15,9 4-10 16,3-5 12-16,-3-1-8 16,-5-7 4-16,-5-4 0 15,-5-8-13-15,-9-2 23 32,-11-8-15-32,-4 2 2 0,-27-5 4 0,-13-3-12 15,-11-3-54-15,-13-11-25 16,-13 0-43 15,-7-18-132-31</inkml:trace>
  <inkml:trace contextRef="#ctx0" brushRef="#br0" timeOffset="376453.7663">19175 13397 860 0,'41'-27'0'16,"8"7"3"-16,6 7 3 15,3 5-6 1,5 8 11-16,-2 0-50 0,-1 10-162 31,1 13-402-31</inkml:trace>
  <inkml:trace contextRef="#ctx0" brushRef="#br0" timeOffset="376672.3135">20443 13825 993 0,'4'0'71'0,"-2"0"-23"0,2 0-8 15,-4 0 7-15,0 0-26 16,0 0-10-16,0 0-13 16,0 0-82-16,-4 0-147 15,-8 0-467-15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14T05:28:4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 7333 511 0,'0'-2'-23'0,"0"2"87"0,0 0-35 15,0-2-1-15,0 1 56 16,0-2-19-16,0 3-22 16,0-1-19-16,0 1-5 15,0 0 1-15,0 0-11 16,0 0-4-16,11 0 0 15,5 0 9-15,6 0 3 16,6 1-6-16,5 5-4 16,0 2 1-16,4-2-5 15,2-1-2-15,-2 2 1 16,2-4 1-16,1 1 1 16,1-2-3-16,-1-2-1 15,0 0 3-15,2 0-3 16,-3 0 1-16,-2 2 0 15,-2-2-2-15,1 0 5 16,-3 0-5-16,-1 0 0 16,-1 0 2-16,-3 0-2 15,1 0 0-15,-4 0 2 16,0 0-4-16,-2 0 7 16,-1 0-6-16,0 0 4 0,0 0-2 15,-6 0-1 1,3 0 0-1,-2 0 1 1,1 0-2-16,-1-2 2 0,0-2 0 0,0 0 0 16,3-1-1-16,-2-1-2 0,2-1 8 15,-2 2-6 1,-4 1 1-16,0 1 2 0,-2 0-3 16,-5 2 1-16,-2-2 1 15,1 3-3-15,-2 0 4 16,-1-1-1-16,2 1-2 15,0 0 2-15,5-2-4 16,-3 2 6-16,0-5-4 16,-1 3 0-16,0 2 1 15,0-3-1-15,-2 3 5 16,3-2-5-16,-2 0-2 16,5 0 6-16,-3 2-4 15,2-2 2-15,-2 1-1 16,0-2 0-16,-1 3-1 15,-4-1 3-15,0 1-4 16,-1 0 3-16,-1 0 2 16,0 0-1-1,-1-2 1-15,-11-2-10 0,-2 0-1 16,-4-2 6-16,-3 0 2 16,-4 0 0-16,1 1-1 31,-3-4 3-31,-3 2-3 0,1-1-1 0,-5 1 6 47,5-3-5-47,-2 2 3 0,3 1-2 0,0-2 1 0,6 2 0 0,4 1 6 15,6 3-2 1,4 0 8-16,3 3 3 0,2 0-1 0,1 0-3 31,1 0-4-31,1 0 5 16,0 0-6-16,0 0-1 0,0 0-2 15,0 0-2-15,0 0-1 0,0 0 1 16,0 0-6-16,6 10 9 47,7 4-4-31,1-1 1-16,5 3 0 0,5-3-4 0,4-1 3 0,-1-3 0 31,4-3-3-31,4 0 4 0,-2-1-2 31,-1-5 2 0,2 0-1-31,-6 0-3 0,0 0 7 0,-3 0-5 0,2 0-1 0,-7 3 3 0,1 1-3 0,-2-2 0 0,-1 2 3 32,-2-3-3-32,-1 3 4 46,-3-2-3-46,-3 2 0 0,-1-2 1 0,-5 1-4 0,0-1 11 16,-3-2-5-16,0 5-2 16,0-3-2-16,0 3 7 15,-8-1-5-15,-5 4 1 16,-5 4 0 0,-4 1 1 15,0 3-3-31,-1 3 4 31,-2 4-1-31,-4 3 1 0,4 1-3 0,-1 0-1 0,2 0 2 0,8-1-7 0,2-4 7 0,1-1-1 16,4-3-1-1,2-7 1-15,2-1-3 0,4-5 4 0,-2 0-3 32,3-3-1 14,0-2 6-46,0 0-7 16,0 0-3-16,-2 0-64 0,1 0-93 0,-3 0-270 16</inkml:trace>
  <inkml:trace contextRef="#ctx0" brushRef="#br0" timeOffset="6343.7466">6532 13958 461 0,'-5'-5'46'0,"2"0"-23"16,-1 1 31-16,3 1 16 0,-3-1-17 16,4 2-37-16,0 2-9 15,0 0-2-15,7 0 18 16,8 0 32-16,6 0-20 15,1 0-18-15,6 6 0 16,4 1 4-16,4 0-13 16,3 0 0-16,2-1-4 15,4 1 3 1,0 2 0-16,-1-4 8 0,0 3 5 16,1-3-10-16,-3 1 3 15,1-1-7 1,1-2 1-16,-2-1 2 0,2 1-1 15,-2-2 4 1,5-1-8-16,2 0-2 0,2 0 5 16,-2 0-7-16,7 0 5 31,-2 0-3-31,-4 4 1 0,4 2-5 0,-1-3 6 16,-2 2-8-16,0-2 8 15,0 0-5-15,1-2 0 16,-4 2 2-16,3-3-4 15,-5 3 7-15,-1-1-5 16,0 0 3-16,-2 0-1 16,-2 0-1-16,1 1 3 15,2 1-6-15,1-1 1 16,2-2 10-16,3-1-8 16,3 0 4-16,2 0-3 15,0 0 0-15,1 0 2 16,4 0 12-16,0 0-5 15,1 0-7-15,4 0-1 16,2 0 1-16,1 0-3 0,5 0-4 16,1 0 10-16,0 0-7 15,2 0 3 1,-3 0-2-16,-3 0-3 0,0 0 3 31,-3 0 0-31,3 0-3 0,1 0 5 0,3 0-3 16,2 0 3-16,0 2-1 15,0 0-7-15,2-2 11 16,-5 0-6-16,0 0 3 16,-2 0-2-16,-3 0-1 15,2 0 4-15,-5 0-4 16,1-2 0-16,-2-1 5 16,-1 0-6-16,-1-1 3 15,1 2 0-15,-1 1-3 16,3-3 3-16,1 2 1 15,-1-3-5-15,1 2 4 16,1 2 0-16,0-2-2 16,0 3 2-16,1-1-6 15,1-1 7-15,1 2-4 16,-1 0 5-16,-2 0-3 16,0 0-1-16,-3 0 0 15,-2 0 4-15,0 0-6 16,1 0 5 15,0 0-1-31,2 0 0 16,1 0-1-16,-1 0-4 0,3 0 8 0,-4 0-3 0,1 0-2 0,-2 0 3 15,1-3-5-15,2 3 7 16,1 0-4-16,0-2-7 16,1 0 11-16,-2-1-5 15,2 1 2 1,-4 0-3-16,1 0 0 0,-2 0 1 15,3 2 3-15,-1 0-4 16,-2 0 7 15,-2-1-7-31,0-2 2 0,0 3 1 0,-2-2-7 32,-1 0 13-32,-2 2-8 0,1 0 1 0,-4 0-1 15,2 0 2-15,-3 0 0 0,-3 0-2 16,-2 0-1-16,3 0 8 31,-2 0-8-31,4 2 4 0,2 3-3 16,1-2-1-1,-1 3 3-15,4-3-1 0,-3 4-4 0,-2 0 3 16,0-1 2-16,-5 2 1 16,2-1-4-1,-4 1-1-15,6-2 7 0,-2 0-6 16,4-1 3-16,1-1-1 15,2 0-1-15,3-2-1 16,-4 0 4-16,2 1-4 16,0-3 3-16,-3 0-2 15,0 0 4-15,-7 0-4 16,5 0-5-16,-4 0 11 16,5 0-6-16,-2 0 1 15,-1 0 0-15,2-3-1 16,1 1 4-16,-2 2-3 0,2-2-3 15,-4 2 7-15,1-1-5 32,0-2 3-32,-4 3-5 0,1 0 4 31,-3 0-5-31,1 0 6 0,2 0-2 0,-1 0 6 16,3 0-5-16,1 8 4 15,2 2-4-15,4-5-3 16,1 4 7-16,-1-4-2 31,-5-2 3-31,2 2 2 16,-6-3-1-16,1 0 2 0,-4-2 1 0,2 0-7 0,0 2-2 15,-1-2-1-15,1 0 3 16,1 0-3-16,1 0-3 16,1 2 7-16,0-2-7 15,1 0 4-15,1 0 1 16,0 0-3-16,0 0 4 15,-4 0-3-15,-1 0-3 16,-2-2 9-16,0 0-8 16,-1 0 4-16,-1 0-2 15,4 2-2-15,0 0-2 16,1 0 4-16,4-2-2 16,-1-1 3-16,1 3-1 15,2 0 0-15,-3-5 1 16,-1-1-7-16,0-1 12 15,0-1-9-15,1-2 6 16,0-1-4 0,1 0 1-16,-4-2 1 0,1 4-1 31,-1-1-2-31,-3 0 4 0,-2 3-2 0,0-1-1 16,-3 2 1-16,-3 1-1 0,0-2 2 15,-3 4-2 1,-6-1-1-16,2-2 5 0,-6 2-3 15,-3 1 2 17,-2 3-4-32,1-2-3 0,-3 2 11 0,4 0-8 0,-1 0 4 15,-2 0-4-15,-1 0 1 16,-4 0 0-16,-2 0 3 16,-4 0-26-16,-7 0 6 15,0-5-18-15,-8-2-39 16,-25-5-146-1</inkml:trace>
  <inkml:trace contextRef="#ctx0" brushRef="#br0" timeOffset="7625.7574">13581 14846 888 0,'0'-9'23'0,"-7"4"-24"0,4 5 0 16,1 3 2-16,2 26 23 15,0 8 2-15,0 9-13 16,0 5-5-16,0-1-5 16,0-11-1-16,0-9-5 15,2-10 7-15,-1-8-5 16,1-10 1-16,5-2-2 15,1-27-16-15,5-18 12 16,-2-12 3-16,3-6-7 16,1-1 2-16,-5 10 4 15,-4 13 6-15,-2 16 0 16,-3 12-5 0,1 10 16-16,-2 3 0 15,1 7-10 48,2 22-3-63,4 11 9 0,-2 7-5 0,1 7-3 0,4-2-4 0,-2-7 7 0,4-9-5 0,-2-10 2 0,7-13-6 0,-1-13-20 15,5 0-15-15,0-22 9 16,1-20 20-16,-1-2 6 0,-1-5-2 16,-4 5 6-1,-8 7 3-15,-1 10-5 0,-4 11 25 16,-2 8 18-1,1 8-4-15,1 0-22 0,0 27-11 16,0 13 12 0,4 7-2-16,-4 13-12 31,0 6 3 16,2-1-10-32,-2-3-44 17,1-8-57-32,-1-15-113 0,3-16-271 0</inkml:trace>
  <inkml:trace contextRef="#ctx0" brushRef="#br0" timeOffset="7969.0258">14062 15093 855 0,'-4'-2'25'0,"4"-2"-23"0,0 3-11 15,14-2-2 16,8-1 21-31,5-6-11 0,3-1 5 0,-3-1-3 0,-5-7-2 32,-5 0-1-32,-10-3-2 0,-7 3-7 0,0 2 7 31,-6 3 2-31,-16 8 7 0,-8 6-10 0,2 0 21 16,-5 8-7-16,3 19 1 15,2 4 12-15,7 7-3 16,9 3-1 31,6 1-1-47,18 5-7 0,23-10-3 0,9-10-5 15,4-14-5-15,4-10-16 16,-3-3-20-16,-21-8-40 0,-7-13-70 16,-8 1-175-1</inkml:trace>
  <inkml:trace contextRef="#ctx0" brushRef="#br0" timeOffset="8406.2714">14542 14851 847 0,'-15'-3'7'0,"-12"3"109"0,-4 10-110 0,0 22 8 0,14 0-1 0,13 3-12 16,4-1-7-16,6-5 10 15,19-1-10-15,11-5-4 16,7-6 0-16,2-3-16 16,-2-7-7-16,-8-1-2 15,-9-5 8-15,-12 0 24 16,-14 2 3-16,0 1 10 15,-27 4 71-15,-9 4-74 16,-8-1 4-16,-3 0 1 16,5 3-3 46,8-4 3-62,12-5-9 31,8-1-1 1,13-4-35-32,1 0-68 0,16-24-95 0,11-6-152 0</inkml:trace>
  <inkml:trace contextRef="#ctx0" brushRef="#br0" timeOffset="8640.6232">14862 14787 760 0,'-24'0'8'0,"-10"0"20"0,-5 17 14 16,0 8 6-16,3 3-23 15,9 1 1-15,12 0-11 16,12-3-8-16,3 0-11 15,18-5-1 1,18-5-3-16,6-5-27 78,1-6-14-15,2 0-4-63,-29 0-7 0,-20 15-1 0,-30 1 44 0,-8 5 209 0,-5-1-196 0,-4-1-65 0,25-8-110 0,26-16-213 0</inkml:trace>
  <inkml:trace contextRef="#ctx0" brushRef="#br0" timeOffset="9578.5629">15341 14904 576 0,'-3'-24'17'0,"-25"2"-6"0,-10 3 32 0,-7 4 31 0,-7 6-24 15,-1 6-12 16,0 3 4-15,9 0 2 0,9 5-29-1,13 15 0-15,12 9-11 0,9 4-6 0,1 6-3 0,11 3 6 0,17-3-9 0,6-4-5 0,6-10-37 0,0-9-8 0,1-13 11 32,-5-3-11-32,-3-1 17 0,-9-23 31 15,-6-5 10 1,-8-4 3-16,-4 2 28 0,-6 2 22 0,0 6-21 31,0 2-1-31,-8 7 7 0,1 4-4 16,4 7-1-16,1 3-14 47,2 0-19-47,0 0-2 0,0 17-5 0,4 2 7 0,12 5 5 0,2-2-2 15,6 0-5 1,2-8-5-16,5-4 15 0,2-5-10 15,3-3 1-15,3-2 2 16,-1 0 0-16,2 0-2 47,0-15 4-47,1-5-6 31,-1-5 10-31,-2-2-4 0,-7-4 4 0,-6 0 0 0,-8 0-11 0,-9 0 17 0,-8 4-12 0,0 1 3 16,-14 4 0-16,-13 6-2 0,-1 4 2 15,-5 9 4 1,-2 3 4-16,8 0 15 16,4 2-19 15,3 15-2-31,4 3-5 47,4 2-5-47,6 2 6 0,2 1-1 0,4 4-7 15,0 0 9 1,0 0-3-16,4 2 3 0,14 0-5 0,3 3-7 0,2-6 14 16,-1 3-7-16,1-4 1 0,-4 2-8 0,-3-3 4 0,-6-3-1 0,-5 2 9 31,-4-1-7-31,-1 2 10 0,0-1-5 0,-6 2 0 16,-8-1 5-16,-7-1-9 15,0 0 15-15,-7 0-3 16,1-4-3-1,-6-1 1-15,4-7 7 0,-2-4 14 32,3-4-8-32,3-5-13 0,-2 0 3 0,1-2-11 15,5-15 4-15,2-6-7 16,3-3-13-16,6-6-30 16,9-4-16-16,1-6-44 15,6-7-84 1,16 0-210-16</inkml:trace>
  <inkml:trace contextRef="#ctx0" brushRef="#br0" timeOffset="9937.4983">15959 14904 704 0,'35'-9'22'0,"1"0"21"0,-4-2 5 0,4 0-3 15,-3 0-10-15,-6-3-32 16,-1-3-3-16,-7 1 3 0,-9-3-3 0,-7 0 6 0,-3-1-4 16,-3 2-10-16,-14 3 17 15,-5 4-11-15,-1 7 5 16,-2 4 4-16,2 0 0 31,2 4 0-31,1 17-3 0,6 4 0 0,1 8 5 16,8 3-3-1,5 3 5-15,0 4-10 0,12-3-6 47,17-1 14-47,3-8-11 0,5-9-4 0,-1-9 2 0,2-11-53 0,-5-2-58 16,-6-4-108-16,-11-13-333 16</inkml:trace>
  <inkml:trace contextRef="#ctx0" brushRef="#br0" timeOffset="15734.4086">17897 13352 687 0,'0'-6'95'16,"0"6"-51"-16,0 0 17 16,0 0 8-16,0 0-34 15,0 0-24-15,0 0-10 16,-6 16 6-16,-2 1 3 15,0 6-2-15,-3 1-2 16,2 0-8-16,0-4 5 16,2-2-2-16,2-3-1 15,2-3 2-15,2-5-3 0,-1-3-1 16,2-4-1-16,0 0-4 16,0 0 5-1,0-13-2-15,9-9 5 0,3-5 0 16,1 0-3-1,0-2 6-15,-2 5 2 0,4 0 2 16,-4 5 1-16,0-1-1 16,3 7 3-16,3-1-4 15,4 3-4 1,3 3 5-16,5 1-6 0,7 2 3 16,3 1-5-16,2 0 2 15,3 3-2-15,-1 1 1 16,1 0-2-16,1 0 3 15,-1 0-1-15,4 3-1 16,4 6 2-16,4-2-6 16,6 0 8-16,2 1-4 15,0-2 0-15,1 2 1 16,-5-2-1-16,-6 1-1 16,-3-1 3-16,-6-1-6 15,-2 0 8-15,-3-3-4 16,1-1 2-16,-2 2 0 15,0-3-7-15,-4 0 10 16,-1 0-6-16,-5 0 1 16,-5 0-1-16,-3 0 2 15,-3 0 2-15,-2 0-7 16,-2 0 3-16,-2 0 4 16,-3 0-2-16,-2 0 0 15,-4 0-2-15,1 0 1 16,-3 0 2-16,-1 0 1 0,2 0 7 15,-2 0 8 1,3 0-11-16,-1 0-3 16,1 0-4-16,0-3-1 15,-1 3 14-15,-1 0-4 0,0 0 1 32,-1 0 2-32,3 10-9 0,-3 16-3 0,0 6 5 15,0 11-10-15,0 8-87 16,0 3-164-16</inkml:trace>
  <inkml:trace contextRef="#ctx0" brushRef="#br0" timeOffset="18265.7421">6348 13237 631 0,'0'0'-5'16,"-2"0"8"-16,-3 13-3 15,0 5 29-15,1 8 3 16,0-1-17-16,1 0 4 16,1-3 1-16,1-4 4 15,0-7-7-15,1-4-12 16,0-5-5-16,0 0 2 16,0-2-1-16,0 0 10 0,-3 0 12 15,1 0 2 1,-2-2 2-16,1-11-8 15,0-3-17-15,-2-1-1 0,2 0 1 16,-1 5 8-16,3 4 7 16,1 6 3-1,0 0-10-15,0-1-8 0,16-2 0 16,10 0-5-16,12-2 7 16,14-2-3-16,8 0-1 15,8-2 0-15,6 6 2 16,-2 1-1-16,2-1-1 15,-1 1 1-15,-5 0 1 16,-1-3-1-16,4-2-4 16,-3 0 7-16,6-2-5 15,2 0 2 1,0 2 0-16,-3 0 0 0,-3 4 9 16,-6 3 13-16,-5 2-10 15,-3-2 2-15,-6 2-7 16,-2 0-5-16,0 0-1 15,2 0-5-15,1-2 8 16,4 0-6-16,3 0 3 16,4 2-2-16,0 0 1 15,0 0 1 17,2 0-1-32,-3 0-1 0,-1 0 3 0,-2 2-4 0,-1 4 4 31,-1-1-4 0,-1-3 0-31,0 3 3 16,0-3-1-1,1 0-2-15,1-1 1 0,-2 1 1 0,-2 1 3 0,-2-2-7 0,-1 1 3 0,-1 0 5 0,-3 2-6 16,3-1 1-16,-2-3 0 16,-2 0 1-16,2 0-2 15,-2 0 2 1,-3 0-3 15,-3 0 0-31,-1 0 2 0,-2 0 2 0,0 0-4 0,-1 0 0 0,2 0 4 16,2 7-2-16,-1-3-1 0,4-2 2 15,1-2-1-15,0 1-1 16,-1-1 4 0,0 0-3-16,-2 0-2 0,-4 3 4 31,-1 0-1-31,-3 1-2 0,-1 1-3 15,-2-3 8 1,0 5-4-16,3-3 0 0,-2 0 0 16,4-3 0-16,-6-1 2 0,3 0-4 15,-7 0 0-15,-4 2 6 16,-2-2-5-16,-11 2 1 16,4-2-1-1,-9 0-2 1,0 0 4-16,0 0 1 0,-2 0-4 31,0 0 5-31,0 0-6 0,0 0 6 0,0 2-6 0,0-2 0 31,0 0 8-31,0 0-7 0,0 0 4 0,0 2-4 16,0 3 2-16,0 2-1 16,0 6 2-16,0 4 1 15,0 7 0-15,0 2-1 0,0 0 1 16,0 3 0-1,-2-4-7-15,-1-1-27 16,-4-4-59-16,-3-8-101 16,-1-4-304-16</inkml:trace>
  <inkml:trace contextRef="#ctx0" brushRef="#br0" timeOffset="28407.4135">14714 13395 409 0,'0'-8'11'0,"-7"5"-3"15,2-4 55-15,0 5 11 16,2 0-31-16,2 1-11 16,-2 1 11-16,3 0-5 15,-1 0-11-15,-2 1 4 16,-1 17-14-16,-2 7-1 31,0 6-7-31,-2 1-4 0,1 4-4 0,1-3 1 16,2-8-4 15,4-3 2-31,0-9-1 0,0-4 2 0,0-9-6 31,0 0-18-31,3-13 7 0,7-20 12 0,0-6 5 16,1-5-2-16,-2 1 2 0,-3 8 1 16,-1 9-2-16,-2 8-2 0,-3 7 7 15,0 8 0 1,0 1 5-16,1 2-7 15,3-2-6-15,6 0 5 16,1 2-7-16,7 0 5 16,6 0 5-16,5 0-1 15,5 0 1-15,6 0 2 0,5 0-3 32,7 0 1-32,3 0-6 0,2 0 3 0,-5-3-2 15,-1-7-1-15,-3 0 1 16,-8 1 2-16,-3 0-4 31,-3 1 3-31,-6 1 0 0,-1 3 2 0,-9 1-5 16,-4 3 2-16,-3-3 22 31,-4 3 5-15,-4 0-7-16,2 0-1 0,-3 0 1 0,-2 4-4 0,0 16-2 15,1 5 23 1,1 6-25-1,-2 1-8-15,2 2-1 0,3-3-2 0,1-2-6 16,-1 2-13-16,-3-6-69 31,3-1-100-31,-1-2-292 0</inkml:trace>
  <inkml:trace contextRef="#ctx0" brushRef="#br0" timeOffset="32453.122">7498 4381 596 0,'3'-29'28'15,"-2"7"62"-15,1 5-1 16,0 7 12-16,-2 3-26 15,0 4-17-15,0 3-3 16,0 0-13-16,0 0-5 16,-15 20-8-16,-5 15-14 15,-1 9-16-15,-3 13 2 16,2 6-2-16,4 4-1 16,2-1-4-16,9 1 11 15,1-1-6-15,4 1 0 16,2-1 1-1,0-3 1-15,0-5-4 0,0-5 1 16,0-6-7 15,2-9-9-31,4-7-18 0,-4-5-1 0,0-11-16 0,-1-3-35 16,-1-5-20-16,0 2-24 0,0-5-57 16,-5-1-41-1</inkml:trace>
  <inkml:trace contextRef="#ctx0" brushRef="#br0" timeOffset="32844.1646">7191 5072 648 0,'-1'-11'74'0,"0"6"-22"0,0 2 26 16,1 3 9-16,0 0-35 0,0 0-24 0,0 0-19 31,0 0-12-31,2 11 3 0,8 4 4 0,1 9-5 16,4 1 4-16,-2 4 0 15,-1 2-2-15,1 0-1 16,-5 0-2-16,7 0 7 16,-8-4-5-16,8-6 0 15,-3-7 0-15,2-6-3 16,3-8 1-16,1 0 4 15,4-2-4 1,1-15 3-16,3-5 0 0,-1-5-1 16,0 0-1-16,2-2-1 15,-3-2 4 1,-1 5-1-16,-1-1-6 0,-7 8-41 16,-5 6-12-16,1 9-42 15,-6 4-29-15,-4 0-108 16,-1 12-207-16</inkml:trace>
  <inkml:trace contextRef="#ctx0" brushRef="#br0" timeOffset="44657.5705">2806 7914 381 0,'-3'0'91'16,"3"-3"-11"-16,0 3-14 31,0 0-18-31,0 0-24 0,0 0-19 0,-2 0 1 0,2 0 10 16,0 0 21-16,0 0 14 16,-2 0-17-16,2 0-12 15,0 0-12-15,-1 0-4 0,-2 8-2 16,3 13-8-1,0 8 13-15,0 5-1 16,0 7-10-16,0 5 7 16,0 0-1-16,0-3 1 0,0 2-1 15,10-2-6-15,-3-3 7 16,1 4-4-16,0 1-1 16,-3-1 1-16,1-2 1 15,1 5-3 1,-4-4 2-16,1-2-1 0,-1-5 2 15,1 1-2 1,0-1 1-16,0-4 0 0,-1-1-5 16,2 2 8-1,1-4-5-15,-1 0-1 0,1-4 2 16,-3 5 2-16,5-1 0 16,-4 0-3-16,0 1-2 15,0 4 7-15,2-4-5 16,-2 3 2-16,-1-2 0 15,-3 0-5-15,0 0 8 16,0 2-2-16,0-4-2 16,0 2 1-16,0 3 2 15,0-5-1-15,0 3-3 16,0 2 4-16,0 0 10 16,0-1-5-16,0 1-1 15,0 3 1-15,0 1-8 16,0 4 2-16,-2 3 0 15,2 3-5-15,-1-1 6 16,-3 4-2-16,1 2 1 16,0-5-3-16,1 0 0 15,-1-3 11-15,1-3-6 0,1 0 2 32,1 1-5-32,-2 1 0 0,2-2-3 15,0 0 4-15,0 3-5 16,0 0 7-16,0-3-4 31,0 1 1-15,0-2-1-1,0-1-1-15,2-3 18 0,-1-5-5 0,1 4-5 0,-2-4-2 0,0 0 1 16,0 3-7-16,0-1 5 0,0 1-8 16,1 2 9-1,1 1-6-15,-1 5 3 0,3 0-3 16,-1-1-3-1,-1 1 16-15,1-2 3 0,-1 1-9 16,2-2-3-16,-1-2-2 16,3-2 1-16,-3 1 6 15,1 0-7-15,-3-5 2 16,1-2-3-16,2 5 3 16,-1 1-2-16,1 3-5 15,0 2 15-15,-2-3 0 16,1 3-6-16,2-1-3 15,0 0-1-15,-2-2-1 16,3 2 0-16,-1 0 0 16,2-4 1-1,-2 4-2-15,-1-6 2 0,3 1-1 16,-4 0-5-16,2-3 11 16,0 2-6-16,-1-1 3 15,3-1-6-15,-2 2 3 31,-3-3 1-31,2-2 2 0,-1 3-8 0,3-3 9 16,-3 2-4-16,-1-2 0 16,2 3 1-16,-1-1-7 0,-1-1 12 15,2 1-9-15,-1 0 2 16,-2 2 2-16,2 2 2 16,-1 0-3-1,-1 0 1-15,1 0-6 16,0 0 9-16,1-6-5 15,0 0 3-15,-1-7-1 0,1 0-7 32,-1-3 9-32,-2-2-1 15,0-1-4-15,4 0 3 16,-3-3-1-16,1 0 2 0,0-1-4 0,2 2-3 16,-1 1 10-16,-2 2-6 15,2-2 1-15,-3-1 1 16,0-3-1-16,0-4 1 15,0-3 0-15,0-2-6 32,0-2-10-32,0 0-44 0,0 0-45 15,-5-12-145-15</inkml:trace>
  <inkml:trace contextRef="#ctx0" brushRef="#br0" timeOffset="58500.1082">5806 8878 371 0,'0'-2'20'15,"0"0"-26"-15,0 0-23 0,2-3 11 0,4-2 24 16,2 4-62-16,-5-1-9 15,-3-4 40-15,0 1 24 16,0 0 1-16,-1-4-113 16</inkml:trace>
  <inkml:trace contextRef="#ctx0" brushRef="#br0" timeOffset="59796.8748">5748 8549 511 0,'0'-4'15'31,"0"2"23"-31,0 2 45 0,0 0-8 0,0 0-50 0,1 0-22 16,4 0-1-16,4 0 10 15,1 2 16-15,1 2-3 16,-1 2-12-16,5-3 3 15,0 0-8-15,-1 0-5 16,1 0 22-16,4 2 6 16,0-1-15-16,1-2 4 15,-1 4 6-15,4-4-5 16,-3 0-13-16,3-2-8 16,2 0 6-16,0 0-4 15,2 0 1-15,1 0-1 16,-1-4-1-16,-1 2 8 15,2 0-4-15,-1 2-4 16,-1 0 2-16,2 0-2 16,-1 0-1 15,4 0 3-31,-3 0-6 0,2-2 9 0,-1-2-7 0,-2 2 1 16,0 0 1-16,-1-1-4 15,-1 3 5-15,0-3-1 0,0 3-3 16,-3-2 4 15,4 1-2-31,-2-3 2 0,4 2-4 0,0-2 1 0,0 2 5 31,1-2-7-31,0 2 4 0,2 2-1 32,-4-3-1-1,2 3 2-31,1-2 0 15,-3 2-3 1,-1-3 2-16,-1-1 2 0,-3 2 0 0,3-1-3 0,-1-1-2 16,0 0 6-16,-1 0-2 0,-1 1-1 0,1 0 0 0,2 3-1 15,3 0 1-15,-5-2-1 0,5 2 1 16,-3 0 1-16,-2 0 0 16,0-4 2-16,-1 4-5 15,-4 0-1-15,2-2 8 16,0 2-7-16,-2 0 3 15,4 0-1 1,-1 0 0-16,1 0-1 0,1 0 2 16,1 0-3-16,0 0 3 15,-3 0-1-15,1 0 3 16,-2 0-5 15,1 0-1-31,1 0 7 0,-2 0-4 0,2 0 0 0,-1 0 0 31,1 0-3-31,2 0 3 0,-3 0 1 0,0 0-3 32,-2 0 4-32,0 0-4 0,-1 0 5 0,0 0-3 0,3 0-4 31,-2 0 9-31,6 0-8 0,-2 0 3 0,1 0 0 31,3 0 1-31,-2 0-3 0,-1 0 3 16,-1 0-3-16,-3 0 4 0,-2 0-2 15,-3 0 1-15,0 0-1 16,1 0-5-16,1 0 11 16,-2 0-7-1,5 0 1-15,0 0 1 0,1 0-3 16,1 0 1 0,-3 0 3-16,-2 0-2 31,-3 0 1-31,-4 0-1 0,-1 0-1 0,-2 0 3 0,-2 0-6 15,-2 0 8 1,-3 0-7-16,0 0 5 0,0 0-4 31,0 0 2-15,0 0-53-16,0 0-115 0,-7 0-423 0</inkml:trace>
  <inkml:trace contextRef="#ctx0" brushRef="#br0" timeOffset="60656.984">8951 8564 676 0,'12'0'8'0,"4"6"36"16,8 2 45 0,10 0-33-16,9-1-40 0,7-4-8 15,7-1-4-15,-1-2-2 16,1 0 7-16,-6 0-10 16,-4 0 2-16,-7-2 9 15,-6-6 7-15,-3 0-5 16,-7 0 3-16,-5 3-1 15,-6-1-1-15,-3 3-5 16,-9 0-2-16,-1 3 3 16,0 0 16-16,-21 0 10 0,-9 0-22 15,-12 0-11 1,-13 2-1-16,-4 8-1 16,-3 1-1-1,6 1-1-15,1-1-1 0,13-3 5 16,12 3-3-16,8-6-4 15,9 1-5-15,10-5 3 0,3 3 1 16,13-4-29 0,21 0 17-16,9 0 15 0,8 0 4 31,5 0-5-31,-2-5-8 0,-3-6 0 16,-11 0 7-16,-13 5-3 15,-12-1 5 1,-15 4 2-16,0 3-1 0,-24 0 7 0,-13 0-5 15,-7 0 2-15,-1 3-1 16,3 7-2-16,8-3 0 16,8 0-11-16,15 0-77 15,10-3-63-15,1-4-173 16</inkml:trace>
  <inkml:trace contextRef="#ctx0" brushRef="#br0" timeOffset="61391.3987">10211 8596 358 0,'2'0'94'0,"1"0"9"16,0 0-22-16,2 5-11 15,3 1-24-15,7 0-10 16,3 1-9-16,4-2-1 16,2-2-16-16,3 0-11 15,0-3 7-15,-4 0-8 16,-1 0 4-16,-8 0-3 16,-4 0-1-16,-7 0 4 15,-3 1-3-15,-9 5-3 16,-15 5-3-16,-11-3-26 0,-3 6-8 15,-3-3 25 1,3 2 1-16,7-2 3 16,5-3 5-1,10-2 7-15,5-2-5 0,9-4 3 0,2 0 1 16,2 0-57-16,16 0 39 16,5-4 16-1,5-9 4-15,0 6-1 16,-6-5-19-16,-4 5-8 0,-10 1-69 15,-8 2-147-15</inkml:trace>
  <inkml:trace contextRef="#ctx0" brushRef="#br0" timeOffset="66046.8727">5290 10597 385 0,'0'-5'107'15,"0"2"-26"-15,0 3-14 0,0 0-11 16,-9 0-24 0,1 0-6-16,2 0-1 0,-1 0 6 15,3 0 2 1,2 0-3-16,1 0 0 0,1 0-16 16,0 0-10-16,7 0-12 15,16 5-3-15,8-5 20 16,9 5-7-1,4-3 0-15,-3-2-2 0,-2 0 0 16,-9 0 1-16,-12 0-1 16,-9 0 0-16,-9 0 2 15,-2 0 7-15,-27 0 4 16,-13 8-7-16,-6 1 11 16,-7 5 24-16,1-1 13 15,8 2-15-15,10-6-21 16,14-4-6-16,10 3-9 15,12-4-5-15,5-1-12 16,27-3-6-16,12 0 6 16,9 0-18-1,5 0-18-15,-4-7-26 0,-11-4 5 16,-12 3 16 0,-18 0 30-16,-13 6 22 0,-10 2 20 15,-25 0 16-15,-10 2 2 16,-9 12-5-16,2 2 13 15,6-1 2-15,7-4-12 32,13 1-7-32,15-6-21 0,11-5-4 0,1-1-13 15,29 0-1-15,8 0 8 16,9-7-20-16,0-6-25 16,-5-3-28-16,-10 1 37 15,-11 1 29-15,-16 9 9 0,-5 0 11 16,-14 2 33-16,-14 3-22 15,-7 0-3-15,-2 0 11 16,1 0-4 0,6 0-13-16,8 1-9 15,8 6-8-15,4-4-123 16,5-1-304-16</inkml:trace>
  <inkml:trace contextRef="#ctx0" brushRef="#br0" timeOffset="70625.9059">8627 10754 267 0,'0'-2'39'0,"0"-1"1"16,0 1 19-16,0 2-7 47,-2-4 6-47,2 4-19 0,0-3-14 0,0 3 2 0,0-1-1 0,0 1 6 15,0 0 2-15,0-2-2 16,0 2 0-16,0 0-8 15,0 0-6-15,0 0-1 16,0 0-10-16,0 0-1 16,3 0-5-16,7 0 0 15,3-2 3-15,2 2-3 16,-1 0-1-16,0 0 1 16,3 0 0-16,0 0 1 15,3 0-2-15,-1 0 0 16,4 0 6-16,-1 0-6 0,1 0 1 15,1 0 0-15,0 0-1 16,0 0 1-16,-1 4-1 16,1 0-1-16,1 2 2 15,-1-1-1 1,0 1 4-16,0 1-4 0,0-2-2 16,2-1 7-16,0-4-5 15,-1 3 2-15,2-3-1 16,-3 0 1-16,1 0 2 15,-2 0 0-15,0 0-2 16,0 0 3-16,-1 2 1 16,-1 0 0-16,0 0-5 15,1 0-1-15,1 0 6 16,-1-1-2-16,1 2 2 16,2-2-2-16,-3 3-1 15,1 1-2-15,-1-3 1 16,1 3-3-16,-1-3 2 15,-1 2-1-15,0-2 3 16,2-1-3-16,-2 4-4 16,0-5 10-16,2 2-9 15,-1-1 6-15,0-1-5 16,3 0 4-16,-1 0 5 16,2 0 18-16,1 0-13 15,-2 0-7-15,0 0-2 16,1 0-1-1,-2 0-1-15,1 0-4 0,-1 0 5 16,3 0-2-16,-3 0 1 16,2 0-1-16,-2 0 0 15,2 0 0-15,-4 0 1 16,2 0-2-16,-3 0 2 31,-1 0-1-15,2 0 2-16,0 0-3 0,4 0-2 31,-2 0 7-31,3 0-4 0,-1 0 0 0,4 0 0 0,-6 0-1 16,6 0-1-16,-2 0 5 15,-3 0-4-15,3 0 3 0,-2 0-3 0,-1 0 2 16,1 0-1-16,0 0-3 16,0 0 6-16,-1 0-3 15,3 0 0-15,-3 0 0 16,2 0-1-16,-3 2 1 15,-1 1 1-15,1-3-2 16,0 2 2-16,3-2 0 16,2 0-1-16,3 0 1 15,1 0-5-15,1 0 7 16,0 0-3-16,-2 0-1 16,-1-2 1-16,-3-3-1 15,2 4 1-15,-1-3-1 16,-1-2 1-16,2 0 0 15,1 1 1-15,1-2-1 16,3 2 1-16,4-1-5 16,-2 2 8-16,0 0-5 15,1 1 1-15,-3 1 0 16,2 0 0-16,-4-2 0 31,0 0 0-31,0 1-3 0,-3 0 7 0,3-1-6 16,-3 0 3-16,0 1 1 15,0-4-7-15,3 2 9 16,-1-1-5-16,0 0 1 16,2-3 2-16,4 0-3 0,1 4 1 15,1-5 0 1,1 2-2-16,-1 2 5 16,0-1-3 30,-4 1 0-14,0 3-1-32,-5-4-2 15,2 4 7-15,0-2-4 0,-3 0-1 16,4 1 2-16,-2 0-1 0,3-2 1 0,3 1-1 0,0 1-2 0,-2-1 5 0,0 2-5 0,-1-1 3 0,-1 2 0 0,-5 0-4 94,0 0 5-94,41-3-3 15,2 3 0 1,-3-3 2-16,4 0-2 0,-1 1 2 16,0 2-2-16,-41-2 1 31,-1 4 0-31,0-2 1 0,0 2-1 15,1 0-3-15,-3-3 5 0,3 3-2 0,-2-3 1 16,4 2-1-16,-6-1-3 16,4-1 5 46,-3 1-1-62,2 1-3 0,-3 1 2 0,-3 0 1 0,-2 0 0 0,1 0-3 0,-1 0-2 0,-1 0 9 0,-1 0-7 31,1-2 3-31,2 2-1 0,-2 0 0 0,1 0 0 63,1 0 0-32,1 0-1-15,2 0 1-16,1 0 1 0,-3 0 0 0,4 2-1 31,-2 4-4-31,-2-3 8 0,-2 3-5 0,-1-2 2 0,1 0-2 0,-3 1 1 0,-2-1 0 0,1 3 0 0,2-7-1 0,-3 5 2 0,0-1-1 0,-4-2 2 31,-1 0-4-31,0 0 0 0,-4-2 5 0,-4 2-4 0,3-1 2 32,-2-1-1-32,-2 2-1 0,-3-2 0 46,2 0 2-46,-2 4-3 0,0-1 3 16,-10-1-2-16</inkml:trace>
  <inkml:trace contextRef="#ctx0" brushRef="#br0" timeOffset="72812.637">6908 12410 280 0,'-14'0'39'0,"4"0"-21"15,-1 0 10-15,5 0 26 16,3 0 1-16,-1 0-4 16,3 0-14-16,-3 0 0 15,2 0-15-15,-6 0-11 16,1 0 0-16,0-3-1 15,-2 1 10-15,2 2 15 16,4 0-7-16,-1-1 9 16,2 1 5-16,2 0-10 15,0 0-15 1,0 0-13-16,0 0-8 0,12 0 10 16,5 1 8-16,8 6 16 15,5-2-8-15,4 1-2 16,3-3-3-16,3 1-12 15,1-1 13-15,4-2-8 16,0 1 3-16,3-2-2 0,1 0 5 16,1 0-10-16,-1 0-1 15,-3 0-5 1,1 0 2-16,-2 0-2 0,-5 0 2 16,-2 0-1-16,-2 0-5 15,-5 0 9-15,3 0-6 16,-5 0 2-16,2 0 0 15,-3 0-2-15,2 0-1 16,-3 0 5-16,3 0-5 16,-3 0 3-16,-3 0 0 15,5 0 0-15,-6 0 1 16,1 0-8-16,-1 0 8 16,-1 0-1-16,4 0-1 15,-1 0 1 1,1 0-1-1,4 5 2-15,-1-3-1 0,2-1-1 32,-1-1 1-32,1 0-1 0,0 0 2 15,-2 0-1-15,0 0-6 16,-3 0 8-16,2 0-3 0,0 0 1 0,1 0-1 16,0 0 1-16,0 0 0 15,0 0-2-15,-1 0 0 16,0 0 3-16,0-1-2 15,-5-1-1-15,2 0 4 16,-2-1-9-16,-2 0 11 16,0 0-6-16,0 2 1 0,2-2 0 15,-1 0 0 1,4 1 2-16,2 0-3 0,-1-2 0 16,0 4 4-16,1-1-4 15,-1-1 2-15,1 0 0 16,-2 2-3-1,-1 0 7-15,3-3-2 0,-2 3-1 16,-2 0-1-16,0 0 1 16,2 0 0-1,-5 0-2-15,-2 0-2 0,-3 0 6 32,-3 0-5-32,0-2 3 0,-3-2 0 15,1 3-4-15,-5-3 7 0,4 0-3 31,-5 2-1-31,0 0-1 0,-2 0 0 0,-3 2 3 16,0 0-5-16,0 0 2 16,0 0 8-1,0 0-3-15,-3 0 22 16,-17-1-3 0,-8 1-29 46,-17-2 6 1,-16-1-3-63,-17-1-7 0,-20 0-40 0,-23-3-20 0,-18-1-43 0,-20-2-203 0</inkml:trace>
  <inkml:trace contextRef="#ctx0" brushRef="#br0" timeOffset="80875.5749">8490 12968 273 0,'0'0'74'16,"0"-3"-6"-16,0 3-5 15,0 0 0-15,0 0-13 16,0 0-24-16,0 0-3 15,0 0 13 1,0 0 5-16,0 0-1 0,0 0-8 16,1 0-9-1,1 0-8-15,6 0-10 0,0 0 3 16,3 0 13-16,4 0-9 16,1 0-1-16,2 0 1 15,1 0-2-15,0 0-3 16,1 0 5-16,-2 0 1 15,3 0-4-15,-2 3-3 16,3 2 1-16,3-2-1 16,2 0-7-16,1-2 11 15,0 2-6-15,3-2 4 16,-4 1 4-16,4 0-6 16,-5 0-1-16,1 0 5 15,-1 0-6-15,0-2 1 16,-2 0-3-16,4 0 2 15,-2 0 4-15,1 0-5 16,2 0 5-16,0 0-7 16,3 0 1-16,1 0-1 15,-3 0 1-15,0 0-3 16,-3 0 4-16,-3 0-5 16,-3 0 4-16,0 0-2 0,0 0 0 15,2 0 1-15,1 0-4 16,1-2 7-16,1-4-3 15,0 3 1-15,0-1 1 16,0 0-1-16,-4 2-1 16,-1 2 2-1,-2 0-4-15,1 0 3 0,-1 0-1 16,0 0 2-16,2 0 1 16,4 0-6-16,-1 0 7 15,2 0-5-15,2 0 3 16,0-2-3-16,0 2 1 15,-1 0-2-15,1 0 3 16,-3-3-4-16,0 3 5 16,1 0-3-16,-2 0 0 15,-2-3 0-15,2 3-4 16,-1-2 9-16,-2 0-6 16,2 0 1-16,-2 0 0 15,-4 0 0-15,-1 1 0 16,1 1 0-16,-5 0-1 15,-1 0 2-15,-1 0-1 16,-2 0 1-16,-1 0 1 16,2 0-7-16,-5 0 8 15,-1 0-4 1,2 0 1-16,-2 0 0 0,0 0-1 16,-1 0 2-16,2 0-2 15,-4 0 0 63,0 0 2-46,3 0 0-32,-3 0-1 0,0 0 1 0,0 0-7 0,0 0 12 0,0 0-7 0,0 0 1 0,0 0 0 0,0 0 1 0,0 0 1 0,0 0-2 0,0 0 6 0,0-10-5 0,0-8 3 15,0-5-2-15,0-6-8 16,0-8 11-16,0-3-6 15,0-9 0-15,8-5 2 16,3-4-1-16,0-4 0 16,1 2-2-16,-1 8-1 15,-3 7 7 1,-3 14-5-16,-4 8 2 0,1 8 0 16,-2 8-4-16,0 2 6 15,0 3-2 1,0 0 0-16,0 0 1 0,0 2-1 15,0-2 2 1,0 2-3-16,-5-2-3 0,-3 2 6 16,-3 0-5-16,-4 0 3 15,-1 0-2-15,-3 0-1 16,-3 0 4-16,-2 0-2 16,-3 2-1-16,-1 2 2 15,-2 0-3-15,-2-3 7 16,-5 3-7-16,-2 1-1 15,-5 0 8-15,-1-1-7 16,-5 2 3-16,2 1-1 16,-4 0-2-16,-1-2 4 15,0 1-2-15,-1 0 0 16,0-1 0 62,2 3 2-78,0-1 1 31,2-2-3 1,0 1 0-32,0 0 6 0,2-2-7 0,3 2 1 15,-2-1-2-15,1-1 2 0,3 2-1 0,0-2 2 0,-1 0-2 0,-2-3 1 0,-2 1 0 0,2 1 1 0,1-1-1 0,-1-2-3 0,4 2 8 0,4-2-6 0,0 0 2 0,3 0-2 0,1 0 1 16,-1 0 0-16,-3 0 1 15,1 0-3-15,-1 0 3 16,-3 0-1 0,1 0 1-1,0 7-3-15,1 1 1 0,3-1 6 0,2 0-8 16,2 0 4 62,1-3-1-78,3 0-1 16,-22 3 2-16,-15 3-1 31,-1 0-2-31,-5-1 6 0,-2 3-5 0,-3 0 1 16,26-7-1-16,13 0 2 15,-1-3 0-15,12-2 1 16,-4 0-4-16,5 0-2 0,0 0 8 15,-4 0-6 1,0 1 3-16,-5-1-2 16,-1 0 1-16,-3 0-2 15,0 0 6-15,-3 0-6 0,5 0 3 16,-1 0-2 0,1 0 3-1,0 0-2-15,1 0-4 0,-1 0 7 31,-1 0-3-31,-6 0 0 0,-1 2 0 0,-2 3 0 0,-2-2-2 16,2 1 7-16,0 2-8 16,0 0 6-16,1-3-3 15,5 1 0 1,4 2 1-16,-2-4-6 0,4 2 10 16,-1-2-6-16,1 1 1 15,0-3 1-15,2 2-2 16,3 1 1-16,5-3 2 15,3 2-6-15,5-2 8 16,1 0-4 0,5 0 1-16,-2 0 1 0,1 0-6 15,-3 0 8-15,1 0-5 16,-1 0 1-16,1 0 0 16,-2 0 0-16,3 0-1 15,0 0 3-15,2 0-5 16,3-2 6-16,2 2-4 15,2 0 1-15,1 0 2 16,2 0-8-16,0 0 10 16,0 0-5-16,0 0 0 15,0 0-1-15,0 0-1 0,0 15-1 16,0 9 4 0,2 2-1-16,4 8 4 15,3 0-2-15,-2-3-2 16,1 0 3-16,4-2-7 0,-5-4 10 15,2-3-6 1,-3-7 0-16,-1-4 3 16,-1-5-3-16,0-2 2 0,-3-1-1 15,-1-3-2-15,0 1 5 16,0-1-3-16,0 2 2 16,6-2-1-16,1 2-8 15,10 0 11-15,4 0-5 16,8 0 2-16,7 1 2 15,9 0-3 1,4 1 2-16,6-3-2 16,5 2-2-16,7-2 5 0,-2-1-5 15,3 0 5-15,2 0-2 16,3 0-5-16,-3 0 8 16,2-7-3-16,2-3-2 15,-5 4 2-15,1-1-1 16,-8 3 4-16,-4 4-6 15,-8 0-1-15,-2 0 8 16,-3 0-7-16,-5 0 4 16,2 0-2-16,-2 1-2 15,0 6 6-15,0-4-4 16,0 3 2-16,-2-1 6 16,0 0 10 15,-2 1-10-16,0-2-11 1,-2-1 2-16,4-1 7 0,2 0-7 0,1 0 4 0,1-2-2 0,4 0 1 0,-5 0 4 16,1 0 2-16,-4 0-5 15,-3 0 4 1,-1 0-2-16,-4 5-1 0,0-5-4 0,0 5 0 16,3-3 11-1,0-1-11-15,4-1 9 0,1 0-3 16,2 0-5-1,-2 0 2 1,1 0-2-16,-2 0-2 0,1 3 2 0,-4-2-1 16,-6 2 4 15,2-1-6-15,-6-2-1-16,-5 0 8 0,-4 0-7 0,-6 0 2 0,-1 0 0 0,-4 0-1 15,-4 0 0-15,0 0-36 16,0 0-27-1,-13 1-35-15,-4-1-132 0,-4 0-303 16</inkml:trace>
  <inkml:trace contextRef="#ctx0" brushRef="#br0" timeOffset="82015.6293">11124 12481 570 0,'-3'0'73'16,"-1"0"-31"-16,-5 0 9 15,-2 6 5-15,-6 6-18 16,-9 5-20-16,-4 2 15 15,-7 0-3-15,-5 1-15 0,-8-1 3 16,-5 0-4 0,-4 1 5-16,-1-5-5 0,0 1-4 15,2-4 4 1,4-3 5-16,2 1 1 0,5-3-14 16,3-1-1-1,6-1 5-15,2-2-9 0,11 1-2 16,3-2 2-16,6-2-5 15,8 0-10 1,5 0-23-16,3 0-41 0,0 0-71 16,8-6-148-16</inkml:trace>
  <inkml:trace contextRef="#ctx0" brushRef="#br0" timeOffset="82422.4725">10542 12483 583 0,'3'-8'72'0,"-3"5"-55"0,2 1 22 16,-2 2 63-16,0 0-38 15,0 0-49-15,-7 3-10 16,-11 16 1 46,-6 5-3-62,-5 7-1 0,-5 11 0 47,7-1-3-47,6-3 2 0,7-2 0 0,28-4 1 0,27 0-3 32,20-19 2-32,3 0 15 0,7 1-13 0,0-1-3 15,-31-2 3-15,-6-2-5 16,-3 2-1-16,-9 1 2 15,-4-2-14-15,-5 0-7 16,-4-3-11-16,-2 3-31 16,-1-1-38-16,-1-1-82 0,-5 2-160 15</inkml:trace>
  <inkml:trace contextRef="#ctx0" brushRef="#br0" timeOffset="238937.4964">14760 7536 551 0,'0'0'42'0,"0"0"-2"0,0 0-15 16,0 0-3-16,0 0 4 15,0 0-22-15,0 0 7 16,2 0 14-16,1 0-1 15,5 0 9-15,2 0 1 16,4 0-5-16,3 0 0 16,2 0-12-16,5 0-9 15,1 0 1-15,5 0-10 16,3 0 7-16,-2 0-4 16,0 0 0-16,3 0 1 15,-5 0-10-15,3 0 16 16,-5 0-6-16,3 0 6 15,-3 3-1-15,2 0-3 16,0-1-4-16,0-2 6 0,1 0-11 16,-2 0 12-16,0 0-5 15,-4 0 2 1,2 2-3-16,-4 0-5 16,4-2 16-16,-3 2-9 15,1 1 3-15,2-3-6 31,2 3 2-31,-3-3-3 0,3 4 3 0,-1-4-4 16,-3 1 7-16,-2 3 0 16,0-2 6-16,3 4-9 31,-4-2-6-31,2 1 13 0,-1 3-10 0,3-2 3 0,-2 0 1 16,3 0-10-1,2 0 13 1,0-2-4-16,2 0-3 15,0-1 2-15,0 1 1 16,3-2-1-16,-3 2-1 0,1-2-9 16,-1-2 15-16,2 3-7 0,-2-3 1 15,1 0 2-15,2 3-12 32,0-3 19-1,1 2-10-16,2 0 2-15,-1 0 1 0,1-2-4 0,-4 0 0 16,0 4 4-16,0-4-7 0,-2 1 8 0,-1 2-4 0,0-2 3 31,-1 1-2-31,0 0-10 0,-3 0 19 0,-1 0-13 0,-1-2 4 16,2 4-1-16,-1-4 0 16,-3 1-1-16,1-1 4 31,-2 6-8-31,1-6 8 15,-4 1-3-15,1-1 4 0,-2 2-6 0,-1-2-4 32,-1 0 15-32,1 0-13 0,-2 0 5 0,-1 0 0 31,2 0-7-31,-5 0 11 0,3 0-4 0,-5 0-4 16,3 0 5 30,-3 0-2-46,1 0 2 0,0 0-2 0,2 0-4 0,1 0 7 0,-3 0-3 0,3 0 1 16,-3-3 2-16,2-4-13 16,0-3 18-16,1-3-9 15,-2-9 1 1,4-3 1-16,2-8 1 0,0-10-3 0,3-6 4 16,0-8-9-16,2-4 9 15,-4-1-6-15,0 5 6 16,-7 7-4-1,-1 6-5-15,-7 6 15 0,-1 3-8 16,0 1 1-16,0 1 2 16,0-1 5-16,0 0-6 15,0 4-2 1,0 1-6-16,0 1 8 0,0 5-2 16,0 5 4-16,0 5-6 31,0-3-5-31,0 5 15 0,0 0-11 15,-5 3 2-15,-5-1 5 0,-1 0-6 16,-3 3 5-16,-3 2-3 31,-3 3-6-31,-4-6 7 0,-7 5-6 0,-6-1 4 16,-6-1-1-16,-5-1-9 0,-7-2 5 16,-4 1-7-16,-3-1 9 15,-3 1 6-15,-5-2-13 16,-2-2 18-16,-1 5-10 15,-5-5 1 1,-2 1 1-16,1 0-2 0,-2 2-3 16,0-1 10-16,4 3-9 15,-1-2 9-15,4 4-5 16,1-3-3 0,1 0 5-16,1 0-12 0,1 2 16 15,2 0-9 16,1 1 1-31,0 1-9 0,5 2-6 16,2 0 1-16,2 0 8 16,6 0-16-16,3 0 22 0,6 0 1 15,2 0 1-15,-1 0-4 0,1 0-4 16,0 0 13-16,5 5-12 16,2 2 4-16,4-5 6 15,6 3-8-15,3-1 8 31,3-2-1-31,2 0-5 0,0 0 6 0,-2 3-2 16,0-1-1 0,0 4 0-1,-2 0-6-15,0-1 12 0,2 2-6 0,1-2 3 16,2-1-3-16,2 2-10 16,2 0 20-16,2 2-10 15,2 2-3-15,-2 2 4 0,2 3 1 16,1 3-4-1,-1 4 4-15,3-2-6 0,2 6 9 16,0 1-6 0,2 1 3-16,0 1-1 0,0 3-8 15,0 0 18-15,0 0-14 16,0-2 2-16,0 1 2 16,-2 0-1-16,-1 2-1 15,-1-2 5 1,-3 2-10-16,0-3 13 0,0 3-6 15,0-2 4-15,1-4-8 16,-1-4-2-16,4-1 13 16,-1 1-11-16,3-2 3 15,-1 0 1-15,1 1-9 16,-1 3 16-16,2-3-7 16,0-6-4-1,0 1 3-15,0-3 0 0,0-4 1 16,3-5-1-16,5 3-5 15,7-5 8 1,4-2-3-16,10-3 0 0,6 0 1 31,8 0-11-31,4 0-28 0,0 0-111 0,-5 0-282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</a:t>
            </a:r>
            <a:r>
              <a:rPr lang="en-US" sz="1100" b="0" i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://recluze.worpress.com</a:t>
            </a:r>
            <a:endParaRPr lang="en-US" sz="1100" b="0" i="0" dirty="0">
              <a:solidFill>
                <a:schemeClr val="bg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</a:t>
            </a:r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: </a:t>
            </a:r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Introduction to Computing</a:t>
            </a:r>
            <a:r>
              <a:rPr lang="en-US" b="0" dirty="0">
                <a:latin typeface="Calibri Light" panose="020F0302020204030204" pitchFamily="34" charset="0"/>
              </a:rPr>
              <a:t/>
            </a:r>
            <a:br>
              <a:rPr lang="en-US" b="0" dirty="0">
                <a:latin typeface="Calibri Light" panose="020F0302020204030204" pitchFamily="34" charset="0"/>
              </a:rPr>
            </a:br>
            <a:r>
              <a:rPr lang="en-US" sz="2400" b="0" dirty="0">
                <a:latin typeface="Calibri Light" panose="020F0302020204030204" pitchFamily="34" charset="0"/>
              </a:rPr>
              <a:t/>
            </a: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</a:t>
            </a: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5: </a:t>
            </a: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/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Functions</a:t>
            </a:r>
            <a:endParaRPr lang="en-US" sz="3600" b="0" dirty="0">
              <a:latin typeface="Calibri Light" panose="020F0302020204030204" pitchFamily="34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 smtClean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 smtClean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  <a:endParaRPr lang="en-US" sz="1800" dirty="0">
              <a:solidFill>
                <a:srgbClr val="2079C2"/>
              </a:solidFill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6796282" cy="3581400"/>
          </a:xfrm>
        </p:spPr>
      </p:pic>
      <p:sp>
        <p:nvSpPr>
          <p:cNvPr id="6" name="TextBox 5"/>
          <p:cNvSpPr txBox="1"/>
          <p:nvPr/>
        </p:nvSpPr>
        <p:spPr>
          <a:xfrm>
            <a:off x="2286000" y="3467100"/>
            <a:ext cx="4800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40360" y="867240"/>
              <a:ext cx="6733080" cy="4875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0280" y="857160"/>
                <a:ext cx="6752160" cy="48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9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94330" cy="35052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8120" y="1545480"/>
              <a:ext cx="6288480" cy="4017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480" y="1535040"/>
                <a:ext cx="6307920" cy="40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7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8255</TotalTime>
  <Words>28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CS101: Introduction to Computing  Lecture 5:  Functions</vt:lpstr>
      <vt:lpstr>Function definitions</vt:lpstr>
      <vt:lpstr>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418</cp:revision>
  <cp:lastPrinted>2016-11-15T03:38:25Z</cp:lastPrinted>
  <dcterms:created xsi:type="dcterms:W3CDTF">2009-07-02T10:38:30Z</dcterms:created>
  <dcterms:modified xsi:type="dcterms:W3CDTF">2017-09-14T06:14:11Z</dcterms:modified>
</cp:coreProperties>
</file>