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70" r:id="rId3"/>
    <p:sldId id="271" r:id="rId4"/>
    <p:sldId id="27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67" d="100"/>
          <a:sy n="67" d="100"/>
        </p:scale>
        <p:origin x="618" y="60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28T05:25:1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 16221 870 0,'-6'-30'83'0,"-6"2"-50"16,6 8 5-16,3 3 2 15,3 5 5-15,0 6-12 16,0 6-15-16,5 0 5 15,2 17-7-15,7 19-12 16,3 12 5-16,6 16-1 16,4 10-7-16,4 5 1 15,3-7-2-15,-2-12-3 16,-4-16 5-16,-3-22-3 16,-1-18-2-16,-3-4-13 15,-3-28-7-15,-2-24 22 16,-6-18-2-16,1-14 6 15,-5-6 3-15,-6 1-5 0,0 6 7 16,-3 14-8 0,-7 17-3-16,-1 16-32 0,10 16-36 15,1 8-43-15,5 10-99 16,15 2-210-16</inkml:trace>
  <inkml:trace contextRef="#ctx0" brushRef="#br0" timeOffset="219.2046">1808 16143 957 0,'-1'0'5'0,"1"2"-9"16,5-2 6-16,17 2 13 15,11 0 14-15,7 2-18 16,5 2-9-16,5 0-1 16,-5 3-28-16,-8 3-82 15,-13 8-93-15,-15 8-215 16</inkml:trace>
  <inkml:trace contextRef="#ctx0" brushRef="#br0" timeOffset="406.0876">1964 16608 699 0,'4'0'24'0,"19"0"-20"16,6 0 47-16,8-16 35 15,8-4-9-15,5-2-34 16,4 0-22-16,0 0-10 16,1 0-8-16,-4 2-11 15,-7 2-47-15,-8 0-76 16,-7 4-128-16,-10 4-180 0</inkml:trace>
  <inkml:trace contextRef="#ctx0" brushRef="#br0" timeOffset="1202.9263">3432 15773 876 0,'0'-20'61'0,"-16"4"-57"15,-15 10 23-15,-4 6 1 16,-9 0 1-16,-6 12-13 16,6 18-13-16,4 4 0 15,10 8-2-15,10 6 0 16,13 0 1-16,7 4-1 15,10 2-2-15,19-4 0 16,5 0-2-16,7-4 1 16,0-10-3-16,-3-6-3 15,-10-11-5-15,-8-3 5 16,-12-6 7-16,-8-2 2 16,-21 2 8-16,-17 2 13 15,-11-2-22-15,-6 1 1 16,0 1 1-16,5-7-7 15,10 0-14-15,11-4-36 16,12-1-55-16,13 0-98 16,4 0-182-16</inkml:trace>
  <inkml:trace contextRef="#ctx0" brushRef="#br0" timeOffset="1718.5554">3722 16059 624 0,'14'-30'3'16,"-11"4"2"-16,-3 4 10 15,-3 6 73-15,-21 10-14 16,-10 6-64-16,-5 0-8 16,-8 20 1-16,0 10-5 15,3 6 6-15,10 2-4 16,10-1 1-16,14 0 0 15,10-8-3-15,7-3-3 16,23-12-4-16,6-10-3 16,4-4-3-16,2-4 7 15,-4-18 6-15,-6-2 2 16,-6 5 9-16,-10 3 8 16,-4 6 3-16,-8 7 12 15,-4 3-13-15,0 0-8 16,5 25-7-16,1 10 5 15,3 18 6-15,3 12-5 16,4 13-3-16,2 6 3 16,1 2-5-16,-4-4-2 15,6-10 0-15,0-13-2 16,0-13-1-16,-5-15 3 16,-1-14-1-16,-4-13 9 15,0-4 19-15,-3-17 25 0,1-26 6 16,-3-8-22-1,3-15-24-15,-2-4-14 16,1-6-23-16,-3 0-60 0,-2 6-92 16,-1 6-234-1</inkml:trace>
  <inkml:trace contextRef="#ctx0" brushRef="#br0" timeOffset="2015.4278">4176 16065 864 0,'1'22'27'15,"2"11"-24"-15,4 6 17 16,0 5 26-16,4 1-14 16,-3-2-20-16,-2-12-8 15,-3-5 8-15,1-9 8 16,-4-11-10-16,0-6-4 15,0 0 19-15,0-29 3 16,0-11-10-16,0-11-21 16,2-12 1-16,-1-2 3 15,2-1-12-15,2 8-39 16,5 6-29-16,1 11-69 16,4 6-171-16,4 7-108 15</inkml:trace>
  <inkml:trace contextRef="#ctx0" brushRef="#br0" timeOffset="2265.8094">4627 15536 777 0,'-17'0'29'0,"-1"2"2"15,1 34 39-15,7 13-12 16,5 16-14-16,3 12-10 15,2 7-4-15,0 2 6 16,2-4-1-16,13-9-11 16,1-6-13-16,4-9-7 15,1-10-6-15,2-9 3 16,2-11-32-16,-2-16-62 16,-4-12-45-16,-6 0-128 15,-7-28-178-15</inkml:trace>
  <inkml:trace contextRef="#ctx0" brushRef="#br0" timeOffset="2452.927">4526 15971 940 0,'3'-8'-7'16,"21"-6"13"-16,10 3 7 15,10-7-8-15,1-5-6 16,4-1-104-16,-6-2-193 16,0-3-206-16</inkml:trace>
  <inkml:trace contextRef="#ctx0" brushRef="#br0" timeOffset="2703.2548">5227 15306 732 0,'-41'49'177'0,"0"18"-120"0,0 20 32 15,8 18 5-15,16 12-10 16,13 3-20-16,4-4-16 16,17-8-30-16,17-12-10 15,10-14-7-15,2-17-2 16,6-18-8-16,-2-22-58 15,-5-22-69-15,-8-3-32 16,-8-32-140-16,-8-21-322 16</inkml:trace>
  <inkml:trace contextRef="#ctx0" brushRef="#br0" timeOffset="3093.7585">5483 15400 943 0,'-10'-2'62'0,"6"2"-45"15,4 12 30-15,0 25-13 16,0 10 20 0,0 10-11-16,0 9-23 0,0 3 11 15,0-10-3-15,8-9-22 16,6-12-6-16,-1-12 1 15,5-12-3-15,1-14-5 16,3-2-31-16,2-30-6 16,-2-7 13-16,-2-8 15 15,-3 2 14-15,-6 7 1 16,-2 8 3-16,-5 12 17 0,-2 7 7 31,-2 8 7-31,1 3-9 0,-1 9-9 0,0 27-11 16,2 15-2-16,1 8 0 15,3 13-1-15,3 7-10 16,9-10-64-16,4-13-51 16,5-17-133-16,1-15-309 15</inkml:trace>
  <inkml:trace contextRef="#ctx0" brushRef="#br0" timeOffset="3250.2733">5970 16027 918 0,'0'0'58'15,"0"20"-43"-15,0 14 46 16,-3 11 7-16,-1 9-26 16,4 2-27-16,-4 2-14 15,4-2 1-15,0-10-8 16,0-12-85-16,0-18-89 16,0-16-169-16</inkml:trace>
  <inkml:trace contextRef="#ctx0" brushRef="#br0" timeOffset="3781.1124">6513 15448 983 0,'-9'-12'66'16,"6"10"-60"-16,3 2 21 16,0 31 24-16,0 19-6 15,3 21 28-15,2 14-41 16,2 11-13-16,-1 4-9 16,-1-6-8-16,8-10-7 15,0-21-57-15,3-20-102 16,0-21-134-16,3-22-437 15</inkml:trace>
  <inkml:trace contextRef="#ctx0" brushRef="#br0" timeOffset="3953.2374">6856 15833 907 0,'-1'0'9'16,"-8"0"-6"-16,3 8 0 15,4 8 0-15,2-4-20 16,0-2-120-16,0-6-237 16,0-4-23-16</inkml:trace>
  <inkml:trace contextRef="#ctx0" brushRef="#br0" timeOffset="4499.9832">7176 15532 854 0,'-15'0'11'15,"1"10"5"-15,2 26 38 16,8 14-15-16,4 6-10 16,0 3-12-16,1 4-6 15,17-4 2-15,5-6 1 16,6-6-5-16,1-1-3 15,-1-8-4-15,0 0-2 16,-4-6 1-16,-6-6-2 16,-6-6 2-16,-10-5 0 15,-3-4-1-15,-13-5 8 16,-20-6 14-16,-8 0-4 16,-1 0-8-16,1-12-8 15,4-8 1-15,15-4 0 0,12-6-4 16,10 0 1-16,0-8-7 15,20 0-1-15,10-2-6 16,7 4-7-16,4 1 3 16,0 4-4-16,3 3 8 15,-9 5 9-15,-2-3-1 16,-3-1 3-16,-8 4 1 16,-6-3 0-16,-8 0 3 15,-8 0-1-15,0-3 2 16,-12 4 0-16,-13 1-5 15,-6 1 3-15,-1 5-3 16,-1 6-8-16,8 5-19 16,5 1-57-16,9-2-91 15,6-4-245-15,5-8 133 16</inkml:trace>
  <inkml:trace contextRef="#ctx0" brushRef="#br0" timeOffset="4734.1851">7494 14865 1100 0,'0'2'2'16,"24"40"3"-16,10 29 16 16,6 20 79-16,3 22-27 15,0 22-46-15,-7 12-10 16,-12 4-7-16,-20-3-4 15,-4-7-4-15,-31-14-13 16,-21-17 14-16,-20-23-25 0,-3-13-25 16,2-17-40-16,4-19-59 15,10-15-123-15,13-9-380 16</inkml:trace>
  <inkml:trace contextRef="#ctx0" brushRef="#br0" timeOffset="8062.3489">3606 747 606 0,'2'-4'99'0,"-1"0"-36"0,-1 2 7 15,2 2-6 1,-2 0-1-16,0 0-12 0,0 0-15 16,0 0-1-16,0 0-1 15,0 0-11-15,0 2-10 16,-5 18-8-16,-7 10 0 15,0 12-5-15,-4 7-5 16,3 6 7-16,3-2 1 16,4-4-6-16,6-12 1 15,0-7-24-15,6-7-23 16,7-9-4-16,7-10-2 16,1-4-4-16,4 0 5 15,-1-15 20-15,-1-9 22 16,-2-4 8-16,-5 4 5 15,-3 5 1-15,-3 1 35 16,-7 7 32-16,-1 5-11 16,0 5 2-16,-2 1-23 15,0 0-11-15,0 0-8 16,0 0-15-16,0 20-6 16,0 8 6-16,0 5-4 15,0 8 3-15,0-2-3 16,0-1-29-16,0-10-33 15,0-13-61-15,1-9-171 16</inkml:trace>
  <inkml:trace contextRef="#ctx0" brushRef="#br0" timeOffset="8859.5782">4955 773 736 0,'1'-8'120'16,"-1"4"-43"-16,0 4 11 15,1 0-21-15,1 0-15 16,-2 0-21-16,1 21-28 15,0 12 1-15,3 13 2 16,-4 10 4-16,3 5-8 16,0 2-1-16,-1-6-3 15,3-14-80-15,0-16-63 16,-1-11-234-16</inkml:trace>
  <inkml:trace contextRef="#ctx0" brushRef="#br0" timeOffset="9124.9868">5253 970 428 0,'1'-1'186'0,"1"1"-123"0,1 0-4 16,-3 0-21-16,3 0-25 15,-2 0-4-15,-1 0-2 16,2 1-6-16,0 5 1 16,-1 0-3-16,-1 0-17 15,0-1-49-15,0-5-32 16,0 0-61-16,0 0-111 16,0-12 82-16</inkml:trace>
  <inkml:trace contextRef="#ctx0" brushRef="#br0" timeOffset="9703.2597">5512 707 793 0,'-14'0'11'0,"0"6"13"15,3 18-1-15,3 8 3 16,5 6-10-16,3 5-14 16,0 1-1-16,11 3 2 15,12-6-4-15,3 0 2 16,5-6-5-16,-3-5-4 16,2-2 1-16,-6-3 2 15,-5-6 1-15,-3-5 6 16,-6-4-3-16,-3-2 4 15,-7-4 2-15,0-2 18 16,-6 0 18-16,-14 0 11 0,-8 0-44 16,-1-2-8-1,-2 0 1-15,5 0 0 0,2 0 2 16,10-10-2-16,6-8-4 16,8-5-10-16,0-8 1 15,11-5 2-15,16-5 8 16,9-5 5-16,9-8-5 15,2 0 1-15,-1-2-14 16,-3 4 6-16,-6 4-2 16,-6 6 10-16,-14 2 5 15,-5 8 21-15,-12 1 9 16,0 1-6-16,-14 3-10 16,-14 1-2-16,-5 9-6 15,-7 6-10-15,-5 11 0 16,3 0-6-16,-1 11-22 15,2 14-31-15,7 3-42 16,6 1-81-16,7-4-236 16</inkml:trace>
  <inkml:trace contextRef="#ctx0" brushRef="#br0" timeOffset="16952.9695">2071 2320 826 0,'-30'-24'17'0,"9"3"5"16,13-2 12-16,8-1-5 16,8-2-8-16,25-5-12 15,19-6-1-15,15 1-2 16,10 1-4-16,6 7 0 16,-11 8 0-16,-12 8 0 15,-19 8-1-15,-17 4-1 16,-24 0-1-16,-21 19 1 15,-33 14 2-15,-17 3 1 16,-11 3-3-16,-7 4 6 16,7-4 17-16,9-5-3 15,21-5-5-15,22-4-13 16,19 1-2-16,12-2-2 16,51-8-3-16,33-5 1 15,33-11 2-15,29 0-8 16,19-29-28-16,-5-17-18 15,-19-1 20-15,-30-2 27 16,-41 5 7-16,-44 8 4 16,-28 10 2-16,-53 17 40 15,-31 9-37-15,-20 0-1 16,-8 5 15-16,6 19 6 16,17 0-1-16,24-1 1 15,31-2-17-15,33 3-6 16,21 0-10-16,51-2 4 15,34-1 0-15,30-4 4 16,25-9-7-16,13-8-29 16,-2 0-15-16,-17-4 17 0,-24-11 10 15,-33-1 5-15,-30-1 12 16,-39 3 6-16,-27 4 3 16,-31 6 74-16,-37 4-63 15,-25 0 2-15,-11 0-4 16,3 14 6-16,14 3 14 15,20 1-11-15,39 2-10 16,28-3-12-16,58-1-7 16,40-4 4-16,35-4-9 15,31-4-4-15,20-4 0 16,-4 0-14-16,-18-6 12 16,-33-4 16-16,-34 4 1 15,-48 2 1-15,-47 4-2 16,-32 0 9-16,-55 4 10 15,-34 20-15-15,-24 8 3 16,-16 6 15-16,1 8 13 16,14 0-8-16,28-1-11 15,33-4-10-15,38-1 0 16,44-2-2-16,32-9-5 16,58-6-7-16,40-10-8 15,38-7-13-15,24-6-8 16,14-1 0-16,-3-19 36 15,-19-1 4-15,-34 1-1 16,-44 2-4-16,-49 4 4 16,-54 5 0-16,-47 7 30 15,-63 2-22-15,-37 2 5 16,-32 18 3-16,-12 9 9 16,6 10 5-16,18-2 1 15,36 1-10-15,38 1-7 0,50-2-14 16,43 1-1-1,42-2-2-15,58-4-6 16,44-4 5-16,37-6-8 0,29-8-23 16,20-7 5-16,1-2 10 15,-22-3 11-15,-30-2 6 16,-43 0 1-16,-44 0 2 16,-50 0 0-16,-42 4 0 15,-42 2 53-15,-47 6-37 16,-27 2-15-16,-16 5 3 15,6 2-5-15,19 0 12 16,31 4 11-16,39 2-7 16,37 1-20-16,64 0-1 15,43 1 3-15,42-2 1 16,37-5-5-16,27-8-7 16,14-6-16-16,-9-6 20 15,-25-2 9-15,-36 0 4 16,-41 0-3-16,-48 0-3 15,-49 0 4-15,-27-8 35 16,-59-2 19-16,-35 4-54 16,-30 0-2-16,-23 4 1 15,-2 2-4-15,17 0 3 16,28 0 1-16,38 2 0 16,50 10-2-16,37 4-2 15,68-2-22-15,46 0 22 16,36-2-5-16,27-6-9 0,16-6-26 15,-9 0 18 1,-25-1 16-16,-35-17 7 0,-42-1 1 16,-46-7 3-16,-49-4 12 15,-31-2 60-15,-61 0-67 16,-35 2-6-16,-36 3-5 16,-29 9 6-16,-18 8 6 15,5 5-4-15,17 5-9 16,31 0 2-16,38 0 2 15,46 0 5-15,46 12-4 16,27 1-43-16,59-3-5 16,33-4 32-16,28-6-9 15,24 0-6-15,8-18-18 16,-10-13-15-16,-24 0 43 16,-35-3 24-16,-38-4 10 15,-45-3 94-15,-33 6 10 16,-58 2-105-16,-34 0-3 15,-33 5-7-15,-26 8 2 16,-16 11 20-16,-1 3 1 16,21 4-13-16,30 2-9 15,38 0 0-15,43 0 0 16,55 0-5-16,39 8-20 16,67 1-9-16,39 3 17 15,35-4 6-15,23-8-5 16,1 0-11-16,-15-2-2 15,-36-14 22-15,-39-6 8 16,-45-5 22-16,-52-6 42 16,-26 2 22-16,-60-4-78 15,-35 1-7-15,-39 3-6 16,-27 7 1-16,-17 10 3 0,-2 4 6 16,13 4-8-16,27 1-4 15,43 4-4-15,40 1 9 16,44 0-2-16,36 0 0 15,62 0-61-15,39 1 48 16,38 6 11-16,28-3-5 16,2-4 2-16,-10 0-2 15,-28 0 8-15,-35 0 3 16,-43-6 2-16,-44-3 19 16,-18 3 39-16,-53 4-22 15,-29 2-41-15,-17 0-2 16,-5 0-2-16,10 19 2 15,24 3 4-15,40 8 3 16,39 1-16-16,56 8-17 16,54-2 18-16,43 3 1 15,44-3-12-15,25-10-22 16,9-5 10-16,-13-6 20 16,-31-8 13-16,-43 0-2 15,-49-8 0-15,-56 0 2 16,-39 0 9-16,-69 0 82 15,-45-6-81-15,-37 0-7 16,-22 2-6-16,-3 4 9 16,13 0-9-16,29 0 15 15,38 10-1-15,41 6-11 16,42 7-2-16,23-2-27 16,56 2 3-16,37 1 16 15,34-3-6-15,15-7-14 16,1-10-16-16,-17-4 11 15,-33 0 30-15,-39-9 4 0,-46-10 10 16,-24-5 101 0,-56 0-71-16,-31 2-13 0,-27 2-13 15,-9 6 1-15,7 6-8 16,16 6-2-16,24 2 11 16,31 0-5-16,32 0-11 15,19 8-3-15,19 7-27 16,34-2 24-16,19-1-9 15,12-4-9-15,-3-4-3 16,-10-4 10-16,-21 0 18 16,-34 0-2-16,-27-13 20 15,-55 1 39-15,-36 3-53 16,-35 3-2-16,-29 6 4 16,-25 0 3-16,-14 4-6 15,-5 13 2-15,19-4-7 16,24-3-8-16,40-2 16 15,38-4-9-15,47-2 2 16,42-2-5-16,24 0-76 16,40 0 46-16,19-14 24 15,10-8 3-15,-8-6 7 16,-16-4 1-16,-29-2 1 16,-36-4 4-16,-28 2 44 15,-52 2-41-15,-28-4 2 16,-11 2-6-16,-5 4 5 15,10 1-2-15,21 2 2 16,28 2-5-16,31-2 2 16,30-2-2-16,19-5-9 0,45 0-23 15,18-1 14 1,22-2 10-16,7-1 0 0,-12 6-8 16,-20 9 1-16,-33-4 5 15,-36 1 5-15,-24 4 22 16,-59 9-7-16,-29 3-6 15,-20 1 8-15,-16 9-1 16,4 2 9-16,15 0-12 16,25 0-9-16,30 0 1 15,28 0-2-15,36 2 1 16,17-2-18-16,42 0-9 16,23 0 23-16,17-14-19 15,-1-6 3-15,-10 1 9 16,-24-1 6-16,-28-2 5 15,-36 4 3-15,-36 8 50 16,-44 10-54-16,-25 0 3 16,-21 0 2-16,-2 11 0 15,8 12 1-15,20-1 1 16,28-5-8-16,32-1-1 16,32 0 1-16,13-6-24 15,44-4 5-15,23-1 16 16,15-5-5-16,8 0-15 15,-11 0 4-15,-15-17 4 16,-25-1 10-16,-36 0 5 16,-22 3 29-16,-51 1-19 15,-29 2 6-15,-19 6-3 16,-12 6 12-16,-1 0-10 16,6 0-13-16,14 10 1 15,17 2-2-15,18-1-3 16,15 0 2-16,11-6-10 0,10-1-11 15,8-2-4-15,-4-2 7 16,-5 0 7-16,-13 0 8 16,-16 4 0-16,-19 2 2 15,-14 6-2-15,-10 4 0 16,-4 0 4-16,9 5-2 16,16-4 1-16,21-3 0 15,27 0 1-15,31-4-2 16,24-4-7-16,55-4 2 15,34-2 9-15,30 0-6 16,17-2 5-16,-4-14-28 16,-20 0 4-16,-28 4 21 15,-42 3-9-15,-43 3 10 16,-31 6 28-16,-55 0 43 16,-33 9-65-16,-23 13-2 15,-7 4-5-15,8 2 20 16,21-4-4-16,32-2-5 15,39-6-7-15,34-2-9 16,25-6-23-16,43-6 14 16,14-2 3-16,0 0-1 15,-9 0 2-15,-21-6 5 16,-33-2 4-16,-25 6 12 16,-52 2 23-16,-17 0-31 15,-2 10 1-15,5 6-1 16,17 7 5-16,38-2-7 15,28 1-32-15,57-4-19 16,29-6-71-16,24-2-270 16</inkml:trace>
  <inkml:trace contextRef="#ctx0" brushRef="#br0" timeOffset="24312.3033">3015 4884 321 0,'6'-3'6'0,"-5"3"113"16,1 0 36-16,1 0-88 16,-1 0-15-16,3 0-13 15,-1 0-5-15,6 0 10 16,2 0-8-16,2 0-3 16,3 0-3-16,6 11-11 15,2-1-6-15,5-1-2 16,6 1-4-16,7 0 1 15,7 0-4-15,8-4 5 16,5 0 1-16,6-2-3 16,4 0 7-16,0-2 6 15,-2 0-13-15,0 2 0 16,-1 0-5-16,0 0 2 16,1 0-3-16,-2 1-1 15,6-2 3-15,-5 2-3 16,3-4-1-16,-1 2 5 15,-3 0-6-15,-3 2 0 16,0-1 1-16,0-1 0 16,-5 3 2-16,4-1-2 15,-1-2-1-15,0 1 4 16,0 0-3-16,1-2 3 16,-2-2-4-16,-2 2 1 15,-4-2 2-15,-2 2-3 16,-6 2 2-16,-2 0-1 15,-2 0 0-15,0 2 1 16,2-2 1-16,2 2-2 16,0-2 2-16,6 2-2 0,2-2 2 15,3 0 0 1,4 0-7-16,-3-2 6 0,4 1-5 16,-2-2 2-16,0 1-2 15,-2-2 2-15,0 3 1 16,4-3-2-16,-6 0 2 15,5 0 2-15,0 0-1 16,1 0 2-16,1 0-1 16,2 0-2-16,-5 0 2 15,-2 0 1-15,-5 0-3 16,-1 3 3-16,-3 1-5 16,0 1-2-16,0-2-7 15,1-3-7-15,3 0-5 16,0 0-3-16,-2 0-3 15,2 0 3-15,-2-2 9 16,-1-4 13-16,0-4 4 16,1 2 3-16,-3-2-2 15,1 0 0-15,1 0 3 16,-2 0-3-16,3 0 1 16,-3 0-2-16,3-2 2 15,-3 5 0-15,-1-1 0 16,-1 2-2-16,-1 0 3 15,-2 3-1-15,-2 2 0 16,2-1 1-16,-3 2-3 16,1 0 4-16,-3 0-3 0,2 0 1 15,0 0-1 1,-1 0-2-16,-3 0 0 0,0 0 2 16,-5-3 0-16,1 0 2 15,-3-2-2-15,-1 1 1 16,1-2 1-16,-2 0-4 15,0 0 7-15,-1 0-6 16,0 0-1 0,0 2-12-16,0 0-10 0,0 0 8 15,-4 0 4-15,6-2 8 16,-7 4 4-16,0-2 1 16,-4 1 1-16,0-1-1 15,-2-2-2-15,0 0 7 16,-2-2-2-16,2 0 4 15,-1-3 2-15,1-1 3 16,-1 3-3-16,4 0-5 16,3 0-1-16,-4 0 1 15,0 1-1-15,1 1 1 16,-2-1-2-16,1 2-2 16,-5 0 1-16,3 0 1 15,0 2-1-15,3 0-2 16,-4 2 1-16,3-1 0 15,-1 2 0-15,0 1 0 16,-5-2 1-16,-3 2-2 16,0 0 1-16,-3 0 1 15,0-3 2-15,-1 3 5 16,-1 0-5-16,1 0-2 16,-1 0 0-16,-3 0 1 15,0 0 0-15,-3 0 0 16,0-2 1-16,0 1 2 15,-7-4-4-15,-13-5-49 16,-7-4-349-16</inkml:trace>
  <inkml:trace contextRef="#ctx0" brushRef="#br0" timeOffset="35452.9834">2135 7500 604 0,'3'3'57'16,"5"-1"-48"-16,8-2 22 0,8 0 11 15,12 0 0-15,8 0-2 16,10 0-14-16,6 0 0 16,3 0-5-16,-1 0-10 15,-1 0-5-15,-7 0-4 16,-7 0 0-16,-9 0-4 15,-11 0-14-15,-7 0-43 16,-8 0-26-16,-6 0-51 16,-4-5-95-16,-2-2-36 15</inkml:trace>
  <inkml:trace contextRef="#ctx0" brushRef="#br0" timeOffset="35843.5529">2720 7381 656 0,'-9'-4'82'16,"3"-2"-44"-16,-1 1 33 16,3 4-6-16,3 1-18 15,1 0-26-15,0 0-15 16,0 0-5-16,0 0 0 16,0 0-3-16,0 0 1 15,15 0 1-15,1 1 0 16,6 5-1-16,1 0 1 15,1-1-2-15,0-1 3 16,-5 0-2-16,-2 2 2 16,-4-2 1-16,-5 2-4 15,-5 0 3-15,-3 0-3 16,0 1 2-16,0 5 0 16,0 5 0-16,0-2-1 15,-8 8 5-15,-4-3-8 16,1 4 6-16,0-1-2 15,0-1-2-15,2-2 1 16,5-3-20-16,1-3-32 16,3-7-17-16,0-2-68 15,0-4-63-15,0-1-117 16</inkml:trace>
  <inkml:trace contextRef="#ctx0" brushRef="#br0" timeOffset="37390.4374">4450 6489 877 0,'0'-4'43'0,"0"2"32"16,0 2-22-16,0 0-20 15,0 0-10-15,0 6-21 16,0 17-1-16,3 11 3 15,0 6 0-15,4 10-1 16,-3 4-1-16,-1 2-2 16,-2-6 1-16,-1-2 0 15,2-6-1-15,-2-9-35 16,0-8-46-16,1-13-88 16,4-12-110-16,2 0-272 15</inkml:trace>
  <inkml:trace contextRef="#ctx0" brushRef="#br0" timeOffset="37562.3025">4717 6820 827 0,'0'-1'48'0,"0"1"-13"15,0 0 7-15,0 0-26 16,0 0-13-16,0 0-5 15,0 0-23-15,0 0-76 16,0 0-121-16,0 0-282 16</inkml:trace>
  <inkml:trace contextRef="#ctx0" brushRef="#br0" timeOffset="38156.0515">5069 6670 661 0,'15'-26'118'0,"-3"-2"-80"16,0 1 44-16,-5-4-9 15,-2 1-16-15,-5 1-23 16,0-1-12-16,0 4-8 16,-16 2-10-16,-4 1-3 15,-5 10-10-15,-3 3 15 16,1 10-7-16,-2 0-4 15,4 4 0-15,1 21-2 16,7 10 1-16,4 6-6 16,6 3-7-16,7 0-15 15,0 0-9-15,4-8-4 16,16-10-6-16,2-10 13 16,2-10 17-16,2-6 11 15,-1 0 3-15,0-14 1 16,-4-8 5-16,-2 2 5 15,-7 0 0-15,-1 5 28 16,-7 3 0-16,-2 7 4 16,-1 4-5-16,1 1-13 15,-1 0-18-15,4 16-4 16,2 9 20-16,-1 11 6 16,3 4-14-16,1 6 1 15,-2 1-4-15,-1-2 0 16,1-10-2-16,-1-3 2 15,-2-9-3-15,-1-9 0 16,-1-6 0-16,-1-6-1 0,0-2 6 16,-2 0-2-16,0 0 0 15,0 0-4-15,0-8 7 16,0-2-3-16,0-2-6 16,0 4-7-16,0-1-10 15,0 6-29-15,0-3-25 16,0 1-63-16,0 4-194 15</inkml:trace>
  <inkml:trace contextRef="#ctx0" brushRef="#br0" timeOffset="39734.1793">7172 8449 335 0,'2'-10'244'0,"1"4"-143"0,0 0-9 16,-3 2-14-16,0 3-18 16,0 1-19-1,0 0-6-15,0 0 0 0,0 0-6 16,0 0-9-16,0 7-20 15,-4 13 6-15,-2 5-2 16,-6 8 1-16,2 3-3 16,1 3-2-16,1 0 0 15,5-3 1-15,1-7-2 16,2-3 2-16,0-4-14 16,14-7-35-16,5-5-15 15,6-8-21-15,1-2-10 16,1 0-38-16,-3-16-1 15,-2-7 20-15,-5-1 70 16,-6 1 42-16,-1 1 54 16,-3 1 55-16,-5 5 8 15,0 4-12-15,-2 5-50 16,0 1 4-16,0 6-9 16,0 0-17-16,0 0-13 15,0 0-6-15,0 0-9 16,0 21-2-16,0 8 4 15,0 6-2-15,0 9-2 16,0 3 1-16,2-2-3 16,1-4-7-16,-2-4-31 15,3-9-47-15,0-10-51 16,0-12-138-16</inkml:trace>
  <inkml:trace contextRef="#ctx0" brushRef="#br0" timeOffset="40249.9747">8791 8486 875 0,'0'-7'78'0,"0"5"9"15,0-1-15-15,0 3-23 16,0 0-23-16,0 0-22 15,2 23-7-15,-1 9 8 16,2 7 4-16,1 9 2 16,-1 6-9-16,-1 4 3 15,-2-6-5-15,1-4-1 0,1-5-49 16,1-14-51-16,0-9-87 16,6-12-322-16</inkml:trace>
  <inkml:trace contextRef="#ctx0" brushRef="#br0" timeOffset="40421.8815">9135 8763 746 0,'0'-2'24'15,"0"2"-20"-15,0 0-3 16,0 0-18-16,0 0-80 15,0 2-237-15</inkml:trace>
  <inkml:trace contextRef="#ctx0" brushRef="#br0" timeOffset="40906.6638">9483 8720 566 0,'4'-14'76'0,"-4"0"-55"16,0 3 45-16,-2-1-4 15,-14 0-37-15,-5 4-4 16,-5 4-15-16,-3 2-4 16,0 2 0-16,-4 0-2 0,6 8 1 15,3 11 1-15,5 7-2 16,6 6-2-16,7 1 1 15,6 2-3-15,0-3-5 16,10-1-17-16,11-10-5 16,4-7-5-16,1-8 16 15,-2-6 7-15,-2 0 9 16,-1-10 5-16,-3-8 0 16,-3-4 39-16,-4 2 22 15,0 4 8-15,-5 4-5 16,0 2-7-16,-3 8-6 15,1 2-24-15,0 0-20 16,0 2-11-16,3 20 2 16,1 8 10-16,-1 6-2 15,2 6 0-15,-2 0-5 16,-1-2-5-16,1-3-9 16,-4-8-9-16,0-9-18 15,1-6-22-15,-4-10-41 16,0-4-41-16,0 0-147 15</inkml:trace>
  <inkml:trace contextRef="#ctx0" brushRef="#br0" timeOffset="100577.9293">5396 7922 334 0,'0'-6'146'0,"0"1"-64"16,0-1-30-16,0 6 34 16,0-1-2-16,0 1-28 15,0 0-2-15,0 0-9 16,-1 0-6-16,-4 1-11 16,-6 17-12-16,1 9-8 15,-3 7-6-15,1 4 1 16,1 3-1-16,6 2-2 15,5-8-1-15,0-5 3 16,19-9-4-16,15-10 0 16,15-11-5-16,9 0 7 15,7-32-2-15,5-14-1 16,-5-3 3-16,-8-5 0 16,-15 10-1-16,-15 6 1 15,-16 9 3-15,-11 11 7 16,-3 12 28-16,-25 6-7 15,-4 0-21-15,-5 18-12 16,-3 12 2-16,4 9 2 16,7-1-3-16,11-1 1 0,12-4-3 15,6-9 1-15,13-11 1 16,19-9-4-16,11-4-5 16,5-6 7-16,5-23 5 15,0-8-5-15,-4-1 3 16,-7 1 4-16,-10 5-7 15,-11 11 7-15,-10 3-3 16,-11 12 4-16,0 3 1 16,-6 3-1-16,-18 0-1 15,-1 14-3-15,-4 8-3 16,4 6 1-16,4-2 2 16,6 0-3-16,10-4 2 15,5-2-2-15,13-11-4 16,24-3-1-16,12-6 1 15,13 0 7-15,13-7-1 16,2-18 0-16,2-5-6 16,-5 1-4-16,-14-2 8 15,-14 12 2-15,-16 1 0 16,-19 7 0-16,-11 11 6 16,-22 0 9-16,-21 5 4 15,-9 20-18-15,-10 8 1 16,0 6-1-16,17 3 3 15,8 1 4-15,26-2-12 16,11-3 4-16,29-7-3 16,32-7-2-16,24-13-1 15,16-11 4-15,14 0-9 16,7-22-13-16,-1-13 0 0,-7-10 1 16,-14-2 20-16,-18 2 3 15,-21 8 2-15,-21 5-3 16,-21 10 5-16,-19 10 8 15,-22 10 8-15,-23 2-10 16,-11 3-8-16,-3 24 0 16,1 6 10-16,8 6 0 15,14 1-6-15,20-2-6 16,16-3 0-16,4-5-3 16,36-9-1-16,18-5-4 15,11-15 7-15,9-1-9 16,8-12-3-16,-1-17-12 15,-5-4 16-15,-6-2 9 16,-13-2 1-16,-16 9 2 16,-13 9-1-16,-16 4-2 15,-14 8 20-15,-2 7 29 16,-29 0-16-16,-12 10-29 16,-5 14-5-16,-4 4 0 15,6 4 0-15,12 1 0 16,15 5 2-16,17-3-6 15,12-4 3-15,34-5-4 16,21-5-1-16,13-8 6 16,15-13-7-16,9 0-14 15,4-16-5-15,0-18-1 16,-7-4-5-16,-15-3 24 16,-16 2 5-16,-20 8 6 15,-26 2-1-15,-20 11 38 16,-6 4 23-16,-32 11-22 0,-10 3-32 15,-7 0-6-15,-4 21-3 16,3 10 3-16,12 2-4 16,12 3 3-1,19 1-4-15,9-6-5 0,13-9-2 16,30-4-9-16,16-12 6 16,14-6 7-16,15 0 6 15,9-18 0-15,3-12-9 16,0-1-5-16,-2-4-15 15,-8-1 10-15,-19 7 21 16,-14 5-5-16,-20 5 2 16,-19 8 6-16,-18 5 12 15,-10 6 35-15,-27 0-35 16,-11 7-15-16,-10 13-2 16,-1 9-4-16,8-2 8 15,12 3-6-15,18-2 1 16,19-1-2-16,9-11-4 15,40-4-4-15,22-11 7 16,18-1 4-16,13 0 2 16,9-23-8-16,0-7-16 15,-7-3-12-15,-12 1 12 16,-18 1 15-16,-15 4 8 16,-21 10-4-16,-22 1 7 15,-14 5 23-15,-10 5 29 16,-27 6-44-16,-8 0-11 15,-6 12-2-15,-1 12 3 16,7 2-3-16,11 3 2 16,15-3-2-16,14-3 0 15,5-1-4-15,27-5 0 16,18-7-3-16,15-8 6 0,11-2 1 16,8 0-3-16,2-10-24 15,-1-11-9-15,-5 1 9 16,-12 2 1-1,-11-1 21-15,-15 5 3 0,-15 4 6 16,-11 2 11-16,-11 4 56 16,0-1-10-16,-18 3-24 15,-7 2-29-15,-8 0-1 16,3 0-5-16,3 0 3 16,5 7-6-16,10 7 1 15,10-2 0-15,2 0-5 16,11 0 1-16,18-7-4 15,13 1-9-15,8-6 15 16,10 0 1-16,5-6-7 16,5-11-11-16,-3-5-2 15,-7 1 10-15,-11 1 4 16,-15 5 8-16,-8 5 4 16,-15 4-3-16,-11 6 24 15,0 0 13-15,-19 0-25 16,-5 19-6-16,-4 7-2 15,3 9-3-15,4-2 0 16,11 7-5-16,10-5 7 16,0-6-5-16,26-5-2 15,15-10 2-15,8-10-7 16,8-4 2-16,5-4-17 16,3-20-1-16,-7-4 10 15,-9-1 0-15,-8-2 10 0,-11 5 6 16,-12 6 0-16,-14 5 15 15,-4 5 36-15,-11 8-28 16,-15 2-16-16,-6 0-7 16,0 24 2-16,-1 7-5 15,9 8-1-15,8 0 4 16,10 3-4-16,6-6-1 16,7-6 1-16,24-10-3 15,8-10-6-15,3-10 2 16,2 0 5-16,0-22 0 15,-4-10 0-15,-4-6 6 16,-12 0 0-16,-6 1 0 16,-8 4 18-16,-8 5 16 15,-2 7 0-15,-3 7-9 16,-13 6-17-16,-5 8-9 16,-3 0-4-16,3 12 1 15,7 12-4-15,3 3 1 16,9-1-1-16,2 1-4 15,6-10-7-15,21-6-3 16,2-11-3-16,7 0 1 16,0-5-7-16,0-16 7 15,-7-8 19-15,-8 3 2 16,-10 0 3-16,-6 3 11 16,-5 2 21-16,0 6-7 15,-15 4-16-15,-2 7-8 16,1 4 1-16,1 0-7 15,2 15-1-15,5 11-5 16,7 0-60-16,1-3-59 0,1-1-168 16</inkml:trace>
  <inkml:trace contextRef="#ctx0" brushRef="#br0" timeOffset="101359.2851">11617 7910 690 0,'0'-17'95'15,"0"6"-23"-15,0-1 34 16,0 4-18-16,3 0-32 0,5 2-35 16,3 2-11-1,5 4-6-15,4 0-2 0,4 0 4 16,1 12-9-1,-1 16 5-15,-2 11 0 0,-4 10-5 16,-6 4 5-16,-6 4-2 16,-6 0-6-1,-2-2-10-15,-23-8-4 0,-6-7-2 16,-11-4 1-16,-6-12-3 16,-3-10 12-16,1-4-6 15,7-10-19-15,8 0-21 16,13 0 8-16,9-20 34 15,11-6 9-15,2 0 5 16,9-4 7-16,13 0 2 16,5 5 15-16,0 3-2 15,1 4 7-15,3 7 11 16,1 3-8-16,-2 8-3 16,-2 0-9-16,2 0-6 15,-6 10-5-15,0 8 0 16,-2 7 1-16,-5-2-3 15,-3 3 0-15,-4 1-1 16,0-6 0-16,-7 1-6 16,-2-2-13-16,-1-6-31 15,0-6-50-15,0-4-94 16,0-4-273-16</inkml:trace>
  <inkml:trace contextRef="#ctx0" brushRef="#br0" timeOffset="101546.6756">12136 8198 656 0,'2'-2'99'16,"-2"2"-72"-16,0 0 3 15,0 2-32-15,0 15 1 16,0-1-33-16,-2 2-91 15,1-6-129-15</inkml:trace>
  <inkml:trace contextRef="#ctx0" brushRef="#br0" timeOffset="101921.6755">12397 8074 932 0,'0'-11'46'0,"0"5"23"16,0 4 2-16,0 2-45 16,-9 0-21-16,-6 11-7 15,0 18-2-15,-8 9 9 16,0 9-8-16,7 6 5 16,3-1-2-16,10-4-1 15,3-4 1-15,5-11-3 16,17-8 0-16,11-9-1 15,4-12 0-15,5-4 8 16,1-4-2-16,1-25 4 16,-5-14-4-16,-5-5 5 15,-12-2-3-15,-12-4 1 16,-10 1 12-16,0 0 13 0,-18 8-23 16,-11 5-5-1,-7 10-2-15,-2 12-18 0,-6 14-40 16,2 4-78-16,2 2-142 15</inkml:trace>
  <inkml:trace contextRef="#ctx0" brushRef="#br0" timeOffset="105500.2795">2846 14945 151 0,'0'32'35'15,"0"-4"15"-15,0-4 1 16,0-5-6-16,7-1-31 16,-2-4-16-16,4-2-8 15,-2-6-16-15,-1-3-18 16,-1-3 12-16,-2 0 14 16,-3 0 7-16,0 0 8 15,0-3 25-15,0 0 69 16,0-2-77-16,0 1 133 15,0 1 63-15,0-3-170 16,0 1-17-16,0 1 14 16,0 2 8-16,2 1 2 15,-2 1 21-15,0 0 5 16,0 0-8-16,0 0-19 16,0 6-18-16,0 26-15 15,3 18-4-15,2 14 0 16,3 13-6-16,0 11 0 0,0-2-1 15,0-12-3-15,-4-16-1 16,-2-18-1-16,1-15-4 16,0-14-2-16,-2-11 3 15,1-5-1-15,-1-29-9 16,3-11 13-16,0-14 0 16,3-8 2-16,2-11 3 15,6 4-4-15,1 9 2 16,5 4 4-16,5 12-3 15,8 6 4-15,11 7-3 16,9 7 1-16,8 0-2 16,11 7 0-16,8 1-1 15,9 7 0-15,13 6-1 16,15 2 4-16,20 2 20 16,21 2-7-16,25-4-10 15,18-4 2-15,11-3-6 16,3-5-6-16,-3-3 1 15,-5-3 4-15,-14 0-10 16,-15 0 6-16,-20 1-1 16,-11 0 5-16,-20-1 3 15,-19 3-6-15,-18-1 0 16,-13 4 0-16,-15 3 1 16,-10 7 7-16,-6 8 3 15,-5 0 4-15,-1 0 6 16,-1 14 3-16,0 7-12 15,-1 2-5-15,1 3 1 16,1 0 0-16,-1 5-2 0,0-4-5 16,2 3 4-1,-2 2-3-15,4 0 1 0,-1 4 1 16,3 0-2-16,-1 6 2 16,3-1-2-16,2 3 2 15,4-1-2-15,-3-2 1 16,1 0-1-16,-1-6 3 15,-4-3-4-15,-5-2 3 16,-4-4-4-16,-10-6 5 16,-7-6-4-16,-4-6 1 15,-13-2 0-15,-4-6-10 16,0 0-49-16,-24-16-60 16,-13-4-188-16,-10 1-302 15</inkml:trace>
  <inkml:trace contextRef="#ctx0" brushRef="#br0" timeOffset="106468.6871">6484 15326 1132 0,'-218'-6'24'15,"-34"2"-7"-15,-27 4 0 16,-20 3 8-16,-8 23 3 15,3 9-16-15,24 11-17 16,28 8 19-16,51-2 1 16,56-8-12-16,54-3 2 15,66 0 8-15,44-9-12 16,81-12-19-16,58-12 10 0,60-8 15 16,51 0 4-1,38-22-24-15,16-10-37 0,1-3-9 16,-13 8 13-16,-32 5 5 15,-49 5 13-15,-56 5 24 16,-56 5 3-16,-64-5 3 16,-54-5 0-16,-76 0 17 15,-57-3 4-15,-49 1-18 16,-46 1-5-16,-33 1 25 16,-25 9 43-16,-14 6-37 15,1 2 6-15,20 0-6 16,33 8-2-16,47 11-6 15,59-4-13-15,61 5-11 16,67 6 1-16,52 2-9 16,88-2-7-16,65 2 10 15,62-4 9-15,56-4 0 16,30-5-16-16,16-6-33 16,-7-2-19-16,-26-1-17 15,-34-1-10-15,-55-2 45 16,-54-3 46-16,-55 0 40 15,-55 0 6-15,-55-3-34 16,-39-9 30-16,-75 0 28 16,-54-3-62-16,-51 6-11 15,-52 1-2-15,-39 8 9 16,-29 0 17-16,-20 0 4 16,4 8-10-16,16 13 24 15,36 9 6-15,46 5-10 16,58 2-18-16,63 5-17 15,47 6-1-15,57 6-5 16,36 2-4-16,69-1-17 0,56-6-1 16,62-11 11-16,48-17 12 15,48-18-4-15,18-3-30 16,10-16-32-16,-13-16 6 16,-32-4 14-16,-35 0 27 15,-59-4 17-15,-55 3 10 16,-61-6 16-16,-63-3 20 15,-48 7 23-15,-74 2-31 16,-49 7-12-16,-45 7-15 16,-36 11-5-16,-28 12 5 15,-19 0 9-15,-11 28 14 16,5 13-7-16,19 12 13 16,35 2 20-16,49-2 4 15,65-4-21-15,71-3-14 16,60-6-19-16,87-14-28 15,70-14 15-15,54-12-26 16,49-9 5-16,27-38-26 16,1-25-77-16,-10-18-89 15,-30-14-452-15</inkml:trace>
  <inkml:trace contextRef="#ctx0" brushRef="#br0" timeOffset="107234.6036">5735 13226 910 0,'10'-23'-4'15,"7"-1"4"-15,6 1 23 16,6 5 38-16,2 8-6 15,4 10-24-15,4 0 6 16,1 8-3-16,-3 24-10 16,-5 14-12-16,-11 12-15 15,-10 4 9-15,-11 6-7 16,0-1-7-16,-25-2 4 16,-10-8-3-16,-9-7 2 15,-4-10 2-15,-7-12-15 16,3-12 4-16,2-10-13 0,7-6-28 15,8-2 4-15,11-24 19 16,11-10 15-16,13-2-17 16,0-2-1-16,18 4 28 15,13 5 14-15,8 2 17 16,6 13 10-16,1 4 3 16,8 6-2-16,-2 6 16 15,-3 0 1-15,-4 4-19 16,0 16-12-16,-11 4-10 15,-3 5-4-15,-7 0-4 16,-6 3-4-16,-6-2 0 16,-7 2-9-16,-5-2-45 15,0-4-39-15,0-4-120 16,-4-7-363-16</inkml:trace>
  <inkml:trace contextRef="#ctx0" brushRef="#br0" timeOffset="107390.4295">6511 13673 1134 0,'2'-3'-26'16,"-2"3"-30"-16,0 0-1 15,2 0-49-15,2 0-176 16</inkml:trace>
  <inkml:trace contextRef="#ctx0" brushRef="#br0" timeOffset="107750.2383">6873 13471 1016 0,'0'-20'21'15,"-3"7"-14"-15,-8 3 19 16,2 10 24-16,-2 0-19 15,2 12-24-15,0 19-7 16,4 14 0-16,3 4 4 16,2 7 1-16,5 0-3 15,16-5-2-15,7-10 0 16,5-9 0-16,6-14-3 16,3-15 7-16,2-3 2 15,-2-19 7-15,-3-18 2 16,-7-14-2-16,-12-5-11 15,-7-2 1-15,-13 1-3 16,0-1-2-16,-29 4-2 16,-6 4-13-16,-7 5-4 15,-2 13-3-15,-2 11-36 16,2 13-55-16,4 8-126 16,1 2-313-16</inkml:trace>
  <inkml:trace contextRef="#ctx0" brushRef="#br0" timeOffset="108921.9169">4039 13742 753 0,'8'-7'53'0,"-8"0"-39"16,0-6 44-16,-4-5 19 16,-17-6-37-16,-10-5-15 15,-11-6-10-15,-15-3 3 16,-13-1-15-16,-13-4 0 15,-20 5-4-15,-12 3-1 16,-11 1-6-16,-5 4-10 16,-3 6 8-16,0 8 8 15,10 9 4-15,8 7 1 16,3 0-3-16,3 1 1 16,6 21-2-16,1-2 1 15,5 4-1-15,5 0 1 16,1 2 1-16,3-4 0 15,2 2 4-15,0-3 6 16,1 2-8-16,4-1 9 16,4-3 1-16,5 3-1 15,10-4 18-15,12 0-1 16,9-2-4-16,8 1-5 16,9-3-9-16,4 1-2 15,3-1-7-15,0 4-4 16,0 5 3-16,0 1-2 15,-2 3 3-15,-5 9-3 16,1 4 1-16,-2 6 2 16,2 0-4-16,2 6 4 15,-1 1 0-15,4 2-7 16,-1-2 7-16,1 2 1 16,1-2-3-16,-1 1 1 15,1-2-2-15,0 1-2 0,0 4 4 16,-1-1 2-1,3-3-4-15,-1 3 1 0,3-2-3 16,-2 0 6-16,4-2-6 16,2-4 4-16,0-2-3 15,3 0 3-15,1-6-2 16,1-2 2-16,0-6-2 16,2-2 2-16,0-6-18 15,0-2-62-15,-3-7-50 16,-3-7-80-16,-1-5-137 15</inkml:trace>
  <inkml:trace contextRef="#ctx0" brushRef="#br0" timeOffset="109343.7973">606 14825 958 0,'-1'-6'10'15,"-2"2"23"-15,1 4 27 16,2 0-19-16,0 0-18 16,0 0-18-16,0 10-7 15,0 10 2-15,3 8 11 16,7 6 9-16,-1 8-4 16,2 4-10-16,-1 0-2 15,4-4-1-15,-4-2-7 16,2-8 7-16,1-8-6 15,-2-9 4-15,1-7-6 16,0-6-3-16,3-2 4 0,3 0 6 16,1-12 4-1,8-13 5-15,4-7-1 0,3-5-6 16,7-2 1-16,-1-3-7 16,2 2 3-16,-2 4 1 15,-4 4 3-15,-4 7-5 16,-5 2-1-16,-6 7 3 15,-4 6-13-15,-5 6-44 16,-3 4-34-16,-8 0-66 16,-1 12-136-16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28T05:26:0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3496 729 253 0,'0'-12'58'0,"4"2"-25"0,1-2-32 16,-1 3 298-16,0-3-235 15,-1 4 4-15,-3-1 14 16,2 1-20-16,-2 2 2 15,3 0-25-15,-2 2-14 16,-1 0-8-16,0 0 2 16,2 4-6-16,-2 0-5 15,0 0 1-15,0 0-1 16,0 0 8-16,0 0 2 16,0 8-14-16,0 14-5 15,-3 7 4-15,0 4 1 16,3 7-2-16,0 3-6 15,0-2 0-15,0-3-3 16,11-6-5-16,5-4-13 16,2-3-12-16,3-7-17 15,3-4-37-15,0-8-37 16,0-6-36-16,-2 0-22 16,-3-6-13-16,-3-15 121 15,-4-8 3-15,-6 2 107 16,-1 0 73-16,-4 8 89 15,-1 2-28-15,0 5-20 16,0 9-48-16,0 0-16 16,0 3-21-16,0 0-22 15,0 0-24-15,0 9-19 16,0 18 1-16,0 10 9 16,-1 9-4-16,-3 8 0 15,3 5-1-15,1 1 1 16,-2-6-13-16,2-6-16 0,0-7 7 15,0-12-45-15,0-8-59 16,-4-12-143-16</inkml:trace>
  <inkml:trace contextRef="#ctx0" brushRef="#br0" timeOffset="2796.9034">5142 590 784 0,'5'0'49'16,"1"0"-45"-16,-2 21-4 15,1 13 41-15,-2 13-12 16,0 8-19-16,-3 7-4 15,0 0-3-15,0 0-1 16,0-8 0-16,0-6-7 16,0-7-29-16,0-5-40 15,-3-9-28-15,1-12-76 16,2-9-114-16</inkml:trace>
  <inkml:trace contextRef="#ctx0" brushRef="#br0" timeOffset="3046.836">5412 886 386 0,'2'-1'262'0,"-2"1"-209"16,0 0-27-16,0 0-15 0,0 1-2 15,0 10-3 1,0 3-5-16,0 0-3 0,0-2-8 16,0-3-37-16,0-4-51 15,0-4-130-15,-2-1-113 16</inkml:trace>
  <inkml:trace contextRef="#ctx0" brushRef="#br0" timeOffset="3562.6978">5853 701 552 0,'7'-29'96'0,"-4"-4"-6"15,-3 1-18-15,0 3-16 16,-15 0-24-16,-8 7 1 15,-6 6-17-15,-5 8-10 16,-4 8 0-16,-1 0-5 16,-4 24 1-16,7 19-4 15,2 8 1-15,10 9-2 16,7 6-10-16,15 2-14 16,2-6-38-16,10-12-24 15,21-14-17-15,7-18 36 16,2-18 24-16,0 0 25 15,-3-24 30-15,-6-10 30 0,-7-9 8 16,-8 6 44 0,-4 1 3-16,-9 6-19 15,0 10-2-15,-3 8-15 16,0 8-12-16,0 4-18 16,0 0-31-16,0 28-17 0,0 6 22 15,0 7 2-15,0 7-1 16,3 1-13-16,4-6-17 15,-2-6 2-15,-1-9-7 16,-1-11 16-16,0-5-2 16,-3-6 9-16,0-4 3 15,0-2-9-15,-6 0-65 16,-5 0-137-16,-5-10-144 16</inkml:trace>
  <inkml:trace contextRef="#ctx0" brushRef="#br0" timeOffset="5499.9679">2880 4853 342 0,'0'0'46'0,"0"0"132"16,2 0-141-16,7 0 11 15,6 0 24-15,3 0-18 16,6 0-18-16,5 0-6 15,6 0-14-15,4 0-1 16,4 0-7-16,5 0 2 16,0 0 9-16,2 0-8 15,2 0-7-15,-1 0 0 16,-1 0-2-16,2 0-1 16,-1 0-1-16,1 0-1 15,1 0 4-15,-1 0-2 16,3 0-1-16,1 0 2 15,1 0-3-15,1 0 2 16,2 0 0-16,-2 0-1 16,1 0 2-16,1 0-3 0,-3 0 0 15,-1-1 5 1,-1-5-7-16,0 0 5 0,0-3-2 16,-2 3-3-16,1 3 5 15,-2-3-1-15,0 3-1 16,-4 3 0-16,1 0-1 15,-2 0 1-15,-2 0 1 16,3 0-1-16,-1 0 1 16,2 0-2-16,-1 0 2 15,1 3 0-15,-3-2-1 16,1 1 2-16,-2 1-4 16,-1 0 4-16,1 0-2 15,-2-3-3-15,3 1 6 16,-1-1-3-16,0 0 0 15,-2 0 0-15,2 0 1 16,-4 0 0-16,0 2-2 16,-1 1 1-16,2-2 2 15,-2 1-1-15,5 1 1 16,-1-3-3-16,1 0 2 16,-3 0 1-16,-2 0-3 15,-4 0 2-15,-7-5-1 16,-5-2 0-16,-8 1-2 15,-4 0-21-15,-9-2-54 16,-3 0-52-16,0 0-193 16</inkml:trace>
  <inkml:trace contextRef="#ctx0" brushRef="#br0" timeOffset="7593.7171">2244 7411 669 0,'0'0'30'0,"0"0"23"16,0 0-5-16,13 0-19 16,8 2 8-16,12 11 12 15,10 2-25-15,13 0 2 16,9-1-4-16,8-2-11 16,3-1-4-16,-4-5-3 15,-2 0-5-15,-14-2-43 16,-12-2-87-16,-14-2-159 15</inkml:trace>
  <inkml:trace contextRef="#ctx0" brushRef="#br0" timeOffset="7906.3994">2819 7449 874 0,'-8'0'8'0,"5"-5"23"15,3 4 14-15,0 1-39 0,17 0-24 16,8 0 9-16,12 0 15 16,5 7-3-16,1 4-3 15,0-2-9-15,-4 1-9 16,-8 1 1-16,-8-2-5 16,-10 4 7-16,-10-3 6 15,-3 4-2-15,-12 0 22 16,-14 5-2-16,-4 1-3 15,-2 9 0-15,2-2-6 16,6-3-8-16,8-8-119 16,12-14-194-16</inkml:trace>
  <inkml:trace contextRef="#ctx0" brushRef="#br0" timeOffset="8656.2091">4477 6628 176 0,'4'-8'-8'16,"-1"3"-7"-16,0-3-69 15</inkml:trace>
  <inkml:trace contextRef="#ctx0" brushRef="#br0" timeOffset="9359.3384">4477 6628 282 0,'-8'-10'50'0,"8"10"-70"16,0 0 71-16,-7 0 154 15,-2-9-148-15,1 1 60 16,2-4-21-16,1 0-9 0,2-1-6 15,1 3-34 1,2 2-8-16,0 2 1 16,0-2-18-16,2 0-12 0,16 0-15 15,3 2 2-15,4-1 7 16,6 5-6-16,1 2 7 16,-4 0-1-16,-6 23-3 15,-4 13-5-15,-9 7-15 16,-3 6 4-16,-6 4-4 15,-7-2 12-15,-19 1-9 16,-7-8-2-16,-5-7-7 16,-2-4-23-16,-1-13 15 15,7-8-11-15,3-6-6 16,7-6 23-16,7 0 26 16,7-18-5-16,10-2-1 15,0-9 14-15,6 5-8 16,16 1 11-16,4 2-1 15,3 4 17-15,3 4-2 16,0 6-8-16,1 3-1 16,-3 4-4-16,-3 0-2 15,0 6 1-15,-6 12-7 16,-2 6-1-16,-4 1 3 16,-4 4-6-16,-1-2-1 15,-1 0-20-15,-6-5-39 16,-3-7-72-16,0-4-186 15</inkml:trace>
  <inkml:trace contextRef="#ctx0" brushRef="#br0" timeOffset="9515.585">4936 6846 826 0,'0'-4'24'15,"0"2"-18"-15,0 2-1 16,0 0-7-16,0 0-67 16,0 0-224-16</inkml:trace>
  <inkml:trace contextRef="#ctx0" brushRef="#br0" timeOffset="9874.9561">5233 6687 806 0,'0'-15'39'0,"-11"5"3"15,-3 8 20-15,-1 2-21 16,-3 2-29-16,3 29-11 16,4 6-1-16,1 15 2 15,8 4-2-15,2 1 0 16,4-4 1-16,22-10-6 15,6-10-3-15,5-18-11 16,7-12 4-16,-1-3-4 16,-1-27 12-16,-6-17 1 15,-8-10 9-15,-15-9-5 16,-13-1 2-16,0-2 4 16,-28 10 4-16,-15 8 12 15,-5 14-15-15,-3 16-7 16,-2 16-8-16,7 2-50 15,8 20-74-15,7 14-86 16,11 8-177-16</inkml:trace>
  <inkml:trace contextRef="#ctx0" brushRef="#br0" timeOffset="12765.7012">5399 8327 333 0,'2'-2'9'0,"0"2"210"16,-1-2-127-1,0 2-30-15,1 0-6 0,2 0-25 16,-1 0-1-16,5 0 8 16,3 0-6-16,5 0-6 15,7 0-12-15,6 0 1 16,3 0-4-16,10 0-4 16,6 0 0-16,7 0-4 15,2 0 4-15,4 0-2 16,2-6-3-16,2 3 2 15,-2-2-2-15,-1 1-1 16,0-2 1-16,-1 0-2 16,0 0-2-16,3 0 0 15,-2 0 2-15,1 2 2 16,-3 2-3-16,0 2 1 16,-4 0 1-16,-2 0-1 15,-5 0 1-15,-4 0-2 16,-1 0 1-16,-3 0 0 15,-1 0-2-15,0 0 3 16,1 4-1-16,2 1 1 16,5-2 0-16,1 0 0 15,5 0 0-15,-5-3 1 16,4 3-3-16,-4-3 3 16,0 1 0-16,-3-1 1 15,1 2 0-15,1-2-2 16,-1 0 2-16,1 0-2 15,-4 3 1-15,1 0-2 16,-3 0 0-16,-2 0-1 16,-3 0 4-16,4 0 6 0,-6 0 5 15,4-2-8-15,-2 1-4 16,4 0 1-16,1 2-3 16,1-2 1-16,-1 2-1 15,4-4 1-15,-1 4-1 16,-2 0 2-16,1 0 0 15,0-2-2-15,2 2 1 16,-1 0 1-16,2 0-1 16,1 2-1-16,1-2 1 15,-2-2-1-15,3 2 0 16,-3 0 2-16,-1-2-3 16,0 0 3-16,-3-2-3 15,1 0 2-15,-2 0 0 16,1 0-2-16,-1 0 2 15,0 0 0-15,0-2-1 16,-1-2 0-16,-3 4 1 16,1 0 0-16,-2 0-3 15,-2 0 3-15,-1 0 2 16,0 0-4-16,-3 6 1 16,1-2 0-16,-2 2-3 15,6-2 4-15,0-2-2 16,2 1 2-16,0-3-1 15,5 0 0-15,-3 0 1 16,0 0-2-16,-1 0 1 16,0 0 1-16,-2 0-2 15,0 0 2-15,-1 0-1 16,2 0-1-16,0 0 1 16,-3 0 1-16,1 0-2 15,-5 0 1-15,-1 0 1 16,-2 0 0-16,-2 0-2 0,-4 0 1 15,4 0 0-15,-2 0 1 16,0 0-1-16,2 0 0 16,2 0 0-1,-2 0 2-15,-1 0-5 0,3 0 4 16,-1 0-1-16,-3 0 1 16,2-3-1-16,0 3 0 15,0 0 1-15,0 0-2 16,1 0 1-16,-3 0 1 15,1 0-1-15,2 0-1 16,-1 0 3-16,-3 0-2 16,2 0 0-16,0 0-1 15,0 0 2-15,-2 0-2 16,-4 0 2-16,-1-2-1 16,-5 1 0-16,-5-2 0 15,-5 3 1-15,-3 0 0 16,0 0-1-16,-2 0-3 15,-19 0-43-15,-10 0-36 16,-3 0-172-16</inkml:trace>
  <inkml:trace contextRef="#ctx0" brushRef="#br0" timeOffset="39796.8907">5687 7935 755 0,'-30'-6'18'15,"-5"6"14"-15,-2 0 38 0,0 5-6 16,4 8-12-1,9 8-13-15,5 1-21 0,7-2-7 16,6-2-7-16,6-3-6 16,0-4-2-16,8-8-8 15,11-3-2-15,5 0 4 16,6-2 27-16,1-19-11 16,-3 0 6-16,-5 2-8 15,-7 3 7-15,-3 6-4 16,-11 8 15-16,-2 2 14 15,0 0 4-15,-11 0-10 16,-8 12-6-16,-1 5-24 16,-3 4-1-16,1 2-7 15,11 4 1-15,5-5-8 16,6-4-14-16,12-5 1 16,18-9 2-16,14-4-15 15,7-2 19-15,8-24 11 16,-3-6 12-16,-6 3-2 15,-15-1 0-15,-13 8 5 16,-13 6 1-16,-9 10 49 16,-31 6-8-16,-12 0-14 15,-10 20-27-15,-4 10-6 16,3 5 2-16,6 8 4 16,17-4-3-16,11 2 0 15,19-6-5-15,1-7-2 16,32-10-3-16,19-12-6 15,15-6-6-15,10-10-2 16,5-20 8-16,-4-5 9 0,-11-2 2 16,-12 6-1-1,-19 11 7-15,-16 8-5 0,-14 6 17 16,-5 6 27-16,-20 0 0 16,-16 14 0-16,-6 7-44 15,-1 7 6-15,5 0-5 16,11 3 4-16,17-7-6 15,10-5-2-15,23-7-9 16,29-12-18-16,15 0-4 16,21-14 12-16,9-20 3 15,4-10 17-15,1-2-9 16,-14 2-17-16,-15 6 2 16,-23 11 23-16,-24 11 5 15,-26 8 7-15,-21 8 66 16,-31 0-22-16,-14 21-37 15,-4 12 8-15,3 1 10 16,16-1-2-16,21 3-18 16,22 1-9-16,13-9-14 15,46-13-20-15,25-12-26 16,23-3-18-16,8-12-15 16,4-25-38-16,-8-3-28 15,-17 3 1-15,-25 6 100 16,-27 11 70-16,-25 7 112 15,-10 8 70-15,-39 5-65 16,-20 5-87-16,-10 20-27 16,-5 8 13-16,5 6 14 15,16-1-10-15,20 5-14 16,25-12-19-16,18-5-13 0,42-13-13 16,25-13-24-16,18 0-23 15,13-15-11 1,2-15-44-16,-8-5 34 15,-15 2 59-15,-22 7 29 0,-21 8 72 16,-24 6 72-16,-19 4-6 16,-10 7-18-16,-27 1-81 15,-10 0-30-15,-8 19-4 16,2 9-2-16,6 9-1 16,13 0 2-16,15 5-1 15,19-3-11-15,11-6-48 16,39-9-13-16,21-10-12 15,18-10-31-15,13-4-34 16,4-10-41-16,-3-18 70 16,-6-6 132-16,-18 0 128 15,-19 2 24-15,-20 4-30 16,-19 5-6-16,-20 5-1 16,-1 5-19-16,-31 9-56 15,-16 4-21-15,-9 0-28 16,-8 18-2-16,4 13-1 15,11 4-2-15,13 6 1 16,17 0-4-16,19-5-31 16,16-8-16-16,29-10 2 15,20-15-14-15,19-3 18 16,8-23 24-16,4-15-4 16,0-8 10-16,-8-2 15 15,-12 2 3-15,-16 8 20 16,-18 10 29-16,-18 8 8 0,-16 10 17 15,-8 4 15 1,-28 6-29-16,-11 0-34 0,-9 16-28 16,0 12 0-16,1 7-1 15,9 6 0 1,16 1 4-16,18-6-11 0,4 0-20 16,32-10-14-16,22-14-16 15,18-8 14-15,16-4 9 16,8-12 19-16,6-18 2 15,-4-3 6-15,-8-4 9 16,-14 5 1-16,-19 7-2 16,-17 7 26-16,-20 2 24 15,-20 10 26-15,-5 3-2 16,-34 3-40-16,-14 6-24 16,-9 19-11-16,-2 6-3 15,4 11 4-15,15 0 1 16,21 2-8-16,21-7-38 15,9-7-13-15,43-17-3 16,23-9-12-16,15-4 13 16,13-23-7-16,10-20-2 15,-3-7 45-15,-9-4 27 16,-14 0 33-16,-18 4 48 16,-16 14 0-16,-19 7-14 15,-17 11 23-15,-14 4-13 16,-5 9-22-16,-29 5-26 15,-9 6-27-15,-5 23-5 16,-1 8-3-16,7 12 3 16,12 4-5-16,23 3-17 15,8-2-17-15,40-9-2 16,20-14-9-16,23-13-2 0,16-18-6 16,10 0 14-16,1-22 18 15,-3-14 19-15,-7-10 7 16,-17 0 3-16,-19 2 21 15,-17 6 29-15,-23 6 15 16,-15 8 1-16,-10 4-6 16,-26 10-20-16,-17 10-22 15,-11 0-21-15,-4 8 0 16,1 23-2-16,8 5 2 16,15 3-6-16,16 2-26 15,18-5-11-15,5-7 3 16,35-13-11-16,20-10-2 15,17-6 11-15,9-14 10 16,5-20 10-16,-6-4 5 16,-13-2 20-16,-14 3-1 15,-21 5 26-15,-16 5 50 16,-14 9 11-16,-7 8 2 16,-26 8-48-16,-17 2-28 15,-10 4-17-15,-1 24 0 16,-1 7 1-16,10 5-3 15,14-1-12-15,20-1-21 16,11-10-2-16,26-10-17 16,24-16-15-16,18-2 0 15,13-20 27-15,2-21-31 16,4-10 14-16,-11-8 57 16,-8 2 11-16,-21 2 49 15,-13 6 31-15,-16 10 2 16,-17 9 20-16,-2 9-23 0,-32 9-36 15,-15 12-28-15,-8 0-23 16,-4 23 0 0,5 11-2-16,8 14 4 0,13 4-4 15,23-3-3-15,11-1-10 16,11-11-28-16,28-14-16 16,12-17 4-16,7-6 5 15,5-16 21-15,-11-15 25 16,-5-12 7-16,-13 2 16 15,-13 1 21-15,-17 2 11 16,-4 8 1-16,-14 10-1 16,-23 8-14-16,-6 8-23 15,-1 4-14-15,2 16-1 16,8 19 4-16,14 9-7 16,16 0 1-16,4-2-3 15,24-5-14-15,17-19-32 16,8-18 4-16,6 0 8 15,-3-37 26-15,-7-6 16 16,-12-12 22-16,-16-4 29 16,-13 2 21-16,-4 6-13 15,-27 5-22-15,-15 6-15 16,-10 10-10-16,-15 14-3 16,-5 12-10-16,-4 4-1 15,3 12 2-15,10 20-6 16,11 6 9-16,18 6-9 15,18-2-17-15,16-4-29 0,2-6-11 16,26-12-25 0,9-14-17-16,-2-6 10 15,-8-5 48-15,-13-24 46 16,-14-8 57-16,-24-2 40 16,-38 1-26-16,-27 0-19 0,-23 2-13 15,-19 6 2-15,-18 9 2 16,-6 6-12-16,-5 14 3 15,9 1-14-15,20 0-10 16,21 0-8-16,31 4-4 16,32 10 2-16,30-3-2 15,17 7-29-15,27 0-50 16,17-8-10-16,-4-4 11 16,-11-6 15-16,-14 0 43 15,-15-2 35-15,-47-16 36 16,-34 0-4-16,-30 0-36 15,-28 6 3-15,-19 5 20 16,-9 2-13-16,9 5-14 16,25 0-2-16,34 17-12 15,44 10-2-15,48 7-142 16,34 3-376-16</inkml:trace>
  <inkml:trace contextRef="#ctx0" brushRef="#br0" timeOffset="40749.9669">11430 7858 854 0,'0'-6'62'0,"0"-1"13"16,0 6-19-1,8-1-17-15,5 2-18 0,6 0-13 16,5 0 11 0,2 10-4-16,2 12 3 0,-6 9-7 15,-4 11-4-15,-6 9-2 16,-10 2-5-16,-2 3 1 15,-5 0-21-15,-20-5-17 16,-6-12 0-16,-8-8 8 16,-4-10-20-16,-2-9 6 15,0-6-5-15,11-6-15 16,6 0 9-16,11-6 30 16,11-15 25-16,6-6-2 15,3-5-1-15,20-2 8 16,3 2 10-16,3 2 27 15,0 10 3-15,1 6 12 16,-1 8-12-16,1 6-13 16,-2 0-2-16,0 5-8 15,1 12-9-15,-4 7-2 16,-4 5-1-16,-2-2 2 16,-4 5-6-16,-5 2-1 15,-1-4 0-15,-6 0-6 16,-1-4 3-16,-1-2-5 15,-1-5-31-15,0-7-49 16,0-9-99-16,0-3-209 16</inkml:trace>
  <inkml:trace contextRef="#ctx0" brushRef="#br0" timeOffset="40968.8453">12025 8267 751 0,'0'2'35'16,"0"4"-1"-16,0 0 30 16,0 4-18-16,-1 1-30 15,-9-2-13-15,3-1-75 16,1-2-106-16,2-6-385 15</inkml:trace>
  <inkml:trace contextRef="#ctx0" brushRef="#br0" timeOffset="41390.9855">12262 8100 877 0,'0'-6'58'16,"0"4"36"-16,0 2-14 16,-8 0-40-16,-6 14-28 15,-4 15-10-15,-3 10 4 16,2 2-6-16,-1 7 0 16,6-3 0-16,7-6-2 15,6-5 2-15,1-5-5 0,0-4 0 16,14-7-4-1,11-4 2-15,3-7 7 16,9-4 0-16,1-3 4 0,1 0 0 16,-1-22 1-16,-4-8-3 15,-3-6 4-15,-10-8 6 16,-8-2 0-16,-12-2-2 16,-1 0 7-16,-13 4 9 15,-12 6-12-15,-10 5 4 16,-1 8-14-1,-2 5-14-15,0 11-18 0,2 6-28 16,-1 3-34-16,4 0-76 16,5 8-236-16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28T05:26:16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3558 629 344 0,'0'-8'206'16,"0"2"-171"-16,0 2 32 16,0 2 43-16,0 2-31 15,0 0-17-15,0 0-10 16,0 0-8-16,0 0-6 16,0 0 1-16,0 0-5 15,0 0-4-15,0 0 3 16,0 0-7-16,0 0-5 15,-5 10-15-15,0 10-7 16,2 10 2-16,1 8-4 16,2 6 1-16,0 6-4 15,0-2-24-15,7-6-2 16,7-12-10-16,4-8-17 16,2-8 3-16,2-13-8 15,-1-1 1-15,1-4 17 16,-1-19 40-16,-1-8 5 15,-3-2 3-15,-3-1 1 16,-3 7 28-16,-5 3 16 16,-2 7 13-16,-3 9-3 15,-1 6-15-15,0 2-15 0,0 0-15 16,0 14-18-16,0 17-5 16,0 7 20-16,0 10-3 15,0 11-4-15,0 1-8 16,0-5-6-16,3-1-29 15,3-8-29-15,-2-10-61 16,-1-12-127-16</inkml:trace>
  <inkml:trace contextRef="#ctx0" brushRef="#br0" timeOffset="2187.5608">5004 919 846 0,'4'-14'40'16,"2"1"11"-16,3 4 13 15,4 0-17-15,7 6-23 16,4 3-9-16,4 0-1 16,5 8 3-16,-4 19 2 15,-5 12-9-15,-4 9-9 16,-9 6-8-16,-11 3-2 15,0 1-8-15,-11-4-10 16,-19-6-4-16,-5-10-25 16,-4-12 10-16,0-10-25 0,4-14-23 15,9-2 41-15,9-6 35 16,9-18 22-16,8-4 35 16,0 1-1-16,14-2-11 15,13 5-6-15,6 2-9 16,2 6 2-16,6 11 10 15,-1 5 5-15,-1 0 3 16,-6 7-3-16,-2 15 0 16,-4 2-13-16,-4 1-11 15,-5-4-1-15,-4-3-6 16,-4-2 0-16,-7-4-44 16,-3-8-52-16,0-4-69 15,0 0-328-15</inkml:trace>
  <inkml:trace contextRef="#ctx0" brushRef="#br0" timeOffset="2343.3631">5590 1200 939 0,'1'0'3'0,"1"0"17"16,-2 0-14-16,0 0-15 15,0 0-137-15,0-12-356 16</inkml:trace>
  <inkml:trace contextRef="#ctx0" brushRef="#br0" timeOffset="2702.8424">5838 873 948 0,'1'-6'52'15,"-1"6"13"-15,0 0-3 16,-4 0-20-16,-9 12-19 16,-6 20-20-16,1 11-10 15,-1 9-2-15,4 8-1 16,9 4-18-16,6-6 9 16,0-8-4-16,22-12-7 15,8-12-16-15,8-12-2 16,4-14 11-16,0 0 17 15,-2-20 23-15,-6-14 4 16,-5-8 7-16,-9-2 29 16,-13-2-4-16,-7 2 6 15,0 3-3-15,-10 4-19 16,-14 5-14-16,-1 10-10 16,-4 5-3-16,1 9-13 15,3 8-50-15,2 0-61 16,2 4-143-16</inkml:trace>
  <inkml:trace contextRef="#ctx0" brushRef="#br0" timeOffset="4530.936">1919 2573 1020 0,'0'-28'-35'0,"25"-7"3"16,38 1 27-16,32-8 11 15,25-7 4-15,11-8-1 16,-3 6-18-16,-17 6-6 16,-27 13 0-16,-40 7 11 15,-39 8 5-15,-22 11 22 16,-50 6 3-16,-23 0-18 15,-15 3-5-15,-11 13 13 16,1 0 14-16,17-1 11 16,25-1-16-16,27-4-9 15,28-2-4-15,22-2-21 16,58-2-12-16,36-4 4 16,35 0 10-16,29-6-1 15,21-18-27-15,3-12 23 16,-13-4 1-16,-35 2 3 15,-41 7-2-15,-43 3 10 0,-45 5 1 16,-32 14 61-16,-59 9-34 16,-29 0-22-16,-20 12-3 15,-5 14 2-15,20 3 2 16,27 3 13-16,41 3-9 16,48-5-12-16,51-8-12 15,74-5 1-15,50-1 7 16,45-8 2-16,30-8-21 15,12 0-30-15,-15-2 32 16,-34-8 14-16,-49 0 6 16,-51 4 1-16,-58 0-2 15,-55 2 3-15,-38 4 72 16,-59 0-52-16,-37 8-15 16,-30 16 0-16,-26 12 0 15,1 8 24-15,19 4-9 16,31-2-15-16,40 2-2 15,51 2 0-15,48 2-7 16,75-1-9-16,51 0-4 16,48-4-10-16,32-8-3 15,16-8-4-15,-5-7 3 16,-27-6 22-16,-42-4 5 16,-49-2 2-16,-51 0 2 15,-48 2 9-15,-48 4 83 16,-54 10-65-16,-32 8-21 15,-26 10-6-15,-16 2 7 16,12 4-6-16,24 0 15 16,38-2-9-16,42-5-5 0,55-3-4 15,41-1-11-15,70-10-20 16,52-9-6-16,41-10 9 16,30-12-21-16,8 0-39 15,-11-1 50-15,-26-14 32 16,-47 1 11-16,-46 6 40 15,-41 6 8-15,-44-2 10 16,-22 4 18-16,-50 0 16 16,-31 0-92-16,-22 18-5 15,-11 2-8-15,5 6 10 16,18 2 3-16,37 2 2 16,44 0-11-16,42-4-9 15,70-4-9-15,46-4 0 16,39-12-9-16,28-6-34 15,6 0-40-15,-11-10 50 16,-26-12 49-16,-35-4 31 16,-42 2 59-16,-42 2-23 15,-34-4 11-15,-31 5 35 16,-30-1-19-16,-49 3-69 16,-39 7-12-16,-30 4-20 15,-28 8 1-15,-6 0 12 16,19 0 2-16,32 0-2 15,49 12 5-15,54 7-3 16,46-5-98-16,71-1 9 16,38-8-20-16,21-5-51 15,3-2-80-15,-16-31-94 16</inkml:trace>
  <inkml:trace contextRef="#ctx0" brushRef="#br0" timeOffset="4640.3903">6032 3246 594 0,'-35'-51'272'0,"-58"0"-155"15,-41 6-80 1,-24 4-24-16,-24 14 7 15,-12 12 7-15,11 15-9 16,19 0-15-16,25 35-1 0,35 23-4 16,34 12-63-16,36 9-168 15,21 3-467-15</inkml:trace>
  <inkml:trace contextRef="#ctx0" brushRef="#br0" timeOffset="6280.9313">1853 5218 851 0,'-3'-6'32'15,"0"3"40"-15,3-1 7 16,0 2-12-16,0 2-22 16,0 0-35-16,0 0-7 15,12 0-3-15,17 0-17 16,12 0 20-16,21 0 2 15,18 2-1-15,17-2-1 16,9 0 0-16,4 0-2 16,0-2-13-16,-8-8-48 15,-15-1-26-15,-20 2-66 0,-21-6-181 16</inkml:trace>
  <inkml:trace contextRef="#ctx0" brushRef="#br0" timeOffset="6687.1367">2646 5065 786 0,'-7'-12'5'0,"4"6"54"16,2 0 35-16,-2 2-11 16,1 2-29-16,2-2-43 15,0 4 20-15,-1 0 5 16,1 0-22-16,0 0-7 15,0 0-1-15,0 0-3 16,0 0-1-16,0 0-7 16,0 0-2-16,14 0-8 15,5 0-2-15,9 10 17 16,9 4 3-16,5 4-1 16,4 2 3-16,-1 4-6 15,-2-4 4-15,-10 0-3 16,-5-2-9-16,-14-2-7 15,-8 2 3-15,-6 0 8 16,-7 4 7-16,-14 3 2 16,-6 3 0-16,-6 4 0 15,1 3-3-15,1-4 0 16,3-1 1-16,4-1-6 16,7-3-10-16,5-9-66 15,10-9-68-15,2-8-187 16</inkml:trace>
  <inkml:trace contextRef="#ctx0" brushRef="#br0" timeOffset="8812.1161">7563 5013 594 0,'0'-6'110'16,"-1"0"-58"-16,-3 3 25 16,2-1 4-16,1-1-34 15,1 4-3-15,0-4-1 16,0 3-17-16,0 1-3 16,0-2-8-16,0 3-5 15,0-2-1-15,0 2-5 0,8-2-11 16,9 0 1-16,5 2 10 15,4 0-2-15,8 0 3 16,3 0-7-16,-1 10 7 16,-1 16-3-16,-3 6 0 15,-5 8-1-15,-6 7-2 16,-8 0-1-16,-8 1 4 16,-5-3-4-16,0-4 2 15,-22-5 1-15,-8-5 3 16,-5-5-6-16,-7-6-3 15,-3-7-10-15,1-7-7 16,4-6-17-16,4 0-2 16,11-13 1-16,5-13 4 15,9-1 15-15,7-3-3 16,4 1 8-16,4 1 9 16,17 5 7-16,6 3-3 15,9 4 7-15,4 4 6 16,6 3 4-16,1 6 13 15,2 3 17-15,-2 0-9 16,-3 12-3-16,-8 12-3 16,-3 2-15-16,-9 5-4 15,-6 1 1-15,-8 1-2 16,-2-6-12-16,-6-1-14 16,-2-1-22-16,0-9-48 15,0-9-105-15,-1-7-359 16</inkml:trace>
  <inkml:trace contextRef="#ctx0" brushRef="#br0" timeOffset="9124.873">8312 5280 823 0,'0'-3'18'16,"0"3"34"-16,0 0 30 15,0 0-39-15,-7 0-35 16,1 15-14-16,1 3 12 16,2 3-7-16,0 1-2 15,3-4-2-15,0-7-7 16,2-3 1-16,5-4-10 16,3-4 5-16,-2 0 7 15,0 0 8-15,-5 0 18 16,-3-12 3-16,0 1-9 15,0-3-8-15,0 0-23 16,-8 4-55-16,-1-1-67 16,2 2-170-16</inkml:trace>
  <inkml:trace contextRef="#ctx0" brushRef="#br0" timeOffset="9608.9869">8793 5041 795 0,'0'-20'13'16,"0"6"69"-16,0 5 5 15,0 3-14-15,-13 2-29 0,2 4-28 16,-8 0-12-16,1 0-1 15,-3 10-4-15,-2 11 2 16,1 7 0-16,-2 6 0 16,5 2 1-16,3 4-5 15,6 0 8-15,3-2-5 16,7-1 1-16,0-2-3 16,14-5-3-16,9-2 1 15,2-7 1-15,8-5-3 16,0-6 6-16,6-6-1 15,1-4 8-15,6 0-1 16,-1-14 4-16,-3-11-3 16,-2-7 1-16,-9-5-5 15,-10-2 2-15,-13-3 1 16,-8-3 9-16,-5 4-1 16,-30-3 2-16,-9 4 1 15,-6 2-14-15,-3 5-8 16,-2 8-17-16,0 11 0 15,5 14-57-15,2 0-98 16,6 8-184-16</inkml:trace>
  <inkml:trace contextRef="#ctx0" brushRef="#br0" timeOffset="10265.6358">9122 5666 901 0,'-8'0'19'0,"-26"0"-18"16,-16 0 1-16,-16 0 15 16,-25 1 29-16,-26 2-22 15,-24-3-18-15,-18 0 14 16,-13 0 3-16,3 0-4 15,13 0-8-15,21 0 35 16,34 0-23-16,33 0-17 16,36 0-6-16,21 0 2 15,12 0-4-15,50 6-19 16,32 0-3-16,29 0 21 16,27-6 5-16,25 0 4 15,9 0-11-15,1 0-2 16,-13-9 7-16,-24-3 1 15,-29 6 1-15,-23-1 3 16,-36 1-2-16,-29-2-5 16,-20-2 3-16,-44 0 1 15,-32-2 5-15,-22 2-5 16,-25 0-2-16,-17 4 2 16,-9 6 17-16,4 0-10 15,23 0 1-15,23 3 19 16,37 10-9-16,34 3-18 15,28-4-11-15,50 6-14 16,43-4 1-16,28-8 13 16,20-4 7-16,15-2-30 15,-1 0-16-15,-22-12 34 16,-35-4 11-16,-38 0 4 16,-36 0-14-16,-27-2 0 0,-56 3 6 15,-33-2 15-15,-30 5-2 16,-26 6 3-16,-14 6 23 15,0 0-18-15,19 11-16 16,30 13-26-16,32 3-14 16,36-1-223-16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</a:t>
            </a:r>
            <a:r>
              <a:rPr lang="en-US" sz="1100" b="0" i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://recluze.worpress.com</a:t>
            </a:r>
            <a:endParaRPr lang="en-US" sz="1100" b="0" i="0" dirty="0">
              <a:solidFill>
                <a:schemeClr val="bg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</a:t>
            </a:r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: </a:t>
            </a:r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Introduction to Computing</a:t>
            </a:r>
            <a:r>
              <a:rPr lang="en-US" b="0" dirty="0">
                <a:latin typeface="Calibri Light" panose="020F0302020204030204" pitchFamily="34" charset="0"/>
              </a:rPr>
              <a:t/>
            </a:r>
            <a:br>
              <a:rPr lang="en-US" b="0" dirty="0">
                <a:latin typeface="Calibri Light" panose="020F0302020204030204" pitchFamily="34" charset="0"/>
              </a:rPr>
            </a:br>
            <a:r>
              <a:rPr lang="en-US" sz="2400" b="0" dirty="0">
                <a:latin typeface="Calibri Light" panose="020F0302020204030204" pitchFamily="34" charset="0"/>
              </a:rPr>
              <a:t/>
            </a: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Square Root Execution</a:t>
            </a:r>
            <a:endParaRPr lang="en-US" sz="3600" b="0" dirty="0">
              <a:latin typeface="Calibri Light" panose="020F0302020204030204" pitchFamily="34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 smtClean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 smtClean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  <a:endParaRPr lang="en-US" sz="1800" dirty="0">
              <a:solidFill>
                <a:srgbClr val="2079C2"/>
              </a:solidFill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1</a:t>
            </a:r>
            <a:endParaRPr lang="en-US" sz="8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16000" y="172440"/>
              <a:ext cx="4324320" cy="590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560" y="162720"/>
                <a:ext cx="4345560" cy="59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6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2</a:t>
            </a:r>
            <a:endParaRPr lang="en-US" sz="8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07840" y="181080"/>
              <a:ext cx="3677760" cy="287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920" y="172080"/>
                <a:ext cx="3696480" cy="28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813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191125" cy="29051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2" y="3124200"/>
            <a:ext cx="442912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51" y="4648200"/>
            <a:ext cx="4391025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87012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3</a:t>
            </a:r>
            <a:endParaRPr lang="en-US" sz="8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64920" y="219240"/>
              <a:ext cx="2619360" cy="1828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480" y="208440"/>
                <a:ext cx="2638440" cy="18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601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8310</TotalTime>
  <Words>28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CS101: Introduction to Computing  Square Root Execution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440</cp:revision>
  <cp:lastPrinted>2016-11-15T03:38:25Z</cp:lastPrinted>
  <dcterms:created xsi:type="dcterms:W3CDTF">2009-07-02T10:38:30Z</dcterms:created>
  <dcterms:modified xsi:type="dcterms:W3CDTF">2017-09-28T05:58:17Z</dcterms:modified>
</cp:coreProperties>
</file>