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62118" autoAdjust="0"/>
  </p:normalViewPr>
  <p:slideViewPr>
    <p:cSldViewPr snapToGrid="0">
      <p:cViewPr varScale="1">
        <p:scale>
          <a:sx n="46" d="100"/>
          <a:sy n="46" d="100"/>
        </p:scale>
        <p:origin x="16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BEF41-85C9-42FD-A04B-3F0431288CB3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DF8A9-189F-4FB8-97FD-EDEEB5FEA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61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Python</a:t>
            </a:r>
            <a:r>
              <a:rPr lang="it-IT" dirty="0" smtClean="0"/>
              <a:t> non è veramente </a:t>
            </a:r>
            <a:r>
              <a:rPr lang="it-IT" dirty="0" err="1" smtClean="0"/>
              <a:t>multithread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85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40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77" y="4059038"/>
            <a:ext cx="1489179" cy="11913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3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4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51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02" y="6272784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5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76980"/>
            <a:ext cx="5389946" cy="3406878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iquad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55448" y="176980"/>
            <a:ext cx="5389946" cy="34068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3" y="2373569"/>
            <a:ext cx="1548581" cy="9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4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44563" y="6320701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448" y="6320703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03720" y="6320702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97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86" y="6172200"/>
            <a:ext cx="850114" cy="5409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39" y="6273919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5484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fld id="{66CD45B7-DFE2-4393-8D37-380FC36BF3AA}" type="slidenum">
              <a:rPr lang="de-DE" smtClean="0"/>
              <a:pPr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1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://didattica.agentgroup.unimore.it/didattica/ld/lucidi/andreolini-2010-11/PyA5-python_thread_print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meccanismocomplesso.org/multiprocessing-in-python-il-fork-dei-processi/" TargetMode="External"/><Relationship Id="rId5" Type="http://schemas.openxmlformats.org/officeDocument/2006/relationships/hyperlink" Target="https://pymotw.com/2/multiprocessing/basics.html" TargetMode="External"/><Relationship Id="rId4" Type="http://schemas.openxmlformats.org/officeDocument/2006/relationships/hyperlink" Target="http://sebastianraschka.com/Articles/2014_multiprocessing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python_network_programming_server_client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ingegneria-informatica.unina.it/sites/default/files/elaborati_tesi/2016/05/Elaborato%20Di%20Carluccio%20Mickael%20n46000541.pdf" TargetMode="External"/><Relationship Id="rId4" Type="http://schemas.openxmlformats.org/officeDocument/2006/relationships/hyperlink" Target="https://bancaldo.wordpress.com/2011/05/27/python-socket-per-programmatori-di-cocc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0548057"/>
              </p:ext>
            </p:extLst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processi</a:t>
            </a:r>
            <a:r>
              <a:rPr lang="de-DE" dirty="0" smtClean="0">
                <a:solidFill>
                  <a:schemeClr val="tx1"/>
                </a:solidFill>
              </a:rPr>
              <a:t> e </a:t>
            </a:r>
            <a:r>
              <a:rPr lang="de-DE" dirty="0" err="1" smtClean="0">
                <a:solidFill>
                  <a:schemeClr val="tx1"/>
                </a:solidFill>
              </a:rPr>
              <a:t>demoni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4277817527"/>
              </p:ext>
            </p:extLst>
          </p:nvPr>
        </p:nvSpPr>
        <p:spPr/>
        <p:txBody>
          <a:bodyPr/>
          <a:lstStyle/>
          <a:p>
            <a:r>
              <a:rPr lang="it-IT" b="1" i="1" dirty="0" smtClean="0"/>
              <a:t>Programmazione concorrente in </a:t>
            </a:r>
            <a:r>
              <a:rPr lang="it-IT" b="1" i="1" dirty="0" err="1" smtClean="0"/>
              <a:t>Python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69" y="176980"/>
            <a:ext cx="6492050" cy="4233371"/>
          </a:xfrm>
        </p:spPr>
      </p:pic>
      <p:sp>
        <p:nvSpPr>
          <p:cNvPr id="5" name="Segnaposto contenuto 4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967370"/>
          </a:xfrm>
        </p:spPr>
        <p:txBody>
          <a:bodyPr>
            <a:normAutofit fontScale="85000" lnSpcReduction="20000"/>
          </a:bodyPr>
          <a:lstStyle/>
          <a:p>
            <a:r>
              <a:rPr lang="it-IT" dirty="0">
                <a:hlinkClick r:id="rId4"/>
              </a:rPr>
              <a:t>http://</a:t>
            </a:r>
            <a:r>
              <a:rPr lang="it-IT" dirty="0" smtClean="0">
                <a:hlinkClick r:id="rId4"/>
              </a:rPr>
              <a:t>sebastianraschka.com/Articles/2014_multiprocessing.html</a:t>
            </a:r>
            <a:endParaRPr lang="it-IT" dirty="0" smtClean="0"/>
          </a:p>
          <a:p>
            <a:r>
              <a:rPr lang="it-IT" dirty="0">
                <a:hlinkClick r:id="rId5"/>
              </a:rPr>
              <a:t>https://</a:t>
            </a:r>
            <a:r>
              <a:rPr lang="it-IT" dirty="0" smtClean="0">
                <a:hlinkClick r:id="rId5"/>
              </a:rPr>
              <a:t>pymotw.com/2/multiprocessing/basics.html</a:t>
            </a:r>
            <a:endParaRPr lang="it-IT" dirty="0" smtClean="0"/>
          </a:p>
          <a:p>
            <a:r>
              <a:rPr lang="it-IT" dirty="0">
                <a:hlinkClick r:id="rId6"/>
              </a:rPr>
              <a:t>http://www.meccanismocomplesso.org/multiprocessing-in-python-il-fork-dei-processi</a:t>
            </a:r>
            <a:r>
              <a:rPr lang="it-IT" dirty="0" smtClean="0">
                <a:hlinkClick r:id="rId6"/>
              </a:rPr>
              <a:t>/</a:t>
            </a:r>
            <a:endParaRPr lang="it-IT" dirty="0" smtClean="0"/>
          </a:p>
          <a:p>
            <a:r>
              <a:rPr lang="it-IT" dirty="0">
                <a:hlinkClick r:id="rId7"/>
              </a:rPr>
              <a:t>http://</a:t>
            </a:r>
            <a:r>
              <a:rPr lang="it-IT" dirty="0" smtClean="0">
                <a:hlinkClick r:id="rId7"/>
              </a:rPr>
              <a:t>didattica.agentgroup.unimore.it/didattica/ld/lucidi/andreolini-2010-11/PyA5-python_thread_print.pdf</a:t>
            </a:r>
            <a:endParaRPr lang="it-IT" dirty="0" smtClean="0"/>
          </a:p>
          <a:p>
            <a:r>
              <a:rPr lang="it-IT" dirty="0"/>
              <a:t>http://www.davekuhlman.org/python_multiprocessing_01.html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200" dirty="0" smtClean="0"/>
              <a:t>Il Modulo </a:t>
            </a:r>
            <a:r>
              <a:rPr lang="it-IT" sz="3200" dirty="0" err="1" smtClean="0"/>
              <a:t>multiprocessing</a:t>
            </a:r>
            <a:r>
              <a:rPr lang="it-IT" sz="3200" dirty="0" smtClean="0"/>
              <a:t> di </a:t>
            </a:r>
            <a:r>
              <a:rPr lang="it-IT" sz="3200" dirty="0" err="1" smtClean="0"/>
              <a:t>Python</a:t>
            </a:r>
            <a:endParaRPr lang="it-IT" sz="3200" dirty="0" smtClean="0"/>
          </a:p>
          <a:p>
            <a:pPr marL="0" indent="0" algn="ctr">
              <a:buNone/>
            </a:pPr>
            <a:r>
              <a:rPr lang="it-IT" sz="2800" dirty="0" smtClean="0"/>
              <a:t>differenza tra </a:t>
            </a:r>
            <a:r>
              <a:rPr lang="it-IT" sz="2800" dirty="0" err="1" smtClean="0"/>
              <a:t>Thread</a:t>
            </a:r>
            <a:r>
              <a:rPr lang="it-IT" sz="2800" dirty="0" smtClean="0"/>
              <a:t> e </a:t>
            </a:r>
            <a:r>
              <a:rPr lang="it-IT" sz="2800" dirty="0" err="1" smtClean="0"/>
              <a:t>Process</a:t>
            </a:r>
            <a:endParaRPr lang="it-IT" sz="28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5819619" y="4429463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</a:t>
            </a:r>
            <a:r>
              <a:rPr lang="it-IT" dirty="0" err="1"/>
              <a:t>thread</a:t>
            </a:r>
            <a:r>
              <a:rPr lang="it-IT" dirty="0"/>
              <a:t> condividono la </a:t>
            </a:r>
            <a:r>
              <a:rPr lang="it-IT" dirty="0" smtClean="0"/>
              <a:t>memoria, richiedono meno risorse e sono più leggeri, hanno la necessità di gestire l’accesso concorrente ai dati condivisi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305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3"/>
              </a:rPr>
              <a:t>http://</a:t>
            </a:r>
            <a:r>
              <a:rPr lang="it-IT" dirty="0" smtClean="0">
                <a:hlinkClick r:id="rId3"/>
              </a:rPr>
              <a:t>www.bogotobogo.com/python/python_network_programming_server_client.php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>
                <a:hlinkClick r:id="rId4"/>
              </a:rPr>
              <a:t>https://bancaldo.wordpress.com/2011/05/27/python-socket-per-programmatori-di-coccio</a:t>
            </a:r>
            <a:r>
              <a:rPr lang="it-IT" dirty="0" smtClean="0">
                <a:hlinkClick r:id="rId4"/>
              </a:rPr>
              <a:t>/</a:t>
            </a:r>
            <a:endParaRPr lang="it-IT" dirty="0" smtClean="0"/>
          </a:p>
          <a:p>
            <a:r>
              <a:rPr lang="it-IT" dirty="0">
                <a:hlinkClick r:id="rId5"/>
              </a:rPr>
              <a:t>http://</a:t>
            </a:r>
            <a:r>
              <a:rPr lang="it-IT" dirty="0" smtClean="0">
                <a:hlinkClick r:id="rId5"/>
              </a:rPr>
              <a:t>www.ingegneria-informatica.unina.it/sites/default/files/elaborati_tesi/2016/05/Elaborato%20Di%20Carluccio%20Mickael%20n46000541.pdf</a:t>
            </a:r>
            <a:endParaRPr lang="it-IT" dirty="0" smtClean="0"/>
          </a:p>
          <a:p>
            <a:r>
              <a:rPr lang="it-IT" dirty="0"/>
              <a:t>http://www.python.it/doc/howto/Socket/sockets-it/sockets-it.html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200" dirty="0" smtClean="0"/>
              <a:t>IPC con </a:t>
            </a:r>
            <a:r>
              <a:rPr lang="it-IT" sz="3200" dirty="0" err="1" smtClean="0"/>
              <a:t>Python</a:t>
            </a:r>
            <a:endParaRPr lang="it-IT" sz="3200" dirty="0" smtClean="0"/>
          </a:p>
          <a:p>
            <a:pPr marL="0" indent="0" algn="ctr">
              <a:buNone/>
            </a:pPr>
            <a:endParaRPr lang="it-IT" sz="3200" dirty="0"/>
          </a:p>
          <a:p>
            <a:pPr marL="0" indent="0" algn="ctr">
              <a:buNone/>
            </a:pPr>
            <a:r>
              <a:rPr lang="it-IT" sz="3200" dirty="0" smtClean="0"/>
              <a:t>Comunicazione tra processi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10974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it-IT" dirty="0"/>
              <a:t>http://amslaurea.unibo.it/11888/1/tesi_di_laurea.pdf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Inter-net </a:t>
            </a:r>
            <a:r>
              <a:rPr lang="en-US" sz="3200" dirty="0"/>
              <a:t>of Threads (</a:t>
            </a:r>
            <a:r>
              <a:rPr lang="en-US" sz="3200" dirty="0" err="1"/>
              <a:t>IoTh</a:t>
            </a:r>
            <a:r>
              <a:rPr lang="en-US" sz="3200" dirty="0"/>
              <a:t>) </a:t>
            </a:r>
          </a:p>
          <a:p>
            <a:pPr marL="0" indent="0">
              <a:buNone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127725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0</TotalTime>
  <Words>93</Words>
  <Application>Microsoft Office PowerPoint</Application>
  <PresentationFormat>Widescreen</PresentationFormat>
  <Paragraphs>23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Calibri</vt:lpstr>
      <vt:lpstr>Consolas</vt:lpstr>
      <vt:lpstr>Verdana</vt:lpstr>
      <vt:lpstr>Wingdings</vt:lpstr>
      <vt:lpstr>Legno</vt:lpstr>
      <vt:lpstr>processi e demoni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 Algoritmi (Corso Zero)</dc:title>
  <dc:creator/>
  <cp:lastModifiedBy/>
  <cp:revision>7</cp:revision>
  <dcterms:created xsi:type="dcterms:W3CDTF">2012-07-30T23:18:30Z</dcterms:created>
  <dcterms:modified xsi:type="dcterms:W3CDTF">2017-07-17T06:47:02Z</dcterms:modified>
</cp:coreProperties>
</file>