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 autoAdjust="0"/>
    <p:restoredTop sz="72352" autoAdjust="0"/>
  </p:normalViewPr>
  <p:slideViewPr>
    <p:cSldViewPr snapToGrid="0">
      <p:cViewPr varScale="1">
        <p:scale>
          <a:sx n="49" d="100"/>
          <a:sy n="49" d="100"/>
        </p:scale>
        <p:origin x="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BEF41-85C9-42FD-A04B-3F0431288CB3}" type="datetimeFigureOut">
              <a:rPr lang="it-IT" smtClean="0"/>
              <a:t>07/05/2017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DF8A9-189F-4FB8-97FD-EDEEB5FEAD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6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77" y="4059038"/>
            <a:ext cx="1489179" cy="11913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3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07.05.2017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4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02" y="6272784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5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76980"/>
            <a:ext cx="5389946" cy="3406878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iquad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55448" y="176980"/>
            <a:ext cx="5389946" cy="34068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3" y="2373569"/>
            <a:ext cx="1548581" cy="9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4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44563" y="6320701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448" y="6320703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03720" y="6320702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9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86" y="6172200"/>
            <a:ext cx="850114" cy="5409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39" y="6273919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5484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fld id="{66CD45B7-DFE2-4393-8D37-380FC36BF3A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1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0548057"/>
              </p:ext>
            </p:extLst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calcolo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4277817527"/>
              </p:ext>
            </p:extLst>
          </p:nvPr>
        </p:nvSpPr>
        <p:spPr/>
        <p:txBody>
          <a:bodyPr/>
          <a:lstStyle/>
          <a:p>
            <a:r>
              <a:rPr lang="it-IT" b="1" i="1" dirty="0"/>
              <a:t>Linguaggi, modelli e paradigmi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0</TotalTime>
  <Words>2181</Words>
  <Application>Microsoft Office PowerPoint</Application>
  <PresentationFormat>Widescreen</PresentationFormat>
  <Paragraphs>237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Legno</vt:lpstr>
      <vt:lpstr>calcolo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 Algoritmi (Corso Zero)</dc:title>
  <dc:creator/>
  <cp:lastModifiedBy/>
  <cp:revision>7</cp:revision>
  <dcterms:created xsi:type="dcterms:W3CDTF">2012-07-30T23:18:30Z</dcterms:created>
  <dcterms:modified xsi:type="dcterms:W3CDTF">2017-05-07T06:50:47Z</dcterms:modified>
</cp:coreProperties>
</file>