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3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73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8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6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8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14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41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9DF1-1F5B-4859-A879-3B0EB004B7A9}" type="datetimeFigureOut">
              <a:rPr lang="it-IT" smtClean="0"/>
              <a:t>16/08/2017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0166-8DC8-47B2-907C-85E031996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24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" TargetMode="External"/><Relationship Id="rId3" Type="http://schemas.openxmlformats.org/officeDocument/2006/relationships/hyperlink" Target="https://www.datacamp.com/community/open-courses/kaggle-python-tutorial-on-machine-learning" TargetMode="External"/><Relationship Id="rId7" Type="http://schemas.openxmlformats.org/officeDocument/2006/relationships/hyperlink" Target="http://www.codecombat.com/" TargetMode="External"/><Relationship Id="rId2" Type="http://schemas.openxmlformats.org/officeDocument/2006/relationships/hyperlink" Target="https://www.datacamp.com/courses/intro-to-python-fo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" TargetMode="External"/><Relationship Id="rId5" Type="http://schemas.openxmlformats.org/officeDocument/2006/relationships/hyperlink" Target="http://drivendata.org/" TargetMode="External"/><Relationship Id="rId4" Type="http://schemas.openxmlformats.org/officeDocument/2006/relationships/hyperlink" Target="http://www.kaggle.com/" TargetMode="External"/><Relationship Id="rId9" Type="http://schemas.openxmlformats.org/officeDocument/2006/relationships/hyperlink" Target="https://www.codewar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seaborn-python-tutorial#xlim" TargetMode="External"/><Relationship Id="rId3" Type="http://schemas.openxmlformats.org/officeDocument/2006/relationships/hyperlink" Target="https://www.datacamp.com/community/tutorials/seaborn-python-tutorial#colormap" TargetMode="External"/><Relationship Id="rId7" Type="http://schemas.openxmlformats.org/officeDocument/2006/relationships/hyperlink" Target="https://www.datacamp.com/community/tutorials/seaborn-python-tutorial#rotate" TargetMode="External"/><Relationship Id="rId2" Type="http://schemas.openxmlformats.org/officeDocument/2006/relationships/hyperlink" Target="https://www.datacamp.com/community/tutorials/seaborn-python-tutorial#defau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seaborn-python-tutorial#figsize" TargetMode="External"/><Relationship Id="rId5" Type="http://schemas.openxmlformats.org/officeDocument/2006/relationships/hyperlink" Target="https://www.datacamp.com/community/tutorials/seaborn-python-tutorial#style" TargetMode="External"/><Relationship Id="rId10" Type="http://schemas.openxmlformats.org/officeDocument/2006/relationships/hyperlink" Target="https://www.datacamp.com/community/tutorials/seaborn-python-tutorial#title" TargetMode="External"/><Relationship Id="rId4" Type="http://schemas.openxmlformats.org/officeDocument/2006/relationships/hyperlink" Target="https://www.datacamp.com/community/tutorials/seaborn-python-tutorial#scale" TargetMode="External"/><Relationship Id="rId9" Type="http://schemas.openxmlformats.org/officeDocument/2006/relationships/hyperlink" Target="https://www.datacamp.com/community/tutorials/seaborn-python-tutorial#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learn Python in depth?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Data Science</a:t>
            </a:r>
            <a:r>
              <a:rPr lang="en-US" dirty="0" smtClean="0"/>
              <a:t>: if you have a strong passion for math, stats and machine learning and data, consider getting into data science with Python. Consider refreshing the knowledge that you have already gained </a:t>
            </a:r>
            <a:r>
              <a:rPr lang="en-US" dirty="0" smtClean="0">
                <a:hlinkClick r:id="rId2"/>
              </a:rPr>
              <a:t>Learn Python for Data Science - Online Course</a:t>
            </a:r>
            <a:r>
              <a:rPr lang="en-US" dirty="0" smtClean="0"/>
              <a:t> and try out </a:t>
            </a:r>
            <a:r>
              <a:rPr lang="en-US" dirty="0" err="1" smtClean="0">
                <a:hlinkClick r:id="rId3"/>
              </a:rPr>
              <a:t>Kaggle</a:t>
            </a:r>
            <a:r>
              <a:rPr lang="en-US" dirty="0" smtClean="0">
                <a:hlinkClick r:id="rId3"/>
              </a:rPr>
              <a:t> Python Tutorial on Machine Learning</a:t>
            </a:r>
            <a:r>
              <a:rPr lang="en-US" dirty="0" smtClean="0"/>
              <a:t> before you start on the real data science projects that you find on </a:t>
            </a:r>
            <a:r>
              <a:rPr lang="en-US" dirty="0" smtClean="0">
                <a:hlinkClick r:id="rId4"/>
              </a:rPr>
              <a:t>Your Home for Data Science</a:t>
            </a:r>
            <a:r>
              <a:rPr lang="en-US" dirty="0" smtClean="0"/>
              <a:t> or </a:t>
            </a:r>
            <a:r>
              <a:rPr lang="en-US" dirty="0" err="1" smtClean="0">
                <a:hlinkClick r:id="rId5"/>
              </a:rPr>
              <a:t>DrivenData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Coding challenges: </a:t>
            </a:r>
            <a:r>
              <a:rPr lang="en-US" dirty="0" smtClean="0"/>
              <a:t>first, try some coding challenges such as </a:t>
            </a:r>
            <a:r>
              <a:rPr lang="en-US" dirty="0" err="1" smtClean="0">
                <a:hlinkClick r:id="rId6"/>
              </a:rPr>
              <a:t>HackerRank</a:t>
            </a:r>
            <a:r>
              <a:rPr lang="en-US" dirty="0" smtClean="0"/>
              <a:t>, </a:t>
            </a:r>
            <a:r>
              <a:rPr lang="en-US" dirty="0" err="1" smtClean="0">
                <a:hlinkClick r:id="rId7"/>
              </a:rPr>
              <a:t>CodeCombat</a:t>
            </a:r>
            <a:r>
              <a:rPr lang="en-US" dirty="0" smtClean="0">
                <a:hlinkClick r:id="rId7"/>
              </a:rPr>
              <a:t>: Learn to Code by Playing a Game</a:t>
            </a:r>
            <a:r>
              <a:rPr lang="en-US" dirty="0" smtClean="0"/>
              <a:t> , </a:t>
            </a:r>
            <a:r>
              <a:rPr lang="en-US" dirty="0" err="1" smtClean="0">
                <a:hlinkClick r:id="rId8"/>
              </a:rPr>
              <a:t>HackerEarth</a:t>
            </a:r>
            <a:r>
              <a:rPr lang="en-US" dirty="0" smtClean="0">
                <a:hlinkClick r:id="rId8"/>
              </a:rPr>
              <a:t> - Programming challenges and Developer jobs</a:t>
            </a:r>
            <a:r>
              <a:rPr lang="en-US" dirty="0" smtClean="0"/>
              <a:t> or </a:t>
            </a:r>
            <a:r>
              <a:rPr lang="en-US" dirty="0" err="1" smtClean="0">
                <a:hlinkClick r:id="rId9"/>
              </a:rPr>
              <a:t>Codewars</a:t>
            </a:r>
            <a:r>
              <a:rPr lang="en-US" smtClean="0">
                <a:hlinkClick r:id="rId9"/>
              </a:rPr>
              <a:t>: Train your coding skills</a:t>
            </a:r>
            <a:r>
              <a:rPr lang="en-US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1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imparare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Se stai cercando di progredire rispetto alle attuali tendenze e imparare un linguaggio che sembra crescere enormemente - piuttosto che uno già esistente - allora non puoi scegliere niente di meglio che </a:t>
            </a:r>
            <a:r>
              <a:rPr lang="it-IT" dirty="0" err="1"/>
              <a:t>Python</a:t>
            </a:r>
            <a:r>
              <a:rPr lang="it-IT" dirty="0"/>
              <a:t>. Sempre più gli sviluppatori lo utilizzano, così come siti importanti come </a:t>
            </a:r>
            <a:r>
              <a:rPr lang="it-IT" dirty="0" err="1"/>
              <a:t>Instagram</a:t>
            </a:r>
            <a:r>
              <a:rPr lang="it-IT" dirty="0"/>
              <a:t> e </a:t>
            </a:r>
            <a:r>
              <a:rPr lang="it-IT" dirty="0" err="1"/>
              <a:t>YouTube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In tutto il mondo, è il linguaggio </a:t>
            </a:r>
            <a:r>
              <a:rPr lang="it-IT" dirty="0" err="1"/>
              <a:t>cpn</a:t>
            </a:r>
            <a:r>
              <a:rPr lang="it-IT" dirty="0"/>
              <a:t> la più rapida crescita in termini di popolarità in base al PYPL Popolarità del Programming Language Index </a:t>
            </a:r>
            <a:r>
              <a:rPr lang="it-IT" dirty="0" smtClean="0"/>
              <a:t>() , </a:t>
            </a:r>
            <a:r>
              <a:rPr lang="it-IT" dirty="0"/>
              <a:t>con una quota di mercato che aumenta del 7,7 per cento. È anche l'attuale il linguaggio di partenza per molte università, quindi ora è un ottimo momento per iniziare prima che diventi qualcosa che tutti possono fare.</a:t>
            </a:r>
          </a:p>
        </p:txBody>
      </p:sp>
    </p:spTree>
    <p:extLst>
      <p:ext uri="{BB962C8B-B14F-4D97-AF65-F5344CB8AC3E}">
        <p14:creationId xmlns:p14="http://schemas.microsoft.com/office/powerpoint/2010/main" val="21637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6596" y="365125"/>
            <a:ext cx="6080014" cy="18777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PYPL </a:t>
            </a:r>
            <a:r>
              <a:rPr lang="en-US" dirty="0" err="1"/>
              <a:t>PopularitY</a:t>
            </a:r>
            <a:r>
              <a:rPr lang="en-US" dirty="0"/>
              <a:t> of Programming Language </a:t>
            </a:r>
            <a:r>
              <a:rPr lang="en-US" dirty="0" smtClean="0"/>
              <a:t>Index </a:t>
            </a:r>
            <a:r>
              <a:rPr lang="en-US" sz="3600" dirty="0" smtClean="0"/>
              <a:t>(</a:t>
            </a:r>
            <a:r>
              <a:rPr lang="it-IT" sz="3600" dirty="0">
                <a:hlinkClick r:id="rId2"/>
              </a:rPr>
              <a:t>http://</a:t>
            </a:r>
            <a:r>
              <a:rPr lang="it-IT" sz="3600" dirty="0" smtClean="0">
                <a:hlinkClick r:id="rId2"/>
              </a:rPr>
              <a:t>pypl.github.io/PYPL.html</a:t>
            </a:r>
            <a:r>
              <a:rPr lang="it-IT" sz="3600" dirty="0" smtClean="0"/>
              <a:t>)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6596" y="2432649"/>
            <a:ext cx="5579853" cy="374431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Un indice creato per analizzare quanto spesso un tutorial di un linguaggio viene ricercato su Google.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882551" y="3088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10" y="142889"/>
            <a:ext cx="5362575" cy="66294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7" y="4175444"/>
            <a:ext cx="5707722" cy="2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Seaborn</a:t>
            </a:r>
            <a:r>
              <a:rPr lang="en-US" b="1" dirty="0"/>
              <a:t>: Python's Statistical Data Visualization Library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 https</a:t>
            </a:r>
            <a:r>
              <a:rPr lang="en-US" sz="2000" b="1" dirty="0"/>
              <a:t>://</a:t>
            </a:r>
            <a:r>
              <a:rPr lang="en-US" sz="2000" b="1" dirty="0" smtClean="0"/>
              <a:t>www.datacamp.com/community/tutorials/seaborn-python-tutorial#gs.E2PtXKU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Uno dei modi migliori ma anche più impegnativi per trasmettere le tue conoscenze è di visualizzarle: in questo modo puoi identificare più facilmente i modelli, coglierne i concetti difficili o attirare l'attenzione sugli elementi chiave. Se stai utilizzando </a:t>
            </a:r>
            <a:r>
              <a:rPr lang="it-IT" dirty="0" err="1"/>
              <a:t>Python</a:t>
            </a:r>
            <a:r>
              <a:rPr lang="it-IT" dirty="0"/>
              <a:t> per il Data Science, probabilmente avrai già usato </a:t>
            </a:r>
            <a:r>
              <a:rPr lang="it-IT" b="1" dirty="0" err="1"/>
              <a:t>Matplotlib</a:t>
            </a:r>
            <a:r>
              <a:rPr lang="it-IT" dirty="0"/>
              <a:t>, una libreria di disegno 2D che ti consente di creare figure adatte alla pubblicazione. Un altro pacchetto gratuito basato su questa libreria di visualizzazione dei dati è </a:t>
            </a:r>
            <a:r>
              <a:rPr lang="it-IT" b="1" dirty="0" err="1"/>
              <a:t>Seaborn</a:t>
            </a:r>
            <a:r>
              <a:rPr lang="it-IT" dirty="0"/>
              <a:t>, che fornisce un'interfaccia ad alto livello per disegnare grafici statistici.</a:t>
            </a:r>
          </a:p>
        </p:txBody>
      </p:sp>
    </p:spTree>
    <p:extLst>
      <p:ext uri="{BB962C8B-B14F-4D97-AF65-F5344CB8AC3E}">
        <p14:creationId xmlns:p14="http://schemas.microsoft.com/office/powerpoint/2010/main" val="15530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847"/>
          </a:xfrm>
        </p:spPr>
        <p:txBody>
          <a:bodyPr/>
          <a:lstStyle/>
          <a:p>
            <a:r>
              <a:rPr lang="en-US" b="1" dirty="0" err="1"/>
              <a:t>Seaborn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15972"/>
            <a:ext cx="813194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</a:rPr>
              <a:t>Seaborn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 vs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</a:rPr>
              <a:t>Matplotlib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Come caricare i dati per costruire dei grafi con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</a:rPr>
              <a:t>Seaborn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Caricamento in un Data Set  proprio della libreria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dirty="0">
                <a:solidFill>
                  <a:srgbClr val="3A3A3A"/>
                </a:solidFill>
              </a:rPr>
              <a:t>Caricamento </a:t>
            </a:r>
            <a:r>
              <a:rPr lang="it-IT" altLang="it-IT" dirty="0" smtClean="0">
                <a:solidFill>
                  <a:srgbClr val="3A3A3A"/>
                </a:solidFill>
              </a:rPr>
              <a:t>utilizzando i </a:t>
            </a:r>
            <a:r>
              <a:rPr lang="it-IT" altLang="it-IT" dirty="0" err="1" smtClean="0">
                <a:solidFill>
                  <a:srgbClr val="3A3A3A"/>
                </a:solidFill>
              </a:rPr>
              <a:t>DataFrame</a:t>
            </a:r>
            <a:r>
              <a:rPr lang="it-IT" altLang="it-IT" dirty="0" smtClean="0">
                <a:solidFill>
                  <a:srgbClr val="3A3A3A"/>
                </a:solidFill>
              </a:rPr>
              <a:t> della libreria PANDAS 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400" dirty="0" smtClean="0">
                <a:solidFill>
                  <a:srgbClr val="3A3A3A"/>
                </a:solidFill>
              </a:rPr>
              <a:t> Come visualizzare i grafi con </a:t>
            </a:r>
            <a:r>
              <a:rPr lang="it-IT" altLang="it-IT" sz="2400" dirty="0" err="1" smtClean="0">
                <a:solidFill>
                  <a:srgbClr val="3A3A3A"/>
                </a:solidFill>
              </a:rPr>
              <a:t>Seaborn</a:t>
            </a:r>
            <a:endParaRPr lang="it-IT" altLang="it-IT" sz="2400" dirty="0">
              <a:solidFill>
                <a:srgbClr val="3A3A3A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2"/>
              </a:rPr>
              <a:t>How To Use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2"/>
              </a:rPr>
              <a:t>Seaborn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2"/>
              </a:rPr>
              <a:t> With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2"/>
              </a:rPr>
              <a:t>Matplotlib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2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2"/>
              </a:rPr>
              <a:t>Defaults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How To Use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Seaborn’s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 Colors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As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 A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colormap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 in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Matplotlib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3"/>
              </a:rPr>
              <a:t>?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4"/>
              </a:rPr>
              <a:t>How To Scale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4"/>
              </a:rPr>
              <a:t>Seaborn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4"/>
              </a:rPr>
              <a:t> Plots For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4"/>
              </a:rPr>
              <a:t>Other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4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4"/>
              </a:rPr>
              <a:t>Context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5"/>
              </a:rPr>
              <a:t>How To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5"/>
              </a:rPr>
              <a:t>Temporarily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5"/>
              </a:rPr>
              <a:t> Set The Plot Style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6"/>
              </a:rPr>
              <a:t>How To Set The Figure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6"/>
              </a:rPr>
              <a:t>Size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6"/>
              </a:rPr>
              <a:t> in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6"/>
              </a:rPr>
              <a:t>Seaborn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7"/>
              </a:rPr>
              <a:t>How To Rotate Label Text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8"/>
              </a:rPr>
              <a:t>How To Set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cs typeface="Courier New" panose="02070309020205020404" pitchFamily="49" charset="0"/>
                <a:hlinkClick r:id="rId8"/>
              </a:rPr>
              <a:t>xlim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8"/>
              </a:rPr>
              <a:t> or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cs typeface="Courier New" panose="02070309020205020404" pitchFamily="49" charset="0"/>
                <a:hlinkClick r:id="rId8"/>
              </a:rPr>
              <a:t>ylim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8"/>
              </a:rPr>
              <a:t> in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8"/>
              </a:rPr>
              <a:t>Seaborn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9"/>
              </a:rPr>
              <a:t>How To Set Log Scale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10"/>
              </a:rPr>
              <a:t>How To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hlinkClick r:id="rId10"/>
              </a:rPr>
              <a:t>Add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hlinkClick r:id="rId10"/>
              </a:rPr>
              <a:t> A Title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3689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di Office</vt:lpstr>
      <vt:lpstr>How do I learn Python in depth?</vt:lpstr>
      <vt:lpstr>Perché imparare Python</vt:lpstr>
      <vt:lpstr>The PYPL PopularitY of Programming Language Index (http://pypl.github.io/PYPL.html) </vt:lpstr>
      <vt:lpstr>Seaborn: Python's Statistical Data Visualization Library   https://www.datacamp.com/community/tutorials/seaborn-python-tutorial#gs.E2PtXKU</vt:lpstr>
      <vt:lpstr>Seaborn</vt:lpstr>
    </vt:vector>
  </TitlesOfParts>
  <Company>INAIL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learn Python in depth?</dc:title>
  <dc:creator>Martina Roberto</dc:creator>
  <cp:lastModifiedBy>inail</cp:lastModifiedBy>
  <cp:revision>8</cp:revision>
  <dcterms:created xsi:type="dcterms:W3CDTF">2017-06-29T08:51:43Z</dcterms:created>
  <dcterms:modified xsi:type="dcterms:W3CDTF">2017-08-16T15:02:27Z</dcterms:modified>
</cp:coreProperties>
</file>