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6" autoAdjust="0"/>
    <p:restoredTop sz="72352" autoAdjust="0"/>
  </p:normalViewPr>
  <p:slideViewPr>
    <p:cSldViewPr snapToGrid="0">
      <p:cViewPr varScale="1">
        <p:scale>
          <a:sx n="52" d="100"/>
          <a:sy n="52" d="100"/>
        </p:scale>
        <p:origin x="13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BEF41-85C9-42FD-A04B-3F0431288CB3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DF8A9-189F-4FB8-97FD-EDEEB5FEA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6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modulo </a:t>
            </a:r>
            <a:r>
              <a:rPr lang="it-IT" dirty="0" err="1"/>
              <a:t>urllib</a:t>
            </a:r>
            <a:r>
              <a:rPr lang="it-IT" dirty="0"/>
              <a:t> della libreria standard </a:t>
            </a:r>
            <a:r>
              <a:rPr lang="it-IT" dirty="0" err="1"/>
              <a:t>Python</a:t>
            </a:r>
            <a:r>
              <a:rPr lang="it-IT" dirty="0"/>
              <a:t> mette a disposizione quasi tutte le principali funzionalità HTTP ma la sua interfaccia è molto frastagliata. Quel modulo è stato creato per tempi diversi - e un web diverso. Serve molto lavoro (addirittura anche l’</a:t>
            </a:r>
            <a:r>
              <a:rPr lang="it-IT" dirty="0" err="1"/>
              <a:t>overriding</a:t>
            </a:r>
            <a:r>
              <a:rPr lang="it-IT" dirty="0"/>
              <a:t> di metodi) per realizzare il più semplice dei task.</a:t>
            </a:r>
          </a:p>
          <a:p>
            <a:r>
              <a:rPr lang="it-IT" dirty="0"/>
              <a:t>Le cose non dovrebbero funzionare così. Non in </a:t>
            </a:r>
            <a:r>
              <a:rPr lang="it-IT" dirty="0" err="1"/>
              <a:t>Python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90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77" y="4059038"/>
            <a:ext cx="1489179" cy="11913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3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4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02" y="6272784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5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76980"/>
            <a:ext cx="5389946" cy="3406878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iquad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55448" y="176980"/>
            <a:ext cx="5389946" cy="34068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3" y="2373569"/>
            <a:ext cx="1548581" cy="9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44563" y="6320701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448" y="6320703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03720" y="6320702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9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86" y="6172200"/>
            <a:ext cx="850114" cy="5409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27.09.2017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39" y="6273919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5484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fld id="{66CD45B7-DFE2-4393-8D37-380FC36BF3AA}" type="slidenum">
              <a:rPr lang="de-DE" smtClean="0"/>
              <a:pPr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1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dirty="0" err="1">
                <a:solidFill>
                  <a:schemeClr val="tx1"/>
                </a:solidFill>
              </a:rPr>
              <a:t>parsing</a:t>
            </a:r>
            <a:r>
              <a:rPr dirty="0">
                <a:solidFill>
                  <a:schemeClr val="tx1"/>
                </a:solidFill>
              </a:rPr>
              <a:t> di una pagina web</a:t>
            </a:r>
            <a:endParaRPr lang="it-IT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  <p:extLst/>
          </p:nvPr>
        </p:nvSpPr>
        <p:spPr/>
        <p:txBody>
          <a:bodyPr/>
          <a:lstStyle/>
          <a:p>
            <a:r>
              <a:rPr b="1" dirty="0"/>
              <a:t>Effettuare il </a:t>
            </a:r>
            <a:r>
              <a:rPr b="1" dirty="0" err="1"/>
              <a:t>parsing</a:t>
            </a:r>
            <a:r>
              <a:rPr b="1" dirty="0"/>
              <a:t> di una pagina web</a:t>
            </a:r>
            <a:r>
              <a:rPr b="1" dirty="0">
                <a:ea typeface="Verdana"/>
                <a:cs typeface="Verdana"/>
              </a:rPr>
              <a:t> con </a:t>
            </a:r>
            <a:r>
              <a:rPr b="1" dirty="0" err="1">
                <a:ea typeface="Verdana"/>
                <a:cs typeface="Verdana"/>
              </a:rPr>
              <a:t>Python</a:t>
            </a:r>
            <a:endParaRPr lang="it-IT" b="1" dirty="0" err="1">
              <a:ea typeface="Verdana"/>
              <a:cs typeface="Verdana"/>
            </a:endParaRPr>
          </a:p>
          <a:p>
            <a:endParaRPr lang="it-IT" b="1" i="1" dirty="0"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modulo </a:t>
            </a:r>
            <a:r>
              <a:rPr dirty="0" err="1">
                <a:solidFill>
                  <a:schemeClr val="tx1"/>
                </a:solidFill>
              </a:rPr>
              <a:t>urllib</a:t>
            </a:r>
            <a:endParaRPr lang="it-IT" dirty="0" err="1">
              <a:solidFill>
                <a:schemeClr val="tx1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>
                <a:ea typeface="Verdana"/>
                <a:cs typeface="Verdana"/>
              </a:rPr>
              <a:t>Con </a:t>
            </a:r>
            <a:r>
              <a:rPr lang="it-IT" sz="2000" dirty="0" err="1">
                <a:ea typeface="Verdana"/>
                <a:cs typeface="Verdana"/>
              </a:rPr>
              <a:t>python</a:t>
            </a:r>
            <a:r>
              <a:rPr lang="it-IT" sz="2000" dirty="0">
                <a:ea typeface="Verdana"/>
                <a:cs typeface="Verdana"/>
              </a:rPr>
              <a:t> 3, effettuare richieste HTTP e dopo il </a:t>
            </a:r>
            <a:r>
              <a:rPr lang="it-IT" sz="2000" dirty="0" err="1">
                <a:ea typeface="Verdana"/>
                <a:cs typeface="Verdana"/>
              </a:rPr>
              <a:t>parsing</a:t>
            </a:r>
            <a:r>
              <a:rPr lang="it-IT" sz="2000" dirty="0">
                <a:ea typeface="Verdana"/>
                <a:cs typeface="Verdana"/>
              </a:rPr>
              <a:t>, è abbastanza immediato. Possiamo farlo in due modi, con le librerie </a:t>
            </a:r>
            <a:endParaRPr lang="it-IT" sz="1600" dirty="0">
              <a:solidFill>
                <a:srgbClr val="000000"/>
              </a:solidFill>
              <a:ea typeface="Verdana"/>
              <a:cs typeface="Verdana"/>
            </a:endParaRPr>
          </a:p>
          <a:p>
            <a:pPr marL="342900" indent="-342900">
              <a:buClr>
                <a:srgbClr val="9E3611"/>
              </a:buClr>
              <a:buFont typeface="Arial" pitchFamily="2" charset="2"/>
              <a:buChar char="•"/>
            </a:pPr>
            <a:r>
              <a:rPr lang="it-IT" sz="2000" b="1" dirty="0" err="1">
                <a:ea typeface="Verdana"/>
                <a:cs typeface="Verdana"/>
              </a:rPr>
              <a:t>urllib</a:t>
            </a:r>
            <a:endParaRPr lang="it-IT" sz="1600" dirty="0" err="1">
              <a:solidFill>
                <a:srgbClr val="000000"/>
              </a:solidFill>
              <a:ea typeface="Verdana"/>
              <a:cs typeface="Verdana"/>
            </a:endParaRPr>
          </a:p>
          <a:p>
            <a:pPr marL="342900" indent="-342900">
              <a:buClr>
                <a:srgbClr val="9E3611"/>
              </a:buClr>
              <a:buFont typeface="Arial" pitchFamily="2" charset="2"/>
              <a:buChar char="•"/>
            </a:pPr>
            <a:r>
              <a:rPr lang="it-IT" sz="2000" b="1" dirty="0" err="1">
                <a:ea typeface="Verdana"/>
                <a:cs typeface="Verdana"/>
              </a:rPr>
              <a:t>requests</a:t>
            </a:r>
            <a:r>
              <a:rPr lang="it-IT" sz="1600" dirty="0">
                <a:ea typeface="Verdana"/>
                <a:cs typeface="Verdana"/>
              </a:rPr>
              <a:t>.</a:t>
            </a:r>
            <a:endParaRPr lang="it-IT" sz="1600" dirty="0">
              <a:solidFill>
                <a:schemeClr val="tx1"/>
              </a:solidFill>
              <a:ea typeface="Verdana"/>
              <a:cs typeface="Verdana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3F7E95-2B64-4444-AF20-6E302D75D541}"/>
              </a:ext>
            </a:extLst>
          </p:cNvPr>
          <p:cNvSpPr txBox="1"/>
          <p:nvPr/>
        </p:nvSpPr>
        <p:spPr>
          <a:xfrm>
            <a:off x="0" y="279918"/>
            <a:ext cx="404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il modulo </a:t>
            </a:r>
            <a:r>
              <a:rPr lang="it-IT" sz="2400" b="1" dirty="0" err="1"/>
              <a:t>urllib</a:t>
            </a:r>
            <a:endParaRPr lang="it-IT" sz="2400" b="1" dirty="0"/>
          </a:p>
          <a:p>
            <a:endParaRPr lang="it-IT" sz="24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7DCDC89-6CF8-42C2-A0C4-549AE1AD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1504"/>
            <a:ext cx="4056147" cy="19896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5A5AE47-8253-4221-B6CA-B8077CD5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148" y="921504"/>
            <a:ext cx="4192114" cy="22897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68EC3E-32E7-4FEA-95F5-A15C67D3562F}"/>
              </a:ext>
            </a:extLst>
          </p:cNvPr>
          <p:cNvSpPr txBox="1"/>
          <p:nvPr/>
        </p:nvSpPr>
        <p:spPr>
          <a:xfrm>
            <a:off x="4056147" y="279918"/>
            <a:ext cx="404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il modulo </a:t>
            </a:r>
            <a:r>
              <a:rPr lang="it-IT" sz="2400" b="1" dirty="0" err="1"/>
              <a:t>requests</a:t>
            </a:r>
            <a:endParaRPr lang="it-IT" sz="2400" b="1" dirty="0"/>
          </a:p>
          <a:p>
            <a:endParaRPr lang="it-IT" sz="2400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8E716DB-28F5-4498-9367-2E793B72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90" y="727483"/>
            <a:ext cx="958384" cy="8557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7B7183-6005-49E3-A7F7-D3A7A4CA6728}"/>
              </a:ext>
            </a:extLst>
          </p:cNvPr>
          <p:cNvSpPr txBox="1"/>
          <p:nvPr/>
        </p:nvSpPr>
        <p:spPr>
          <a:xfrm>
            <a:off x="4056148" y="3552737"/>
            <a:ext cx="404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Requests</a:t>
            </a:r>
            <a:r>
              <a:rPr lang="it-IT" dirty="0"/>
              <a:t> è una libreria HTTP con licenza Apache2, scritta in </a:t>
            </a:r>
            <a:r>
              <a:rPr lang="it-IT" dirty="0" err="1"/>
              <a:t>Python</a:t>
            </a:r>
            <a:r>
              <a:rPr lang="it-IT" dirty="0"/>
              <a:t> per gli Esseri Umani.</a:t>
            </a:r>
          </a:p>
        </p:txBody>
      </p:sp>
    </p:spTree>
    <p:extLst>
      <p:ext uri="{BB962C8B-B14F-4D97-AF65-F5344CB8AC3E}">
        <p14:creationId xmlns:p14="http://schemas.microsoft.com/office/powerpoint/2010/main" val="1783504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0</TotalTime>
  <Words>135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Calibri</vt:lpstr>
      <vt:lpstr>Consolas</vt:lpstr>
      <vt:lpstr>Verdana</vt:lpstr>
      <vt:lpstr>Wingdings</vt:lpstr>
      <vt:lpstr>Legno</vt:lpstr>
      <vt:lpstr>parsing di una pagina web </vt:lpstr>
      <vt:lpstr>modulo urllib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 Algoritmi (Corso Zero)</dc:title>
  <dc:creator/>
  <cp:lastModifiedBy/>
  <cp:revision>9</cp:revision>
  <dcterms:created xsi:type="dcterms:W3CDTF">2012-07-30T23:18:30Z</dcterms:created>
  <dcterms:modified xsi:type="dcterms:W3CDTF">2017-09-27T07:17:18Z</dcterms:modified>
</cp:coreProperties>
</file>