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039A2-B751-4E55-87A3-459E0D208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960C13-FDD1-4772-82CE-B9FFF9C95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A7846D-9D66-43C6-944B-C26BBEAA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6734-7183-4404-A236-7CBFED046C3A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43925A-9B1B-4C6E-98B9-6AE7A5AD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691D1A-E339-4C0B-A3E8-9162875B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C985-97ED-40FD-AFB0-BE3ABCAEEC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944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8A739-577E-4140-AF8B-A2DC34F7D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32EF12-BA38-4F19-82FB-F7566B7D5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9EEE84-9D20-4047-9DB9-F99C9F62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6734-7183-4404-A236-7CBFED046C3A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EFF5AA-EC49-4474-9A29-CB878F97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D8EA74-9949-47F8-8DCF-9DCF5988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C985-97ED-40FD-AFB0-BE3ABCAEEC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191FC1-EBB7-4D48-A2C1-1AD4C4CD7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4A2B56-9F79-46AF-92C6-9BE483DF7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622B66-C966-409E-99B8-B48C07D55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6734-7183-4404-A236-7CBFED046C3A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5AE881-1FD2-4530-8BB6-9A4010C8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B557EA-1054-402B-AF8D-45A8822E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C985-97ED-40FD-AFB0-BE3ABCAEEC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034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4ADE9-B1B6-4EE9-865B-EC62574E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D5364D-BB11-4BBE-B9A7-C627143E9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C614BB-D8C8-4EA3-AA7C-F06848D6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6734-7183-4404-A236-7CBFED046C3A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77874D-2355-492A-B942-9657174D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2413A3-C8EA-4469-816D-55FDB84A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C985-97ED-40FD-AFB0-BE3ABCAEEC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748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61867-FB70-40BD-878C-79C4DD043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9E5390-CB6D-4238-89DA-41BCA7AE6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D63535-7A29-4616-A893-0328401C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6734-7183-4404-A236-7CBFED046C3A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017F13-4F4B-4D63-8EC6-AF259003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D37277-1817-4146-9199-38598CD7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C985-97ED-40FD-AFB0-BE3ABCAEEC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542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7957A-C75C-4E03-9176-013CE2FCA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D9CFB7-B1E8-40D0-A03B-DF6FDA0DA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72066D-2355-4BD4-946F-47E8DAFDD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46F074-6E8E-4990-95D0-84851B38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6734-7183-4404-A236-7CBFED046C3A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3F97E1-AF7A-4329-9C01-6F0F3A1C1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83764E-069E-4AC9-9D99-9F771FE4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C985-97ED-40FD-AFB0-BE3ABCAEEC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75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286FB-5930-4399-826D-7CC860274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82C00D-8159-4B1D-8E58-5B0ED01F2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831DAC-3564-4BC1-BBA7-CC08EDC0E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05128E-A945-4CE4-9FFF-78D341B40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51746E-CB77-4087-8B3F-2D5DA3CE7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3DFEDEE-8039-4D6F-96A1-F8016D01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6734-7183-4404-A236-7CBFED046C3A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0A03027-DDAD-48EC-AF64-961EEACA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68BAB59-ADAA-46B4-AB57-E2EC9CC02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C985-97ED-40FD-AFB0-BE3ABCAEEC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885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065EF-131D-4C92-A181-F5806E25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F252C-60E6-4FA4-974F-E604FDE7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6734-7183-4404-A236-7CBFED046C3A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83707A-8D50-4C88-9883-0CF1DC64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36A576-ED60-4817-9F69-0F566BC3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C985-97ED-40FD-AFB0-BE3ABCAEEC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462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EACB0A6-7BE8-422A-B31A-F80AB807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6734-7183-4404-A236-7CBFED046C3A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D13079-E844-48F8-AA74-B03C458F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A5EA1E-EA05-483C-BB0F-2AD350A9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C985-97ED-40FD-AFB0-BE3ABCAEEC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356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0234D-EF20-401B-A512-39AA1F3E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AEF23D-B2AE-4FC6-A7B6-79327B9B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7983357-24ED-4C05-9FDD-6F6134A5A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C65661-29D1-45C3-8604-BAC91FE5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6734-7183-4404-A236-7CBFED046C3A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7098F4-1021-4BD1-B4AA-105FF370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D3B7BF-05DF-487E-8A21-384EAEB9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C985-97ED-40FD-AFB0-BE3ABCAEEC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270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A2C15-C611-4ED2-B90F-FF460A6F6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8E3CEE-822F-4555-B86C-A9157C317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EB1D49-C086-4F4D-9416-7CE9E64E3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93D338-5CDB-49A2-8804-8D528876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6734-7183-4404-A236-7CBFED046C3A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7DFC46-57DB-4A42-B1B3-9E54B037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83E740-0ECD-42A4-B0F1-A10BAA9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C985-97ED-40FD-AFB0-BE3ABCAEEC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52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D800CC-7739-4191-BE89-298F645A0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9CCBA6-386B-4A07-8F13-BC13BA809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3AF9A3-9689-4135-91D6-9FB576514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06734-7183-4404-A236-7CBFED046C3A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12EBED-9114-4B38-86C2-82B633552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03D060-B65D-4D9D-AE5E-40D1FDE2E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8C985-97ED-40FD-AFB0-BE3ABCAEEC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56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enriquecr@correo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arriba y abajo 3">
            <a:extLst>
              <a:ext uri="{FF2B5EF4-FFF2-40B4-BE49-F238E27FC236}">
                <a16:creationId xmlns:a16="http://schemas.microsoft.com/office/drawing/2014/main" id="{07EBFFE7-003C-451F-AF58-0E2DFA11D2B2}"/>
              </a:ext>
            </a:extLst>
          </p:cNvPr>
          <p:cNvSpPr/>
          <p:nvPr/>
        </p:nvSpPr>
        <p:spPr>
          <a:xfrm>
            <a:off x="1078301" y="1470804"/>
            <a:ext cx="1526875" cy="39163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0712D82-4352-4B31-9C52-9415A7E23386}"/>
              </a:ext>
            </a:extLst>
          </p:cNvPr>
          <p:cNvSpPr txBox="1"/>
          <p:nvPr/>
        </p:nvSpPr>
        <p:spPr>
          <a:xfrm>
            <a:off x="3881887" y="5589917"/>
            <a:ext cx="7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Down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F009078-EDEF-4C8B-AC10-61FE2F1B9852}"/>
              </a:ext>
            </a:extLst>
          </p:cNvPr>
          <p:cNvSpPr txBox="1"/>
          <p:nvPr/>
        </p:nvSpPr>
        <p:spPr>
          <a:xfrm>
            <a:off x="4035326" y="87477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up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B15C816-85DD-4D7E-A7E6-97D99F59D67F}"/>
              </a:ext>
            </a:extLst>
          </p:cNvPr>
          <p:cNvSpPr txBox="1"/>
          <p:nvPr/>
        </p:nvSpPr>
        <p:spPr>
          <a:xfrm>
            <a:off x="3252158" y="2586017"/>
            <a:ext cx="3660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Modelo – Lógica de negocio</a:t>
            </a:r>
          </a:p>
          <a:p>
            <a:r>
              <a:rPr lang="es-MX" dirty="0"/>
              <a:t>Vista – Interfaz de usuario</a:t>
            </a:r>
          </a:p>
          <a:p>
            <a:r>
              <a:rPr lang="es-MX" dirty="0"/>
              <a:t>Controlador – capturador de peticiones </a:t>
            </a:r>
            <a:r>
              <a:rPr lang="es-MX" dirty="0" err="1"/>
              <a:t>reponder</a:t>
            </a:r>
            <a:r>
              <a:rPr lang="es-MX" dirty="0"/>
              <a:t> texto, html, </a:t>
            </a:r>
            <a:r>
              <a:rPr lang="es-MX" dirty="0" err="1"/>
              <a:t>json</a:t>
            </a:r>
            <a:r>
              <a:rPr lang="es-MX" dirty="0"/>
              <a:t>, </a:t>
            </a:r>
            <a:r>
              <a:rPr lang="es-MX" dirty="0" err="1"/>
              <a:t>xml</a:t>
            </a:r>
            <a:r>
              <a:rPr lang="es-MX" dirty="0"/>
              <a:t>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A936786-E87C-4A2B-B5F2-967F4B5B0508}"/>
              </a:ext>
            </a:extLst>
          </p:cNvPr>
          <p:cNvSpPr txBox="1"/>
          <p:nvPr/>
        </p:nvSpPr>
        <p:spPr>
          <a:xfrm>
            <a:off x="6659592" y="810883"/>
            <a:ext cx="357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FRONTEND – BACKEND (FULLSTACK)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6BBB480-D211-4C8D-976B-E1CEB0D0A655}"/>
              </a:ext>
            </a:extLst>
          </p:cNvPr>
          <p:cNvSpPr txBox="1"/>
          <p:nvPr/>
        </p:nvSpPr>
        <p:spPr>
          <a:xfrm>
            <a:off x="8764438" y="2586017"/>
            <a:ext cx="299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Vista: respuestas del Backend </a:t>
            </a:r>
          </a:p>
          <a:p>
            <a:r>
              <a:rPr lang="es-MX" dirty="0"/>
              <a:t>(JSON)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1A34780-33E1-4F48-82FF-5E811384ED8E}"/>
              </a:ext>
            </a:extLst>
          </p:cNvPr>
          <p:cNvSpPr txBox="1"/>
          <p:nvPr/>
        </p:nvSpPr>
        <p:spPr>
          <a:xfrm>
            <a:off x="8722055" y="3533320"/>
            <a:ext cx="350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Controlador: delegar las peticiones </a:t>
            </a:r>
          </a:p>
          <a:p>
            <a:r>
              <a:rPr lang="es-MX" dirty="0"/>
              <a:t>Que llegan al servidor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0ACEE4C-297E-45B6-8C7E-EBE9F773A59C}"/>
              </a:ext>
            </a:extLst>
          </p:cNvPr>
          <p:cNvSpPr txBox="1"/>
          <p:nvPr/>
        </p:nvSpPr>
        <p:spPr>
          <a:xfrm>
            <a:off x="8764438" y="4433501"/>
            <a:ext cx="3001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Modelo: </a:t>
            </a:r>
            <a:r>
              <a:rPr lang="es-MX" dirty="0" err="1"/>
              <a:t>persitencia</a:t>
            </a:r>
            <a:r>
              <a:rPr lang="es-MX" dirty="0"/>
              <a:t> de datos (acceso a datos) </a:t>
            </a:r>
            <a:r>
              <a:rPr lang="es-MX" dirty="0" err="1"/>
              <a:t>logica</a:t>
            </a:r>
            <a:r>
              <a:rPr lang="es-MX" dirty="0"/>
              <a:t> de negocio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412E7D9-107B-476D-9FD7-2B0E331EDBB3}"/>
              </a:ext>
            </a:extLst>
          </p:cNvPr>
          <p:cNvSpPr txBox="1"/>
          <p:nvPr/>
        </p:nvSpPr>
        <p:spPr>
          <a:xfrm>
            <a:off x="8764438" y="5636083"/>
            <a:ext cx="177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Base de datos: 3,</a:t>
            </a:r>
          </a:p>
          <a:p>
            <a:r>
              <a:rPr lang="es-MX" dirty="0"/>
              <a:t>Vista: 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E93BBB0-1231-4B47-A178-C498D8C981B7}"/>
              </a:ext>
            </a:extLst>
          </p:cNvPr>
          <p:cNvSpPr txBox="1"/>
          <p:nvPr/>
        </p:nvSpPr>
        <p:spPr>
          <a:xfrm>
            <a:off x="2113472" y="405442"/>
            <a:ext cx="366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CLIENTE - SERVIDOR</a:t>
            </a:r>
          </a:p>
        </p:txBody>
      </p:sp>
    </p:spTree>
    <p:extLst>
      <p:ext uri="{BB962C8B-B14F-4D97-AF65-F5344CB8AC3E}">
        <p14:creationId xmlns:p14="http://schemas.microsoft.com/office/powerpoint/2010/main" val="210646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5AAFCA-480A-45B0-9380-AAE478544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3079"/>
            <a:ext cx="10515600" cy="5693884"/>
          </a:xfrm>
        </p:spPr>
        <p:txBody>
          <a:bodyPr>
            <a:normAutofit/>
          </a:bodyPr>
          <a:lstStyle/>
          <a:p>
            <a:r>
              <a:rPr lang="es-MX" dirty="0"/>
              <a:t>Necesito un sistema para gestionar mis empleados, donde viven, y sus datos de contacto (correo, teléfono, </a:t>
            </a:r>
            <a:r>
              <a:rPr lang="es-MX" dirty="0" err="1"/>
              <a:t>whats</a:t>
            </a:r>
            <a:r>
              <a:rPr lang="es-MX" dirty="0"/>
              <a:t>, </a:t>
            </a:r>
            <a:r>
              <a:rPr lang="es-MX" dirty="0" err="1"/>
              <a:t>face</a:t>
            </a:r>
            <a:r>
              <a:rPr lang="es-MX" dirty="0"/>
              <a:t>, …)</a:t>
            </a:r>
          </a:p>
          <a:p>
            <a:r>
              <a:rPr lang="es-MX" dirty="0"/>
              <a:t>Estructura</a:t>
            </a:r>
          </a:p>
          <a:p>
            <a:r>
              <a:rPr lang="es-MX" dirty="0"/>
              <a:t>Empleado</a:t>
            </a:r>
          </a:p>
          <a:p>
            <a:r>
              <a:rPr lang="es-MX" dirty="0"/>
              <a:t>Id</a:t>
            </a:r>
          </a:p>
          <a:p>
            <a:r>
              <a:rPr lang="es-MX" dirty="0"/>
              <a:t>nombre</a:t>
            </a:r>
          </a:p>
          <a:p>
            <a:r>
              <a:rPr lang="es-MX" dirty="0"/>
              <a:t>Paterno</a:t>
            </a:r>
          </a:p>
          <a:p>
            <a:r>
              <a:rPr lang="es-MX" dirty="0"/>
              <a:t>materno</a:t>
            </a:r>
          </a:p>
          <a:p>
            <a:r>
              <a:rPr lang="es-MX" dirty="0"/>
              <a:t>Dirección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05F4450-0129-46FF-B3E7-FC3D0F054940}"/>
              </a:ext>
            </a:extLst>
          </p:cNvPr>
          <p:cNvSpPr txBox="1"/>
          <p:nvPr/>
        </p:nvSpPr>
        <p:spPr>
          <a:xfrm>
            <a:off x="4267199" y="2314358"/>
            <a:ext cx="21932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Datos contacto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Id_empleado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Id_catalogo_datos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Contacto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01927C-4C4B-4C79-B3B9-E79B3AAF5C98}"/>
              </a:ext>
            </a:extLst>
          </p:cNvPr>
          <p:cNvSpPr txBox="1"/>
          <p:nvPr/>
        </p:nvSpPr>
        <p:spPr>
          <a:xfrm>
            <a:off x="7696088" y="2314358"/>
            <a:ext cx="3389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Catalogo_tipo_contacto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Tipo_dato</a:t>
            </a:r>
            <a:r>
              <a:rPr lang="es-MX" dirty="0"/>
              <a:t> (correo, teléfono, …)</a:t>
            </a:r>
          </a:p>
        </p:txBody>
      </p:sp>
    </p:spTree>
    <p:extLst>
      <p:ext uri="{BB962C8B-B14F-4D97-AF65-F5344CB8AC3E}">
        <p14:creationId xmlns:p14="http://schemas.microsoft.com/office/powerpoint/2010/main" val="377327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024D8-0D51-4731-B04F-310FADFDF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Backend lo único publico es “</a:t>
            </a:r>
            <a:r>
              <a:rPr lang="es-MX" dirty="0" err="1"/>
              <a:t>rutas.php</a:t>
            </a:r>
            <a:r>
              <a:rPr lang="es-MX" dirty="0"/>
              <a:t>”</a:t>
            </a:r>
          </a:p>
          <a:p>
            <a:r>
              <a:rPr lang="es-MX" dirty="0" err="1"/>
              <a:t>Rutas.php</a:t>
            </a:r>
            <a:r>
              <a:rPr lang="es-MX" dirty="0"/>
              <a:t> controlar  las peticiones al servidor</a:t>
            </a:r>
          </a:p>
          <a:p>
            <a:pPr lvl="1"/>
            <a:r>
              <a:rPr lang="es-MX" dirty="0"/>
              <a:t>GET, POST, DELETE, PUT, HEADER, ….</a:t>
            </a:r>
          </a:p>
          <a:p>
            <a:pPr lvl="1"/>
            <a:r>
              <a:rPr lang="es-MX" dirty="0"/>
              <a:t>Parámetros de la ruta GET</a:t>
            </a:r>
          </a:p>
        </p:txBody>
      </p:sp>
    </p:spTree>
    <p:extLst>
      <p:ext uri="{BB962C8B-B14F-4D97-AF65-F5344CB8AC3E}">
        <p14:creationId xmlns:p14="http://schemas.microsoft.com/office/powerpoint/2010/main" val="255663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CA911BC-BD1D-4896-82A6-9CF343F68280}"/>
              </a:ext>
            </a:extLst>
          </p:cNvPr>
          <p:cNvSpPr/>
          <p:nvPr/>
        </p:nvSpPr>
        <p:spPr>
          <a:xfrm>
            <a:off x="5156556" y="785611"/>
            <a:ext cx="2163651" cy="888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9F3756E6-C82F-462D-AB2F-80C681D5D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089063"/>
              </p:ext>
            </p:extLst>
          </p:nvPr>
        </p:nvGraphicFramePr>
        <p:xfrm>
          <a:off x="1143356" y="2201474"/>
          <a:ext cx="10859754" cy="4424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959">
                  <a:extLst>
                    <a:ext uri="{9D8B030D-6E8A-4147-A177-3AD203B41FA5}">
                      <a16:colId xmlns:a16="http://schemas.microsoft.com/office/drawing/2014/main" val="88993670"/>
                    </a:ext>
                  </a:extLst>
                </a:gridCol>
                <a:gridCol w="1809959">
                  <a:extLst>
                    <a:ext uri="{9D8B030D-6E8A-4147-A177-3AD203B41FA5}">
                      <a16:colId xmlns:a16="http://schemas.microsoft.com/office/drawing/2014/main" val="1234242617"/>
                    </a:ext>
                  </a:extLst>
                </a:gridCol>
                <a:gridCol w="1809959">
                  <a:extLst>
                    <a:ext uri="{9D8B030D-6E8A-4147-A177-3AD203B41FA5}">
                      <a16:colId xmlns:a16="http://schemas.microsoft.com/office/drawing/2014/main" val="3979334384"/>
                    </a:ext>
                  </a:extLst>
                </a:gridCol>
                <a:gridCol w="1809959">
                  <a:extLst>
                    <a:ext uri="{9D8B030D-6E8A-4147-A177-3AD203B41FA5}">
                      <a16:colId xmlns:a16="http://schemas.microsoft.com/office/drawing/2014/main" val="1515200730"/>
                    </a:ext>
                  </a:extLst>
                </a:gridCol>
                <a:gridCol w="1809959">
                  <a:extLst>
                    <a:ext uri="{9D8B030D-6E8A-4147-A177-3AD203B41FA5}">
                      <a16:colId xmlns:a16="http://schemas.microsoft.com/office/drawing/2014/main" val="693978088"/>
                    </a:ext>
                  </a:extLst>
                </a:gridCol>
                <a:gridCol w="1809959">
                  <a:extLst>
                    <a:ext uri="{9D8B030D-6E8A-4147-A177-3AD203B41FA5}">
                      <a16:colId xmlns:a16="http://schemas.microsoft.com/office/drawing/2014/main" val="1293775686"/>
                    </a:ext>
                  </a:extLst>
                </a:gridCol>
              </a:tblGrid>
              <a:tr h="987047"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Nombre completo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direccion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cumpleaños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Datos de contacto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operaciones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443732"/>
                  </a:ext>
                </a:extLst>
              </a:tr>
              <a:tr h="987047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Enrique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Una calle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01 de enero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teléfono: 246123654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Correo: </a:t>
                      </a:r>
                      <a:r>
                        <a:rPr lang="es-MX" dirty="0">
                          <a:hlinkClick r:id="rId2"/>
                        </a:rPr>
                        <a:t>enriquecr@correo.com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369693"/>
                  </a:ext>
                </a:extLst>
              </a:tr>
              <a:tr h="987047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243689"/>
                  </a:ext>
                </a:extLst>
              </a:tr>
              <a:tr h="987047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673365"/>
                  </a:ext>
                </a:extLst>
              </a:tr>
            </a:tbl>
          </a:graphicData>
        </a:graphic>
      </p:graphicFrame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DD23AD0-AC35-4569-B6CA-F7C980263409}"/>
              </a:ext>
            </a:extLst>
          </p:cNvPr>
          <p:cNvSpPr/>
          <p:nvPr/>
        </p:nvSpPr>
        <p:spPr>
          <a:xfrm>
            <a:off x="10585005" y="3429000"/>
            <a:ext cx="463639" cy="579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A58F37B-32EC-4347-8076-DA6EEDB950B2}"/>
              </a:ext>
            </a:extLst>
          </p:cNvPr>
          <p:cNvSpPr/>
          <p:nvPr/>
        </p:nvSpPr>
        <p:spPr>
          <a:xfrm>
            <a:off x="11339848" y="3429000"/>
            <a:ext cx="463639" cy="5795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1C30BCD-2FB0-432A-B61C-8194B83ECD87}"/>
              </a:ext>
            </a:extLst>
          </p:cNvPr>
          <p:cNvSpPr/>
          <p:nvPr/>
        </p:nvSpPr>
        <p:spPr>
          <a:xfrm>
            <a:off x="10494135" y="4159876"/>
            <a:ext cx="1309352" cy="3758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Datos de contacto</a:t>
            </a:r>
          </a:p>
        </p:txBody>
      </p:sp>
    </p:spTree>
    <p:extLst>
      <p:ext uri="{BB962C8B-B14F-4D97-AF65-F5344CB8AC3E}">
        <p14:creationId xmlns:p14="http://schemas.microsoft.com/office/powerpoint/2010/main" val="209206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CF7702B-1C09-48B9-9F77-0005200CD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156249"/>
              </p:ext>
            </p:extLst>
          </p:nvPr>
        </p:nvGraphicFramePr>
        <p:xfrm>
          <a:off x="2032000" y="71966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856061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59414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4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763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apellidos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15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direcion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66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genero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72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fecha_ de nacimiento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453995"/>
                  </a:ext>
                </a:extLst>
              </a:tr>
            </a:tbl>
          </a:graphicData>
        </a:graphic>
      </p:graphicFrame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0EBE145-9BE6-4D68-821E-2AA4DE65D1E9}"/>
              </a:ext>
            </a:extLst>
          </p:cNvPr>
          <p:cNvSpPr/>
          <p:nvPr/>
        </p:nvSpPr>
        <p:spPr>
          <a:xfrm>
            <a:off x="3219719" y="4932608"/>
            <a:ext cx="2434107" cy="99167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3426878-F7BB-4B3C-92A7-ADF5FCCF53F2}"/>
              </a:ext>
            </a:extLst>
          </p:cNvPr>
          <p:cNvSpPr/>
          <p:nvPr/>
        </p:nvSpPr>
        <p:spPr>
          <a:xfrm>
            <a:off x="6437291" y="4932607"/>
            <a:ext cx="2434107" cy="9916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Cancelar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B3731F23-61A0-4522-AD53-FFE86802A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580156"/>
              </p:ext>
            </p:extLst>
          </p:nvPr>
        </p:nvGraphicFramePr>
        <p:xfrm>
          <a:off x="2032000" y="355268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958721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67771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27519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contacto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operaciones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20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Cat_tipo</a:t>
                      </a:r>
                      <a:r>
                        <a:rPr lang="es-MX" dirty="0"/>
                        <a:t> dato contacto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607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53003"/>
                  </a:ext>
                </a:extLst>
              </a:tr>
            </a:tbl>
          </a:graphicData>
        </a:graphic>
      </p:graphicFrame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6FE28F9-3819-4E54-B3F6-CB665FD1045B}"/>
              </a:ext>
            </a:extLst>
          </p:cNvPr>
          <p:cNvSpPr/>
          <p:nvPr/>
        </p:nvSpPr>
        <p:spPr>
          <a:xfrm>
            <a:off x="9053848" y="3065172"/>
            <a:ext cx="1468191" cy="3638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DC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9C0297B-020E-4CC1-8583-89480B832519}"/>
              </a:ext>
            </a:extLst>
          </p:cNvPr>
          <p:cNvSpPr/>
          <p:nvPr/>
        </p:nvSpPr>
        <p:spPr>
          <a:xfrm>
            <a:off x="8152327" y="4036980"/>
            <a:ext cx="1004552" cy="2060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</a:p>
        </p:txBody>
      </p:sp>
    </p:spTree>
    <p:extLst>
      <p:ext uri="{BB962C8B-B14F-4D97-AF65-F5344CB8AC3E}">
        <p14:creationId xmlns:p14="http://schemas.microsoft.com/office/powerpoint/2010/main" val="212129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693CE-9BEF-47CF-93D5-AA8C199F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Despliegue de apps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D2AECC-1C60-48E6-814B-2683B1FCE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Hosting compartido</a:t>
            </a:r>
          </a:p>
          <a:p>
            <a:r>
              <a:rPr lang="es-MX" dirty="0"/>
              <a:t>Hosting dedicados</a:t>
            </a:r>
          </a:p>
          <a:p>
            <a:r>
              <a:rPr lang="es-MX" dirty="0"/>
              <a:t>Maquinas virtuales (</a:t>
            </a:r>
            <a:r>
              <a:rPr lang="es-MX" dirty="0" err="1"/>
              <a:t>azure</a:t>
            </a:r>
            <a:r>
              <a:rPr lang="es-MX" dirty="0"/>
              <a:t>, </a:t>
            </a:r>
            <a:r>
              <a:rPr lang="es-MX" dirty="0" err="1"/>
              <a:t>aws</a:t>
            </a:r>
            <a:r>
              <a:rPr lang="es-MX" dirty="0"/>
              <a:t>, Oracle, </a:t>
            </a:r>
            <a:r>
              <a:rPr lang="es-MX" dirty="0" err="1"/>
              <a:t>alibaba</a:t>
            </a:r>
            <a:r>
              <a:rPr lang="es-MX" dirty="0"/>
              <a:t>,…)</a:t>
            </a:r>
          </a:p>
          <a:p>
            <a:r>
              <a:rPr lang="es-MX" dirty="0"/>
              <a:t>Maquina fisca para servidor ($$$$$$) seguridad, en servidores, en redes ….</a:t>
            </a:r>
          </a:p>
        </p:txBody>
      </p:sp>
    </p:spTree>
    <p:extLst>
      <p:ext uri="{BB962C8B-B14F-4D97-AF65-F5344CB8AC3E}">
        <p14:creationId xmlns:p14="http://schemas.microsoft.com/office/powerpoint/2010/main" val="30536453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255</Words>
  <Application>Microsoft Office PowerPoint</Application>
  <PresentationFormat>Panorámica</PresentationFormat>
  <Paragraphs>68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Despliegue de apps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Corona Ricaño</dc:creator>
  <cp:lastModifiedBy>Enrique Corona Ricaño</cp:lastModifiedBy>
  <cp:revision>4</cp:revision>
  <dcterms:created xsi:type="dcterms:W3CDTF">2022-02-22T05:12:54Z</dcterms:created>
  <dcterms:modified xsi:type="dcterms:W3CDTF">2022-02-26T02:04:31Z</dcterms:modified>
</cp:coreProperties>
</file>