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4436725" cy="92694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8066C4-8553-442D-8DAB-BA2E5B346F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21440" y="2168280"/>
            <a:ext cx="1299132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21440" y="4976640"/>
            <a:ext cx="1299132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1E335A-D1DA-40C7-88AC-BC4E11FACB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21440" y="2168280"/>
            <a:ext cx="633960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378560" y="2168280"/>
            <a:ext cx="633960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21440" y="4976640"/>
            <a:ext cx="633960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378560" y="4976640"/>
            <a:ext cx="633960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0D8F6E-77BD-4239-8DC4-A6E8E12816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21440" y="2168280"/>
            <a:ext cx="418284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13800" y="2168280"/>
            <a:ext cx="418284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506160" y="2168280"/>
            <a:ext cx="418284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21440" y="4976640"/>
            <a:ext cx="418284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13800" y="4976640"/>
            <a:ext cx="418284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506160" y="4976640"/>
            <a:ext cx="418284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D7B248-2491-4954-AC34-CC5ACFA28A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1440" y="2168280"/>
            <a:ext cx="12991320" cy="537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25B9F1-1F7C-4E34-A520-7F53E7C3D1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1440" y="2168280"/>
            <a:ext cx="12991320" cy="537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B3A7B3-0555-4314-B403-6D6CAE0BAC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1440" y="2168280"/>
            <a:ext cx="6339600" cy="537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378560" y="2168280"/>
            <a:ext cx="6339600" cy="537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D40C4D-6D83-4F71-9665-26C9B16A99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0A4FA6-BDE5-444C-94CF-DA24DBF34B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92160" y="493560"/>
            <a:ext cx="12449520" cy="83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53D89D-BAB6-4299-840D-C27D545FD5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21440" y="2168280"/>
            <a:ext cx="633960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378560" y="2168280"/>
            <a:ext cx="6339600" cy="537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21440" y="4976640"/>
            <a:ext cx="633960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FA76F3-420D-41BB-8AC8-DAF1DF9196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21440" y="2168280"/>
            <a:ext cx="6339600" cy="537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378560" y="2168280"/>
            <a:ext cx="633960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378560" y="4976640"/>
            <a:ext cx="633960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32904B-8004-400B-8B01-07A7A12E94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7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21440" y="2168280"/>
            <a:ext cx="633960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378560" y="2168280"/>
            <a:ext cx="633960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21440" y="4976640"/>
            <a:ext cx="12991320" cy="256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2316"/>
              </a:spcBef>
              <a:buNone/>
            </a:pP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2580BE-1EE4-4195-B24B-36B2A4DADA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781880" y="8591400"/>
            <a:ext cx="4871160" cy="49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0195200" y="8591400"/>
            <a:ext cx="3246840" cy="49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87A7E8-3C27-4E9E-BF4B-9BACCE3DADBC}" type="slidenum">
              <a:rPr b="0" lang="en-GB" sz="989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992160" y="8591400"/>
            <a:ext cx="3246840" cy="49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21440" y="2168280"/>
            <a:ext cx="12991320" cy="537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23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523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523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458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458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3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92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392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9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27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32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4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7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327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4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7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327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4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7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3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eur02.safelinks.protection.outlook.com/?url=http%3A%2F%2Fschema.org%2F&amp;data=05%7C01%7Cmikel.val-calvo%40partners.basf.com%7C6b7931db73bb4c499cef08dbc4dc1aff%7Cecaa386bc8df4ce0ad01740cbdb5ba55%7C0%7C0%7C638320221859817054%7CUnknown%7CTWFpbGZsb3d8eyJWIjoiMC4wLjAwMDAiLCJQIjoiV2luMzIiLCJBTiI6Ik1haWwiLCJXVCI6Mn0%3D%7C3000%7C%7C%7C&amp;sdata=DK6zHWMaAQOxJv7RzLbgbDgjHIuWDWaNHfE0bkcB9jI%3D&amp;reserved=0" TargetMode="External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: esquinas redondeadas 212"/>
          <p:cNvSpPr/>
          <p:nvPr/>
        </p:nvSpPr>
        <p:spPr>
          <a:xfrm>
            <a:off x="5039280" y="4572720"/>
            <a:ext cx="5818680" cy="418356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Rectángulo: esquinas redondeadas 304"/>
          <p:cNvSpPr/>
          <p:nvPr/>
        </p:nvSpPr>
        <p:spPr>
          <a:xfrm>
            <a:off x="3182400" y="3740760"/>
            <a:ext cx="1856160" cy="74052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Conector: angular 322"/>
          <p:cNvCxnSpPr>
            <a:stCxn id="42" idx="3"/>
            <a:endCxn id="44" idx="1"/>
          </p:cNvCxnSpPr>
          <p:nvPr/>
        </p:nvCxnSpPr>
        <p:spPr>
          <a:xfrm flipV="1">
            <a:off x="5038560" y="1981080"/>
            <a:ext cx="3222360" cy="2130120"/>
          </a:xfrm>
          <a:prstGeom prst="bentConnector3">
            <a:avLst>
              <a:gd name="adj1" fmla="val 500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45" name="Rectángulo: esquinas redondeadas 303"/>
          <p:cNvSpPr/>
          <p:nvPr/>
        </p:nvSpPr>
        <p:spPr>
          <a:xfrm>
            <a:off x="5275800" y="4803120"/>
            <a:ext cx="1940760" cy="91980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Conector: angular 30"/>
          <p:cNvCxnSpPr/>
          <p:nvPr/>
        </p:nvCxnSpPr>
        <p:spPr>
          <a:xfrm flipH="1" flipV="1" rot="5400000">
            <a:off x="1400040" y="3154320"/>
            <a:ext cx="1461240" cy="183240"/>
          </a:xfrm>
          <a:prstGeom prst="bentConnector3">
            <a:avLst>
              <a:gd name="adj1" fmla="val 500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47" name="Rectángulo: esquinas redondeadas 5"/>
          <p:cNvSpPr/>
          <p:nvPr/>
        </p:nvSpPr>
        <p:spPr>
          <a:xfrm>
            <a:off x="3331080" y="4803120"/>
            <a:ext cx="1229040" cy="91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ángulo: esquinas redondeadas 9"/>
          <p:cNvSpPr/>
          <p:nvPr/>
        </p:nvSpPr>
        <p:spPr>
          <a:xfrm>
            <a:off x="8163360" y="3141720"/>
            <a:ext cx="169308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2266200" y="6499080"/>
            <a:ext cx="1308600" cy="1493640"/>
          </a:xfrm>
          <a:prstGeom prst="rect">
            <a:avLst/>
          </a:prstGeom>
          <a:ln w="0">
            <a:noFill/>
          </a:ln>
        </p:spPr>
      </p:pic>
      <p:sp>
        <p:nvSpPr>
          <p:cNvPr id="50" name="CuadroTexto 21"/>
          <p:cNvSpPr/>
          <p:nvPr/>
        </p:nvSpPr>
        <p:spPr>
          <a:xfrm>
            <a:off x="648000" y="-158760"/>
            <a:ext cx="48294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ONTOGENIX v-0.1.4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1" name="Conector: angular 28"/>
          <p:cNvCxnSpPr>
            <a:stCxn id="49" idx="0"/>
            <a:endCxn id="47" idx="1"/>
          </p:cNvCxnSpPr>
          <p:nvPr/>
        </p:nvCxnSpPr>
        <p:spPr>
          <a:xfrm flipH="1" flipV="1" rot="5400000">
            <a:off x="2507400" y="5675760"/>
            <a:ext cx="1236600" cy="4111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2" name="Conector: angular 40"/>
          <p:cNvCxnSpPr>
            <a:stCxn id="42" idx="3"/>
            <a:endCxn id="45" idx="0"/>
          </p:cNvCxnSpPr>
          <p:nvPr/>
        </p:nvCxnSpPr>
        <p:spPr>
          <a:xfrm>
            <a:off x="5038560" y="4110840"/>
            <a:ext cx="1207800" cy="6926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53" name="Conector recto de flecha 283"/>
          <p:cNvCxnSpPr>
            <a:stCxn id="45" idx="3"/>
            <a:endCxn id="54" idx="1"/>
          </p:cNvCxnSpPr>
          <p:nvPr/>
        </p:nvCxnSpPr>
        <p:spPr>
          <a:xfrm>
            <a:off x="7216560" y="5262840"/>
            <a:ext cx="1348200" cy="421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55" name="Conector recto de flecha 285"/>
          <p:cNvCxnSpPr>
            <a:stCxn id="45" idx="3"/>
            <a:endCxn id="48" idx="1"/>
          </p:cNvCxnSpPr>
          <p:nvPr/>
        </p:nvCxnSpPr>
        <p:spPr>
          <a:xfrm flipV="1">
            <a:off x="7216560" y="3601440"/>
            <a:ext cx="947160" cy="16617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56" name="Conector recto de flecha 305"/>
          <p:cNvCxnSpPr>
            <a:stCxn id="44" idx="3"/>
            <a:endCxn id="57" idx="1"/>
          </p:cNvCxnSpPr>
          <p:nvPr/>
        </p:nvCxnSpPr>
        <p:spPr>
          <a:xfrm flipV="1">
            <a:off x="9316440" y="1980720"/>
            <a:ext cx="102024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44" name="Rectángulo: esquinas redondeadas 309"/>
          <p:cNvSpPr/>
          <p:nvPr/>
        </p:nvSpPr>
        <p:spPr>
          <a:xfrm>
            <a:off x="8260560" y="1647720"/>
            <a:ext cx="1055880" cy="66672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Conector: angular 311"/>
          <p:cNvCxnSpPr>
            <a:stCxn id="48" idx="0"/>
            <a:endCxn id="44" idx="2"/>
          </p:cNvCxnSpPr>
          <p:nvPr/>
        </p:nvCxnSpPr>
        <p:spPr>
          <a:xfrm flipV="1" rot="16200000">
            <a:off x="8485200" y="2617200"/>
            <a:ext cx="827640" cy="221760"/>
          </a:xfrm>
          <a:prstGeom prst="bentConnector3">
            <a:avLst>
              <a:gd name="adj1" fmla="val 50783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57" name="Rectángulo: esquinas redondeadas 314"/>
          <p:cNvSpPr/>
          <p:nvPr/>
        </p:nvSpPr>
        <p:spPr>
          <a:xfrm>
            <a:off x="10336320" y="1521000"/>
            <a:ext cx="1539720" cy="91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ángulo: esquinas redondeadas 123"/>
          <p:cNvSpPr/>
          <p:nvPr/>
        </p:nvSpPr>
        <p:spPr>
          <a:xfrm>
            <a:off x="8100720" y="7629840"/>
            <a:ext cx="2433240" cy="727920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0" name="Conector recto de flecha 205"/>
          <p:cNvCxnSpPr>
            <a:stCxn id="47" idx="3"/>
            <a:endCxn id="45" idx="1"/>
          </p:cNvCxnSpPr>
          <p:nvPr/>
        </p:nvCxnSpPr>
        <p:spPr>
          <a:xfrm>
            <a:off x="4560120" y="5262840"/>
            <a:ext cx="71604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1" name="Conector recto de flecha 206"/>
          <p:cNvCxnSpPr>
            <a:stCxn id="54" idx="2"/>
            <a:endCxn id="59" idx="0"/>
          </p:cNvCxnSpPr>
          <p:nvPr/>
        </p:nvCxnSpPr>
        <p:spPr>
          <a:xfrm flipH="1">
            <a:off x="9317160" y="5764680"/>
            <a:ext cx="17280" cy="18655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2" name="Conector: angular 209"/>
          <p:cNvCxnSpPr>
            <a:stCxn id="59" idx="1"/>
            <a:endCxn id="45" idx="2"/>
          </p:cNvCxnSpPr>
          <p:nvPr/>
        </p:nvCxnSpPr>
        <p:spPr>
          <a:xfrm rot="10800000">
            <a:off x="6246000" y="5722920"/>
            <a:ext cx="1855080" cy="22712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63" name="Rectángulo: esquinas redondeadas 250"/>
          <p:cNvSpPr/>
          <p:nvPr/>
        </p:nvSpPr>
        <p:spPr>
          <a:xfrm>
            <a:off x="11877480" y="4844880"/>
            <a:ext cx="153972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4" name="Conector recto de flecha 251"/>
          <p:cNvCxnSpPr>
            <a:stCxn id="54" idx="3"/>
            <a:endCxn id="63" idx="1"/>
          </p:cNvCxnSpPr>
          <p:nvPr/>
        </p:nvCxnSpPr>
        <p:spPr>
          <a:xfrm>
            <a:off x="10104120" y="5304600"/>
            <a:ext cx="1773720" cy="3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54" name="Rectángulo: esquinas redondeadas 8"/>
          <p:cNvSpPr/>
          <p:nvPr/>
        </p:nvSpPr>
        <p:spPr>
          <a:xfrm>
            <a:off x="8564400" y="4844880"/>
            <a:ext cx="153972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9720" y="6627600"/>
            <a:ext cx="1699560" cy="1940400"/>
          </a:xfrm>
          <a:prstGeom prst="rect">
            <a:avLst/>
          </a:prstGeom>
          <a:ln w="0">
            <a:noFill/>
          </a:ln>
        </p:spPr>
      </p:pic>
      <p:sp>
        <p:nvSpPr>
          <p:cNvPr id="209" name="Rectángulo: esquinas redondeadas 3"/>
          <p:cNvSpPr/>
          <p:nvPr/>
        </p:nvSpPr>
        <p:spPr>
          <a:xfrm>
            <a:off x="2700000" y="2319480"/>
            <a:ext cx="1959840" cy="74052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Conector: angular 2"/>
          <p:cNvCxnSpPr>
            <a:stCxn id="211" idx="2"/>
            <a:endCxn id="209" idx="0"/>
          </p:cNvCxnSpPr>
          <p:nvPr/>
        </p:nvCxnSpPr>
        <p:spPr>
          <a:xfrm flipH="1" rot="16200000">
            <a:off x="2228400" y="867600"/>
            <a:ext cx="663840" cy="2240280"/>
          </a:xfrm>
          <a:prstGeom prst="bentConnector3">
            <a:avLst>
              <a:gd name="adj1" fmla="val 50949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12" name="Rectángulo: esquinas redondeadas 11"/>
          <p:cNvSpPr/>
          <p:nvPr/>
        </p:nvSpPr>
        <p:spPr>
          <a:xfrm>
            <a:off x="2160000" y="5616000"/>
            <a:ext cx="933120" cy="5626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3" name="Conector: angular 3"/>
          <p:cNvCxnSpPr>
            <a:stCxn id="208" idx="0"/>
            <a:endCxn id="212" idx="1"/>
          </p:cNvCxnSpPr>
          <p:nvPr/>
        </p:nvCxnSpPr>
        <p:spPr>
          <a:xfrm flipH="1" flipV="1" rot="5400000">
            <a:off x="1144080" y="5612040"/>
            <a:ext cx="730800" cy="13010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14" name="Rectángulo: esquinas redondeadas 14"/>
          <p:cNvSpPr/>
          <p:nvPr/>
        </p:nvSpPr>
        <p:spPr>
          <a:xfrm>
            <a:off x="12888000" y="1188000"/>
            <a:ext cx="1179720" cy="5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5" name="Conector recto de flecha 4"/>
          <p:cNvCxnSpPr>
            <a:stCxn id="212" idx="3"/>
            <a:endCxn id="216" idx="3"/>
          </p:cNvCxnSpPr>
          <p:nvPr/>
        </p:nvCxnSpPr>
        <p:spPr>
          <a:xfrm flipV="1">
            <a:off x="3093120" y="5884560"/>
            <a:ext cx="953640" cy="129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17" name="Rectángulo: esquinas redondeadas 16"/>
          <p:cNvSpPr/>
          <p:nvPr/>
        </p:nvSpPr>
        <p:spPr>
          <a:xfrm>
            <a:off x="12564000" y="6552000"/>
            <a:ext cx="1139040" cy="54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TURTLE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8" name="Conector recto de flecha 6"/>
          <p:cNvCxnSpPr>
            <a:stCxn id="219" idx="0"/>
            <a:endCxn id="217" idx="2"/>
          </p:cNvCxnSpPr>
          <p:nvPr/>
        </p:nvCxnSpPr>
        <p:spPr>
          <a:xfrm flipH="1" flipV="1">
            <a:off x="13133520" y="7092000"/>
            <a:ext cx="15120" cy="5479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19" name="Rectángulo: esquinas redondeadas 17"/>
          <p:cNvSpPr/>
          <p:nvPr/>
        </p:nvSpPr>
        <p:spPr>
          <a:xfrm>
            <a:off x="12492000" y="7639560"/>
            <a:ext cx="1312560" cy="604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729fc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Hexágono 1"/>
          <p:cNvSpPr/>
          <p:nvPr/>
        </p:nvSpPr>
        <p:spPr>
          <a:xfrm>
            <a:off x="4046400" y="5295960"/>
            <a:ext cx="1353600" cy="117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Crafter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tángulo: esquinas redondeadas 1"/>
          <p:cNvSpPr/>
          <p:nvPr/>
        </p:nvSpPr>
        <p:spPr>
          <a:xfrm>
            <a:off x="2880000" y="7380000"/>
            <a:ext cx="986400" cy="4935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Conector: angular 6"/>
          <p:cNvCxnSpPr>
            <a:stCxn id="216" idx="2"/>
            <a:endCxn id="220" idx="3"/>
          </p:cNvCxnSpPr>
          <p:nvPr/>
        </p:nvCxnSpPr>
        <p:spPr>
          <a:xfrm rot="5400000">
            <a:off x="3718080" y="6621480"/>
            <a:ext cx="1153800" cy="8571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2" name="Conector recto de flecha 7"/>
          <p:cNvCxnSpPr>
            <a:stCxn id="220" idx="1"/>
            <a:endCxn id="208" idx="3"/>
          </p:cNvCxnSpPr>
          <p:nvPr/>
        </p:nvCxnSpPr>
        <p:spPr>
          <a:xfrm flipH="1" flipV="1">
            <a:off x="1709280" y="7597800"/>
            <a:ext cx="1171080" cy="291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23" name="Hexágono 2"/>
          <p:cNvSpPr/>
          <p:nvPr/>
        </p:nvSpPr>
        <p:spPr>
          <a:xfrm>
            <a:off x="10610280" y="7355880"/>
            <a:ext cx="1305720" cy="117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Hexágono 3"/>
          <p:cNvSpPr/>
          <p:nvPr/>
        </p:nvSpPr>
        <p:spPr>
          <a:xfrm>
            <a:off x="6768000" y="5103720"/>
            <a:ext cx="1408320" cy="117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Plan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Sage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Conector: angular 7"/>
          <p:cNvCxnSpPr>
            <a:stCxn id="216" idx="0"/>
            <a:endCxn id="226" idx="0"/>
          </p:cNvCxnSpPr>
          <p:nvPr/>
        </p:nvCxnSpPr>
        <p:spPr>
          <a:xfrm>
            <a:off x="5400000" y="5884560"/>
            <a:ext cx="741240" cy="11358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7" name="Conector: angular 11"/>
          <p:cNvCxnSpPr>
            <a:stCxn id="209" idx="3"/>
            <a:endCxn id="228" idx="0"/>
          </p:cNvCxnSpPr>
          <p:nvPr/>
        </p:nvCxnSpPr>
        <p:spPr>
          <a:xfrm>
            <a:off x="4659840" y="2689560"/>
            <a:ext cx="944640" cy="69480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26" name="Rectángulo: esquinas redondeadas 10"/>
          <p:cNvSpPr/>
          <p:nvPr/>
        </p:nvSpPr>
        <p:spPr>
          <a:xfrm>
            <a:off x="5580000" y="7020000"/>
            <a:ext cx="1121760" cy="57168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prompt’’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9" name="Conector: angular 13"/>
          <p:cNvCxnSpPr>
            <a:stCxn id="226" idx="3"/>
            <a:endCxn id="224" idx="2"/>
          </p:cNvCxnSpPr>
          <p:nvPr/>
        </p:nvCxnSpPr>
        <p:spPr>
          <a:xfrm flipV="1">
            <a:off x="6701760" y="6280920"/>
            <a:ext cx="770760" cy="102528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0" name="Conector recto de flecha 2"/>
          <p:cNvCxnSpPr>
            <a:stCxn id="223" idx="0"/>
            <a:endCxn id="219" idx="1"/>
          </p:cNvCxnSpPr>
          <p:nvPr/>
        </p:nvCxnSpPr>
        <p:spPr>
          <a:xfrm flipV="1">
            <a:off x="11916000" y="7941600"/>
            <a:ext cx="576360" cy="324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31" name="Conector: angular 14"/>
          <p:cNvCxnSpPr>
            <a:stCxn id="223" idx="0"/>
            <a:endCxn id="217" idx="1"/>
          </p:cNvCxnSpPr>
          <p:nvPr/>
        </p:nvCxnSpPr>
        <p:spPr>
          <a:xfrm flipH="1" flipV="1" rot="5400000">
            <a:off x="11646360" y="6438240"/>
            <a:ext cx="534240" cy="130140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32" name="Rectángulo: esquinas redondeadas 18"/>
          <p:cNvSpPr/>
          <p:nvPr/>
        </p:nvSpPr>
        <p:spPr>
          <a:xfrm>
            <a:off x="8194320" y="6382800"/>
            <a:ext cx="1489680" cy="117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f7b5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High Level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Structure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Conector: angular 12"/>
          <p:cNvCxnSpPr>
            <a:stCxn id="232" idx="2"/>
            <a:endCxn id="223" idx="3"/>
          </p:cNvCxnSpPr>
          <p:nvPr/>
        </p:nvCxnSpPr>
        <p:spPr>
          <a:xfrm flipH="1" rot="16200000">
            <a:off x="9582480" y="6916680"/>
            <a:ext cx="384840" cy="167148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4" name="Conector: angular 18"/>
          <p:cNvCxnSpPr>
            <a:stCxn id="224" idx="0"/>
            <a:endCxn id="232" idx="-1"/>
          </p:cNvCxnSpPr>
          <p:nvPr/>
        </p:nvCxnSpPr>
        <p:spPr>
          <a:xfrm>
            <a:off x="8176320" y="5692320"/>
            <a:ext cx="763200" cy="6908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11" name="Rectángulo: esquinas redondeadas 20"/>
          <p:cNvSpPr/>
          <p:nvPr/>
        </p:nvSpPr>
        <p:spPr>
          <a:xfrm>
            <a:off x="900000" y="1116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acb2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Rectángulo: esquinas redondeadas 21"/>
          <p:cNvSpPr/>
          <p:nvPr/>
        </p:nvSpPr>
        <p:spPr>
          <a:xfrm>
            <a:off x="4860000" y="3384000"/>
            <a:ext cx="1488600" cy="111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bf819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Statistical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+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FAIR URI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Conector: angular 1"/>
          <p:cNvCxnSpPr>
            <a:stCxn id="228" idx="3"/>
            <a:endCxn id="224" idx="0"/>
          </p:cNvCxnSpPr>
          <p:nvPr/>
        </p:nvCxnSpPr>
        <p:spPr>
          <a:xfrm>
            <a:off x="6348600" y="3942000"/>
            <a:ext cx="1123920" cy="116208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36" name="Conector: angular 4"/>
          <p:cNvCxnSpPr>
            <a:stCxn id="228" idx="2"/>
            <a:endCxn id="216" idx="0"/>
          </p:cNvCxnSpPr>
          <p:nvPr/>
        </p:nvCxnSpPr>
        <p:spPr>
          <a:xfrm rot="5400000">
            <a:off x="4765320" y="4457520"/>
            <a:ext cx="796320" cy="881280"/>
          </a:xfrm>
          <a:prstGeom prst="bentConnector3">
            <a:avLst>
              <a:gd name="adj1" fmla="val 50836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37" name="Conector: angular 21"/>
          <p:cNvCxnSpPr>
            <a:stCxn id="226" idx="2"/>
            <a:endCxn id="223" idx="2"/>
          </p:cNvCxnSpPr>
          <p:nvPr/>
        </p:nvCxnSpPr>
        <p:spPr>
          <a:xfrm flipH="1" rot="16200000">
            <a:off x="8231400" y="5501160"/>
            <a:ext cx="941760" cy="5122440"/>
          </a:xfrm>
          <a:prstGeom prst="bentConnector3">
            <a:avLst>
              <a:gd name="adj1" fmla="val 13824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38" name="Rectángulo: esquinas redondeadas 33"/>
          <p:cNvSpPr/>
          <p:nvPr/>
        </p:nvSpPr>
        <p:spPr>
          <a:xfrm>
            <a:off x="8280000" y="900000"/>
            <a:ext cx="3960000" cy="4102200"/>
          </a:xfrm>
          <a:prstGeom prst="roundRect">
            <a:avLst>
              <a:gd name="adj" fmla="val 5287"/>
            </a:avLst>
          </a:prstGeom>
          <a:solidFill>
            <a:srgbClr val="cccccc"/>
          </a:solidFill>
          <a:ln w="38100">
            <a:solidFill>
              <a:srgbClr val="3333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2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Rectángulo: esquinas redondeadas 12"/>
          <p:cNvSpPr/>
          <p:nvPr/>
        </p:nvSpPr>
        <p:spPr>
          <a:xfrm>
            <a:off x="8460000" y="2320200"/>
            <a:ext cx="90000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ectángulo: esquinas redondeadas 13"/>
          <p:cNvSpPr/>
          <p:nvPr/>
        </p:nvSpPr>
        <p:spPr>
          <a:xfrm>
            <a:off x="9180000" y="1116000"/>
            <a:ext cx="1055880" cy="66672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Conector: angular 5"/>
          <p:cNvCxnSpPr>
            <a:stCxn id="239" idx="3"/>
            <a:endCxn id="240" idx="2"/>
          </p:cNvCxnSpPr>
          <p:nvPr/>
        </p:nvCxnSpPr>
        <p:spPr>
          <a:xfrm flipV="1">
            <a:off x="9360000" y="1782720"/>
            <a:ext cx="348120" cy="99756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42" name="Hexágono 4"/>
          <p:cNvSpPr/>
          <p:nvPr/>
        </p:nvSpPr>
        <p:spPr>
          <a:xfrm>
            <a:off x="9180000" y="3600000"/>
            <a:ext cx="1364040" cy="117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Conector: angular 15"/>
          <p:cNvCxnSpPr>
            <a:stCxn id="242" idx="3"/>
            <a:endCxn id="239" idx="2"/>
          </p:cNvCxnSpPr>
          <p:nvPr/>
        </p:nvCxnSpPr>
        <p:spPr>
          <a:xfrm rot="10800000">
            <a:off x="8910000" y="3239640"/>
            <a:ext cx="270360" cy="9489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44" name="Conector: angular 16"/>
          <p:cNvCxnSpPr>
            <a:stCxn id="240" idx="3"/>
            <a:endCxn id="245" idx="0"/>
          </p:cNvCxnSpPr>
          <p:nvPr/>
        </p:nvCxnSpPr>
        <p:spPr>
          <a:xfrm>
            <a:off x="10235880" y="1449360"/>
            <a:ext cx="1013040" cy="125100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45" name="Rectángulo: esquinas redondeadas 15"/>
          <p:cNvSpPr/>
          <p:nvPr/>
        </p:nvSpPr>
        <p:spPr>
          <a:xfrm>
            <a:off x="10440000" y="2700000"/>
            <a:ext cx="1617480" cy="5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Error Feedback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6" name="Conector: angular 17"/>
          <p:cNvCxnSpPr>
            <a:stCxn id="245" idx="2"/>
            <a:endCxn id="242" idx="0"/>
          </p:cNvCxnSpPr>
          <p:nvPr/>
        </p:nvCxnSpPr>
        <p:spPr>
          <a:xfrm rot="5400000">
            <a:off x="10421640" y="3362040"/>
            <a:ext cx="948960" cy="70488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47" name=""/>
          <p:cNvSpPr txBox="1"/>
          <p:nvPr/>
        </p:nvSpPr>
        <p:spPr>
          <a:xfrm>
            <a:off x="10580040" y="4583880"/>
            <a:ext cx="16239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Self-Repairing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8" name="Conector recto de flecha 3"/>
          <p:cNvCxnSpPr>
            <a:stCxn id="240" idx="3"/>
            <a:endCxn id="214" idx="1"/>
          </p:cNvCxnSpPr>
          <p:nvPr/>
        </p:nvCxnSpPr>
        <p:spPr>
          <a:xfrm>
            <a:off x="10235880" y="1449360"/>
            <a:ext cx="2652480" cy="900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249" name="Conector: angular 19"/>
          <p:cNvCxnSpPr>
            <a:stCxn id="232" idx="3"/>
            <a:endCxn id="242" idx="2"/>
          </p:cNvCxnSpPr>
          <p:nvPr/>
        </p:nvCxnSpPr>
        <p:spPr>
          <a:xfrm flipV="1">
            <a:off x="9684000" y="4777200"/>
            <a:ext cx="178200" cy="21945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50" name="Conector recto de flecha 12"/>
          <p:cNvCxnSpPr>
            <a:stCxn id="211" idx="3"/>
            <a:endCxn id="240" idx="1"/>
          </p:cNvCxnSpPr>
          <p:nvPr/>
        </p:nvCxnSpPr>
        <p:spPr>
          <a:xfrm>
            <a:off x="1980000" y="1386000"/>
            <a:ext cx="7200360" cy="63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51" name=""/>
          <p:cNvSpPr txBox="1"/>
          <p:nvPr/>
        </p:nvSpPr>
        <p:spPr>
          <a:xfrm>
            <a:off x="1008000" y="756000"/>
            <a:ext cx="866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INPUT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2921480" y="828000"/>
            <a:ext cx="1121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8388000" y="1980000"/>
            <a:ext cx="1121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2558960" y="6192000"/>
            <a:ext cx="1121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ángulo: esquinas redondeadas 22"/>
          <p:cNvSpPr/>
          <p:nvPr/>
        </p:nvSpPr>
        <p:spPr>
          <a:xfrm>
            <a:off x="1400040" y="4348800"/>
            <a:ext cx="1486800" cy="91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Conector: angular 22"/>
          <p:cNvCxnSpPr>
            <a:stCxn id="257" idx="2"/>
            <a:endCxn id="255" idx="1"/>
          </p:cNvCxnSpPr>
          <p:nvPr/>
        </p:nvCxnSpPr>
        <p:spPr>
          <a:xfrm flipH="1" rot="16200000">
            <a:off x="747000" y="4155480"/>
            <a:ext cx="808920" cy="49788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58" name="Conector recto de flecha 1"/>
          <p:cNvCxnSpPr>
            <a:stCxn id="255" idx="3"/>
            <a:endCxn id="259" idx="3"/>
          </p:cNvCxnSpPr>
          <p:nvPr/>
        </p:nvCxnSpPr>
        <p:spPr>
          <a:xfrm>
            <a:off x="2886840" y="4808520"/>
            <a:ext cx="722160" cy="172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59" name="Hexágono 5"/>
          <p:cNvSpPr/>
          <p:nvPr/>
        </p:nvSpPr>
        <p:spPr>
          <a:xfrm>
            <a:off x="3608640" y="4236840"/>
            <a:ext cx="2062080" cy="117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Function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Caller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Hexágono 6"/>
          <p:cNvSpPr/>
          <p:nvPr/>
        </p:nvSpPr>
        <p:spPr>
          <a:xfrm>
            <a:off x="1804320" y="6767280"/>
            <a:ext cx="2062080" cy="14821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Assystant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ChatBot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1" name="Conector: angular 24"/>
          <p:cNvCxnSpPr>
            <a:stCxn id="255" idx="2"/>
            <a:endCxn id="260" idx="0"/>
          </p:cNvCxnSpPr>
          <p:nvPr/>
        </p:nvCxnSpPr>
        <p:spPr>
          <a:xfrm flipH="1" rot="16200000">
            <a:off x="1740240" y="5671800"/>
            <a:ext cx="1499040" cy="692280"/>
          </a:xfrm>
          <a:prstGeom prst="bentConnector3">
            <a:avLst>
              <a:gd name="adj1" fmla="val 49987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62" name="Rectángulo: esquinas redondeadas 23"/>
          <p:cNvSpPr/>
          <p:nvPr/>
        </p:nvSpPr>
        <p:spPr>
          <a:xfrm>
            <a:off x="3917880" y="6238080"/>
            <a:ext cx="220860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state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Conector: angular 25"/>
          <p:cNvCxnSpPr>
            <a:stCxn id="259" idx="2"/>
            <a:endCxn id="262" idx="0"/>
          </p:cNvCxnSpPr>
          <p:nvPr/>
        </p:nvCxnSpPr>
        <p:spPr>
          <a:xfrm flipH="1" rot="16200000">
            <a:off x="4419000" y="5634720"/>
            <a:ext cx="824400" cy="382680"/>
          </a:xfrm>
          <a:prstGeom prst="bentConnector3">
            <a:avLst>
              <a:gd name="adj1" fmla="val 49191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64" name="Rectángulo: esquinas redondeadas 25"/>
          <p:cNvSpPr/>
          <p:nvPr/>
        </p:nvSpPr>
        <p:spPr>
          <a:xfrm>
            <a:off x="12432240" y="7997040"/>
            <a:ext cx="1486800" cy="91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help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5" name="Conector: angular 27"/>
          <p:cNvCxnSpPr>
            <a:stCxn id="262" idx="2"/>
            <a:endCxn id="260" idx="0"/>
          </p:cNvCxnSpPr>
          <p:nvPr/>
        </p:nvCxnSpPr>
        <p:spPr>
          <a:xfrm rot="5400000">
            <a:off x="4268880" y="6755400"/>
            <a:ext cx="351000" cy="11559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66" name="Conector: angular 29"/>
          <p:cNvCxnSpPr>
            <a:stCxn id="260" idx="2"/>
            <a:endCxn id="264" idx="1"/>
          </p:cNvCxnSpPr>
          <p:nvPr/>
        </p:nvCxnSpPr>
        <p:spPr>
          <a:xfrm flipH="1" rot="16200000">
            <a:off x="7530120" y="3554640"/>
            <a:ext cx="207720" cy="95972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67" name="Hexágono 7"/>
          <p:cNvSpPr/>
          <p:nvPr/>
        </p:nvSpPr>
        <p:spPr>
          <a:xfrm>
            <a:off x="7475040" y="764640"/>
            <a:ext cx="1804320" cy="117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Prompt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Crafter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Hexágono 8"/>
          <p:cNvSpPr/>
          <p:nvPr/>
        </p:nvSpPr>
        <p:spPr>
          <a:xfrm>
            <a:off x="7475040" y="2589120"/>
            <a:ext cx="1804320" cy="117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Plan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Sage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Hexágono 11"/>
          <p:cNvSpPr/>
          <p:nvPr/>
        </p:nvSpPr>
        <p:spPr>
          <a:xfrm>
            <a:off x="7475040" y="6708600"/>
            <a:ext cx="1804320" cy="117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0" name="Conector: angular 31"/>
          <p:cNvCxnSpPr>
            <a:stCxn id="259" idx="0"/>
            <a:endCxn id="267" idx="3"/>
          </p:cNvCxnSpPr>
          <p:nvPr/>
        </p:nvCxnSpPr>
        <p:spPr>
          <a:xfrm flipV="1">
            <a:off x="5670720" y="1353240"/>
            <a:ext cx="1804680" cy="3472560"/>
          </a:xfrm>
          <a:prstGeom prst="bentConnector3">
            <a:avLst>
              <a:gd name="adj1" fmla="val 5001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1" name="Conector: angular 32"/>
          <p:cNvCxnSpPr>
            <a:stCxn id="259" idx="0"/>
            <a:endCxn id="268" idx="3"/>
          </p:cNvCxnSpPr>
          <p:nvPr/>
        </p:nvCxnSpPr>
        <p:spPr>
          <a:xfrm flipV="1">
            <a:off x="5670720" y="3177720"/>
            <a:ext cx="1804680" cy="1648080"/>
          </a:xfrm>
          <a:prstGeom prst="bentConnector3">
            <a:avLst>
              <a:gd name="adj1" fmla="val 5001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2" name="Conector: angular 34"/>
          <p:cNvCxnSpPr>
            <a:stCxn id="259" idx="0"/>
            <a:endCxn id="273" idx="3"/>
          </p:cNvCxnSpPr>
          <p:nvPr/>
        </p:nvCxnSpPr>
        <p:spPr>
          <a:xfrm>
            <a:off x="5670720" y="4825440"/>
            <a:ext cx="1804680" cy="118080"/>
          </a:xfrm>
          <a:prstGeom prst="bentConnector3">
            <a:avLst>
              <a:gd name="adj1" fmla="val 5001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4" name="Conector: angular 36"/>
          <p:cNvCxnSpPr>
            <a:stCxn id="259" idx="0"/>
            <a:endCxn id="269" idx="3"/>
          </p:cNvCxnSpPr>
          <p:nvPr/>
        </p:nvCxnSpPr>
        <p:spPr>
          <a:xfrm>
            <a:off x="5670720" y="4825440"/>
            <a:ext cx="1804680" cy="2472120"/>
          </a:xfrm>
          <a:prstGeom prst="bentConnector3">
            <a:avLst>
              <a:gd name="adj1" fmla="val 5001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75" name="Rectángulo: esquinas redondeadas 24"/>
          <p:cNvSpPr/>
          <p:nvPr/>
        </p:nvSpPr>
        <p:spPr>
          <a:xfrm>
            <a:off x="12321000" y="904320"/>
            <a:ext cx="1486800" cy="91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prompt’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Conector recto de flecha 5"/>
          <p:cNvCxnSpPr>
            <a:stCxn id="267" idx="0"/>
            <a:endCxn id="275" idx="1"/>
          </p:cNvCxnSpPr>
          <p:nvPr/>
        </p:nvCxnSpPr>
        <p:spPr>
          <a:xfrm>
            <a:off x="9279360" y="1353240"/>
            <a:ext cx="3042000" cy="111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77" name="Conector recto de flecha 8"/>
          <p:cNvCxnSpPr>
            <a:stCxn id="268" idx="0"/>
            <a:endCxn id="278" idx="1"/>
          </p:cNvCxnSpPr>
          <p:nvPr/>
        </p:nvCxnSpPr>
        <p:spPr>
          <a:xfrm>
            <a:off x="9279360" y="3177720"/>
            <a:ext cx="309600" cy="295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78" name="Rectángulo: esquinas redondeadas 26"/>
          <p:cNvSpPr/>
          <p:nvPr/>
        </p:nvSpPr>
        <p:spPr>
          <a:xfrm>
            <a:off x="9588600" y="2589120"/>
            <a:ext cx="1899360" cy="1235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f7b5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High Level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Structure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Rectángulo: esquinas redondeadas 27"/>
          <p:cNvSpPr/>
          <p:nvPr/>
        </p:nvSpPr>
        <p:spPr>
          <a:xfrm>
            <a:off x="12483720" y="4119480"/>
            <a:ext cx="1177560" cy="625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Rectángulo: esquinas redondeadas 29"/>
          <p:cNvSpPr/>
          <p:nvPr/>
        </p:nvSpPr>
        <p:spPr>
          <a:xfrm>
            <a:off x="12431160" y="5355000"/>
            <a:ext cx="1539720" cy="91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ectángulo: esquinas redondeadas 30"/>
          <p:cNvSpPr/>
          <p:nvPr/>
        </p:nvSpPr>
        <p:spPr>
          <a:xfrm>
            <a:off x="9227880" y="5494680"/>
            <a:ext cx="1031040" cy="625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Error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Rectángulo: esquinas redondeadas 31"/>
          <p:cNvSpPr/>
          <p:nvPr/>
        </p:nvSpPr>
        <p:spPr>
          <a:xfrm>
            <a:off x="12372840" y="6789240"/>
            <a:ext cx="153972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Turtle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3" name="Conector: angular 39"/>
          <p:cNvCxnSpPr>
            <a:stCxn id="279" idx="2"/>
            <a:endCxn id="284" idx="0"/>
          </p:cNvCxnSpPr>
          <p:nvPr/>
        </p:nvCxnSpPr>
        <p:spPr>
          <a:xfrm rot="5400000">
            <a:off x="11784960" y="4186080"/>
            <a:ext cx="728280" cy="1846800"/>
          </a:xfrm>
          <a:prstGeom prst="bentConnector3">
            <a:avLst>
              <a:gd name="adj1" fmla="val 5089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85" name="Conector recto de flecha 9"/>
          <p:cNvCxnSpPr>
            <a:stCxn id="284" idx="3"/>
            <a:endCxn id="280" idx="1"/>
          </p:cNvCxnSpPr>
          <p:nvPr/>
        </p:nvCxnSpPr>
        <p:spPr>
          <a:xfrm>
            <a:off x="11754000" y="5806440"/>
            <a:ext cx="677520" cy="86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86" name="Conector recto de flecha 11"/>
          <p:cNvCxnSpPr>
            <a:stCxn id="269" idx="0"/>
            <a:endCxn id="282" idx="1"/>
          </p:cNvCxnSpPr>
          <p:nvPr/>
        </p:nvCxnSpPr>
        <p:spPr>
          <a:xfrm flipV="1">
            <a:off x="9279360" y="7248960"/>
            <a:ext cx="3093840" cy="486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87" name="Rectángulo: esquinas redondeadas 32"/>
          <p:cNvSpPr/>
          <p:nvPr/>
        </p:nvSpPr>
        <p:spPr>
          <a:xfrm>
            <a:off x="2783520" y="845640"/>
            <a:ext cx="220860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bf819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Statistical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Description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Conector: angular 43"/>
          <p:cNvCxnSpPr>
            <a:stCxn id="287" idx="3"/>
            <a:endCxn id="267" idx="0"/>
          </p:cNvCxnSpPr>
          <p:nvPr/>
        </p:nvCxnSpPr>
        <p:spPr>
          <a:xfrm flipV="1">
            <a:off x="4992120" y="764640"/>
            <a:ext cx="3385440" cy="541080"/>
          </a:xfrm>
          <a:prstGeom prst="bentConnector4">
            <a:avLst>
              <a:gd name="adj1" fmla="val 13889"/>
              <a:gd name="adj2" fmla="val 146604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289" name="Conector: angular 44"/>
          <p:cNvCxnSpPr>
            <a:stCxn id="287" idx="2"/>
            <a:endCxn id="268" idx="4"/>
          </p:cNvCxnSpPr>
          <p:nvPr/>
        </p:nvCxnSpPr>
        <p:spPr>
          <a:xfrm flipH="1" rot="16200000">
            <a:off x="5416560" y="236520"/>
            <a:ext cx="824040" cy="3881880"/>
          </a:xfrm>
          <a:prstGeom prst="bentConnector3">
            <a:avLst>
              <a:gd name="adj1" fmla="val 50786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290" name="Conector: angular 45"/>
          <p:cNvCxnSpPr>
            <a:stCxn id="275" idx="2"/>
            <a:endCxn id="268" idx="5"/>
          </p:cNvCxnSpPr>
          <p:nvPr/>
        </p:nvCxnSpPr>
        <p:spPr>
          <a:xfrm rot="5400000">
            <a:off x="10641960" y="167040"/>
            <a:ext cx="765360" cy="4079520"/>
          </a:xfrm>
          <a:prstGeom prst="bentConnector3">
            <a:avLst>
              <a:gd name="adj1" fmla="val 50023"/>
            </a:avLst>
          </a:prstGeom>
          <a:ln w="38100">
            <a:solidFill>
              <a:srgbClr val="5983b0"/>
            </a:solidFill>
            <a:round/>
            <a:tailEnd len="med" type="triangle" w="med"/>
          </a:ln>
        </p:spPr>
      </p:cxnSp>
      <p:cxnSp>
        <p:nvCxnSpPr>
          <p:cNvPr id="291" name="Conector: angular 46"/>
          <p:cNvCxnSpPr>
            <a:stCxn id="278" idx="2"/>
            <a:endCxn id="273" idx="0"/>
          </p:cNvCxnSpPr>
          <p:nvPr/>
        </p:nvCxnSpPr>
        <p:spPr>
          <a:xfrm rot="5400000">
            <a:off x="9192600" y="3009240"/>
            <a:ext cx="529920" cy="2161440"/>
          </a:xfrm>
          <a:prstGeom prst="bentConnector3">
            <a:avLst>
              <a:gd name="adj1" fmla="val 51189"/>
            </a:avLst>
          </a:prstGeom>
          <a:ln w="38100">
            <a:solidFill>
              <a:srgbClr val="00a933"/>
            </a:solidFill>
            <a:round/>
            <a:tailEnd len="med" type="triangle" w="med"/>
          </a:ln>
        </p:spPr>
      </p:cxnSp>
      <p:cxnSp>
        <p:nvCxnSpPr>
          <p:cNvPr id="292" name="Conector: angular 47"/>
          <p:cNvCxnSpPr>
            <a:stCxn id="278" idx="2"/>
            <a:endCxn id="269" idx="0"/>
          </p:cNvCxnSpPr>
          <p:nvPr/>
        </p:nvCxnSpPr>
        <p:spPr>
          <a:xfrm rot="5400000">
            <a:off x="8015760" y="4186440"/>
            <a:ext cx="2883960" cy="2161440"/>
          </a:xfrm>
          <a:prstGeom prst="bentConnector3">
            <a:avLst>
              <a:gd name="adj1" fmla="val 74344"/>
            </a:avLst>
          </a:prstGeom>
          <a:ln w="38100">
            <a:solidFill>
              <a:srgbClr val="00a933"/>
            </a:solidFill>
            <a:round/>
            <a:tailEnd len="med" type="triangle" w="med"/>
          </a:ln>
        </p:spPr>
      </p:cxnSp>
      <p:sp>
        <p:nvSpPr>
          <p:cNvPr id="273" name="Hexágono 9"/>
          <p:cNvSpPr/>
          <p:nvPr/>
        </p:nvSpPr>
        <p:spPr>
          <a:xfrm>
            <a:off x="7475040" y="4354560"/>
            <a:ext cx="1804320" cy="1177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3" name="Conector: angular 41"/>
          <p:cNvCxnSpPr>
            <a:stCxn id="281" idx="1"/>
            <a:endCxn id="273" idx="2"/>
          </p:cNvCxnSpPr>
          <p:nvPr/>
        </p:nvCxnSpPr>
        <p:spPr>
          <a:xfrm rot="10800000">
            <a:off x="8376840" y="5531760"/>
            <a:ext cx="851040" cy="2761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84" name="Rectángulo: esquinas redondeadas 28"/>
          <p:cNvSpPr/>
          <p:nvPr/>
        </p:nvSpPr>
        <p:spPr>
          <a:xfrm>
            <a:off x="10698120" y="5473080"/>
            <a:ext cx="1055880" cy="66672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4" name="Conector: angular 37"/>
          <p:cNvCxnSpPr>
            <a:stCxn id="273" idx="0"/>
            <a:endCxn id="279" idx="1"/>
          </p:cNvCxnSpPr>
          <p:nvPr/>
        </p:nvCxnSpPr>
        <p:spPr>
          <a:xfrm flipV="1">
            <a:off x="9279360" y="4432320"/>
            <a:ext cx="3204720" cy="511200"/>
          </a:xfrm>
          <a:prstGeom prst="bentConnector3">
            <a:avLst>
              <a:gd name="adj1" fmla="val 4981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95" name="Conector recto de flecha 10"/>
          <p:cNvCxnSpPr>
            <a:stCxn id="284" idx="1"/>
            <a:endCxn id="281" idx="3"/>
          </p:cNvCxnSpPr>
          <p:nvPr/>
        </p:nvCxnSpPr>
        <p:spPr>
          <a:xfrm flipH="1">
            <a:off x="10258920" y="5806440"/>
            <a:ext cx="439560" cy="14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52920" y="2059560"/>
            <a:ext cx="1699560" cy="194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ángulo: esquinas redondeadas 304"/>
          <p:cNvSpPr/>
          <p:nvPr/>
        </p:nvSpPr>
        <p:spPr>
          <a:xfrm>
            <a:off x="982440" y="1117800"/>
            <a:ext cx="5530320" cy="166140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490" spc="-1" strike="noStrike">
              <a:solidFill>
                <a:srgbClr val="0d0d0d"/>
              </a:solidFill>
              <a:latin typeface="Calibri"/>
              <a:ea typeface="DejaVu Sans"/>
            </a:endParaRPr>
          </a:p>
        </p:txBody>
      </p:sp>
      <p:cxnSp>
        <p:nvCxnSpPr>
          <p:cNvPr id="66" name="Conector: angular 322"/>
          <p:cNvCxnSpPr>
            <a:stCxn id="65" idx="3"/>
            <a:endCxn id="67" idx="1"/>
          </p:cNvCxnSpPr>
          <p:nvPr/>
        </p:nvCxnSpPr>
        <p:spPr>
          <a:xfrm>
            <a:off x="6512760" y="1948320"/>
            <a:ext cx="5140440" cy="970200"/>
          </a:xfrm>
          <a:prstGeom prst="bentConnector3">
            <a:avLst>
              <a:gd name="adj1" fmla="val 500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68" name="Rectángulo: esquinas redondeadas 303"/>
          <p:cNvSpPr/>
          <p:nvPr/>
        </p:nvSpPr>
        <p:spPr>
          <a:xfrm>
            <a:off x="2534760" y="3537360"/>
            <a:ext cx="6081480" cy="451080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69" name="Conector: angular 375"/>
          <p:cNvCxnSpPr>
            <a:stCxn id="67" idx="3"/>
            <a:endCxn id="70" idx="1"/>
          </p:cNvCxnSpPr>
          <p:nvPr/>
        </p:nvCxnSpPr>
        <p:spPr>
          <a:xfrm flipH="1">
            <a:off x="7924320" y="2918160"/>
            <a:ext cx="5993640" cy="4919040"/>
          </a:xfrm>
          <a:prstGeom prst="bentConnector4">
            <a:avLst>
              <a:gd name="adj1" fmla="val -108"/>
              <a:gd name="adj2" fmla="val 100131"/>
            </a:avLst>
          </a:prstGeom>
          <a:ln w="38100">
            <a:solidFill>
              <a:srgbClr val="ffc000"/>
            </a:solidFill>
            <a:round/>
            <a:tailEnd len="med" type="triangle" w="med"/>
          </a:ln>
        </p:spPr>
      </p:cxnSp>
      <p:cxnSp>
        <p:nvCxnSpPr>
          <p:cNvPr id="71" name="Conector: angular 344"/>
          <p:cNvCxnSpPr>
            <a:endCxn id="72" idx="2"/>
          </p:cNvCxnSpPr>
          <p:nvPr/>
        </p:nvCxnSpPr>
        <p:spPr>
          <a:xfrm flipH="1" flipV="1" rot="5400000">
            <a:off x="5288040" y="919800"/>
            <a:ext cx="171000" cy="8566200"/>
          </a:xfrm>
          <a:prstGeom prst="bentConnector3">
            <a:avLst>
              <a:gd name="adj1" fmla="val -582278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73" name="Conector: angular 30"/>
          <p:cNvCxnSpPr>
            <a:endCxn id="74" idx="1"/>
          </p:cNvCxnSpPr>
          <p:nvPr/>
        </p:nvCxnSpPr>
        <p:spPr>
          <a:xfrm flipV="1">
            <a:off x="632880" y="1873800"/>
            <a:ext cx="629280" cy="2957760"/>
          </a:xfrm>
          <a:prstGeom prst="bentConnector3">
            <a:avLst>
              <a:gd name="adj1" fmla="val 3028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74" name="Rectángulo: esquinas redondeadas 4"/>
          <p:cNvSpPr/>
          <p:nvPr/>
        </p:nvSpPr>
        <p:spPr>
          <a:xfrm>
            <a:off x="1261800" y="1414080"/>
            <a:ext cx="1229040" cy="9198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ángulo: esquinas redondeadas 5"/>
          <p:cNvSpPr/>
          <p:nvPr/>
        </p:nvSpPr>
        <p:spPr>
          <a:xfrm>
            <a:off x="1225080" y="2867040"/>
            <a:ext cx="1229040" cy="91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ángulo: esquinas redondeadas 6"/>
          <p:cNvSpPr/>
          <p:nvPr/>
        </p:nvSpPr>
        <p:spPr>
          <a:xfrm>
            <a:off x="5024520" y="1414080"/>
            <a:ext cx="1229040" cy="9198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ángulo: esquinas redondeadas 7"/>
          <p:cNvSpPr/>
          <p:nvPr/>
        </p:nvSpPr>
        <p:spPr>
          <a:xfrm>
            <a:off x="3675600" y="6183360"/>
            <a:ext cx="2029320" cy="919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TASK:Context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ángulo: esquinas redondeadas 9"/>
          <p:cNvSpPr/>
          <p:nvPr/>
        </p:nvSpPr>
        <p:spPr>
          <a:xfrm>
            <a:off x="10128960" y="6530400"/>
            <a:ext cx="169308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Hexágono 10"/>
          <p:cNvSpPr/>
          <p:nvPr/>
        </p:nvSpPr>
        <p:spPr>
          <a:xfrm>
            <a:off x="2729880" y="4034520"/>
            <a:ext cx="1793880" cy="17438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Plan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Sage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Elipse 17"/>
          <p:cNvSpPr/>
          <p:nvPr/>
        </p:nvSpPr>
        <p:spPr>
          <a:xfrm>
            <a:off x="2887200" y="1289160"/>
            <a:ext cx="1740960" cy="11689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CHUNK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252360" y="7896960"/>
            <a:ext cx="1308600" cy="1493640"/>
          </a:xfrm>
          <a:prstGeom prst="rect">
            <a:avLst/>
          </a:prstGeom>
          <a:ln w="0">
            <a:noFill/>
          </a:ln>
        </p:spPr>
      </p:pic>
      <p:sp>
        <p:nvSpPr>
          <p:cNvPr id="82" name="CuadroTexto 21"/>
          <p:cNvSpPr/>
          <p:nvPr/>
        </p:nvSpPr>
        <p:spPr>
          <a:xfrm>
            <a:off x="648000" y="-158760"/>
            <a:ext cx="48294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ONTOGENIX v-0.1.4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Conector: angular 28"/>
          <p:cNvCxnSpPr>
            <a:stCxn id="81" idx="0"/>
            <a:endCxn id="75" idx="1"/>
          </p:cNvCxnSpPr>
          <p:nvPr/>
        </p:nvCxnSpPr>
        <p:spPr>
          <a:xfrm flipH="1" flipV="1" rot="5400000">
            <a:off x="-1219680" y="5452560"/>
            <a:ext cx="4570560" cy="318960"/>
          </a:xfrm>
          <a:prstGeom prst="bentConnector2">
            <a:avLst/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84" name="Conector recto de flecha 32"/>
          <p:cNvCxnSpPr>
            <a:stCxn id="74" idx="3"/>
            <a:endCxn id="80" idx="2"/>
          </p:cNvCxnSpPr>
          <p:nvPr/>
        </p:nvCxnSpPr>
        <p:spPr>
          <a:xfrm>
            <a:off x="2490840" y="1873800"/>
            <a:ext cx="396720" cy="3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5" name="Conector: angular 38"/>
          <p:cNvCxnSpPr>
            <a:stCxn id="75" idx="3"/>
            <a:endCxn id="79" idx="4"/>
          </p:cNvCxnSpPr>
          <p:nvPr/>
        </p:nvCxnSpPr>
        <p:spPr>
          <a:xfrm>
            <a:off x="2454120" y="3326760"/>
            <a:ext cx="712080" cy="70812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6" name="Conector: angular 40"/>
          <p:cNvCxnSpPr>
            <a:stCxn id="76" idx="2"/>
            <a:endCxn id="79" idx="5"/>
          </p:cNvCxnSpPr>
          <p:nvPr/>
        </p:nvCxnSpPr>
        <p:spPr>
          <a:xfrm rot="5400000">
            <a:off x="4012920" y="2408760"/>
            <a:ext cx="1701000" cy="1551600"/>
          </a:xfrm>
          <a:prstGeom prst="bentConnector3">
            <a:avLst>
              <a:gd name="adj1" fmla="val 50000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7" name="Conector: angular 53"/>
          <p:cNvCxnSpPr>
            <a:stCxn id="79" idx="0"/>
            <a:endCxn id="77" idx="0"/>
          </p:cNvCxnSpPr>
          <p:nvPr/>
        </p:nvCxnSpPr>
        <p:spPr>
          <a:xfrm>
            <a:off x="4523760" y="4906440"/>
            <a:ext cx="166680" cy="127728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88" name="Conector: angular 59"/>
          <p:cNvCxnSpPr>
            <a:stCxn id="76" idx="2"/>
            <a:endCxn id="89" idx="4"/>
          </p:cNvCxnSpPr>
          <p:nvPr/>
        </p:nvCxnSpPr>
        <p:spPr>
          <a:xfrm flipH="1" rot="16200000">
            <a:off x="5594760" y="2377800"/>
            <a:ext cx="1452240" cy="1363680"/>
          </a:xfrm>
          <a:prstGeom prst="bentConnector3">
            <a:avLst>
              <a:gd name="adj1" fmla="val 50012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0" name="Conector recto de flecha 89"/>
          <p:cNvCxnSpPr>
            <a:stCxn id="80" idx="6"/>
            <a:endCxn id="76" idx="1"/>
          </p:cNvCxnSpPr>
          <p:nvPr/>
        </p:nvCxnSpPr>
        <p:spPr>
          <a:xfrm>
            <a:off x="4628160" y="1873800"/>
            <a:ext cx="396720" cy="3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89" name="Hexágono 248"/>
          <p:cNvSpPr/>
          <p:nvPr/>
        </p:nvSpPr>
        <p:spPr>
          <a:xfrm>
            <a:off x="6566400" y="3785760"/>
            <a:ext cx="1793880" cy="17438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Hexágono 249"/>
          <p:cNvSpPr/>
          <p:nvPr/>
        </p:nvSpPr>
        <p:spPr>
          <a:xfrm>
            <a:off x="6566400" y="6093000"/>
            <a:ext cx="1793880" cy="17438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Mapper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" name="Conector: angular 252"/>
          <p:cNvCxnSpPr>
            <a:stCxn id="77" idx="2"/>
            <a:endCxn id="89" idx="3"/>
          </p:cNvCxnSpPr>
          <p:nvPr/>
        </p:nvCxnSpPr>
        <p:spPr>
          <a:xfrm flipH="1" flipV="1" rot="5400000">
            <a:off x="4405320" y="4942080"/>
            <a:ext cx="2445840" cy="1876680"/>
          </a:xfrm>
          <a:prstGeom prst="bentConnector4">
            <a:avLst>
              <a:gd name="adj1" fmla="val -264"/>
              <a:gd name="adj2" fmla="val 77014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2" name="Conector: angular 271"/>
          <p:cNvCxnSpPr>
            <a:stCxn id="77" idx="2"/>
            <a:endCxn id="70" idx="3"/>
          </p:cNvCxnSpPr>
          <p:nvPr/>
        </p:nvCxnSpPr>
        <p:spPr>
          <a:xfrm flipH="1" flipV="1" rot="5400000">
            <a:off x="5559120" y="6095880"/>
            <a:ext cx="138600" cy="1876680"/>
          </a:xfrm>
          <a:prstGeom prst="bentConnector4">
            <a:avLst>
              <a:gd name="adj1" fmla="val -4687"/>
              <a:gd name="adj2" fmla="val 77014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3" name="Conector recto de flecha 283"/>
          <p:cNvCxnSpPr>
            <a:stCxn id="89" idx="0"/>
            <a:endCxn id="72" idx="1"/>
          </p:cNvCxnSpPr>
          <p:nvPr/>
        </p:nvCxnSpPr>
        <p:spPr>
          <a:xfrm flipV="1">
            <a:off x="8360280" y="4657320"/>
            <a:ext cx="52668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4" name="Conector recto de flecha 285"/>
          <p:cNvCxnSpPr>
            <a:stCxn id="70" idx="0"/>
            <a:endCxn id="78" idx="1"/>
          </p:cNvCxnSpPr>
          <p:nvPr/>
        </p:nvCxnSpPr>
        <p:spPr>
          <a:xfrm>
            <a:off x="8360280" y="6964920"/>
            <a:ext cx="1769040" cy="255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95" name="Conector: angular 299"/>
          <p:cNvCxnSpPr>
            <a:stCxn id="81" idx="3"/>
            <a:endCxn id="77" idx="1"/>
          </p:cNvCxnSpPr>
          <p:nvPr/>
        </p:nvCxnSpPr>
        <p:spPr>
          <a:xfrm flipV="1">
            <a:off x="1560960" y="6643080"/>
            <a:ext cx="2115000" cy="2000880"/>
          </a:xfrm>
          <a:prstGeom prst="bentConnector3">
            <a:avLst>
              <a:gd name="adj1" fmla="val 49846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96" name="Conector recto de flecha 305"/>
          <p:cNvCxnSpPr>
            <a:stCxn id="67" idx="0"/>
            <a:endCxn id="97" idx="2"/>
          </p:cNvCxnSpPr>
          <p:nvPr/>
        </p:nvCxnSpPr>
        <p:spPr>
          <a:xfrm flipV="1">
            <a:off x="12785040" y="1620720"/>
            <a:ext cx="360" cy="4309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67" name="Rectángulo: esquinas redondeadas 309"/>
          <p:cNvSpPr/>
          <p:nvPr/>
        </p:nvSpPr>
        <p:spPr>
          <a:xfrm>
            <a:off x="11652840" y="2051280"/>
            <a:ext cx="2264760" cy="173376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8" name="Conector: angular 311"/>
          <p:cNvCxnSpPr>
            <a:stCxn id="78" idx="3"/>
            <a:endCxn id="67" idx="2"/>
          </p:cNvCxnSpPr>
          <p:nvPr/>
        </p:nvCxnSpPr>
        <p:spPr>
          <a:xfrm flipV="1">
            <a:off x="11822040" y="3785040"/>
            <a:ext cx="963360" cy="32054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97" name="Rectángulo: esquinas redondeadas 314"/>
          <p:cNvSpPr/>
          <p:nvPr/>
        </p:nvSpPr>
        <p:spPr>
          <a:xfrm>
            <a:off x="12015360" y="700920"/>
            <a:ext cx="1539720" cy="91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Conector: angular 341"/>
          <p:cNvCxnSpPr>
            <a:stCxn id="81" idx="3"/>
            <a:endCxn id="78" idx="2"/>
          </p:cNvCxnSpPr>
          <p:nvPr/>
        </p:nvCxnSpPr>
        <p:spPr>
          <a:xfrm flipV="1">
            <a:off x="1560960" y="7450200"/>
            <a:ext cx="9414720" cy="1193760"/>
          </a:xfrm>
          <a:prstGeom prst="bentConnector2">
            <a:avLst/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00" name="CuadroTexto 351"/>
          <p:cNvSpPr/>
          <p:nvPr/>
        </p:nvSpPr>
        <p:spPr>
          <a:xfrm>
            <a:off x="1168920" y="2298600"/>
            <a:ext cx="144144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adroTexto 352"/>
          <p:cNvSpPr/>
          <p:nvPr/>
        </p:nvSpPr>
        <p:spPr>
          <a:xfrm>
            <a:off x="2812320" y="7498440"/>
            <a:ext cx="1962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adroTexto 353"/>
          <p:cNvSpPr/>
          <p:nvPr/>
        </p:nvSpPr>
        <p:spPr>
          <a:xfrm>
            <a:off x="11918520" y="3191400"/>
            <a:ext cx="179964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Kgraph-Generator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tángulo: esquinas redondeadas 8"/>
          <p:cNvSpPr/>
          <p:nvPr/>
        </p:nvSpPr>
        <p:spPr>
          <a:xfrm>
            <a:off x="8886600" y="4197600"/>
            <a:ext cx="153972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adroTexto 380"/>
          <p:cNvSpPr/>
          <p:nvPr/>
        </p:nvSpPr>
        <p:spPr>
          <a:xfrm>
            <a:off x="12115080" y="7715520"/>
            <a:ext cx="1726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Feedback: ERROR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: esquinas redondeadas 5"/>
          <p:cNvSpPr/>
          <p:nvPr/>
        </p:nvSpPr>
        <p:spPr>
          <a:xfrm>
            <a:off x="4095720" y="4677840"/>
            <a:ext cx="10126080" cy="43344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5" name="Rectángulo: esquinas redondeadas 93"/>
          <p:cNvSpPr/>
          <p:nvPr/>
        </p:nvSpPr>
        <p:spPr>
          <a:xfrm>
            <a:off x="4095720" y="552960"/>
            <a:ext cx="10015920" cy="382428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6" name="Rectángulo: esquinas redondeadas 6"/>
          <p:cNvSpPr/>
          <p:nvPr/>
        </p:nvSpPr>
        <p:spPr>
          <a:xfrm>
            <a:off x="9694440" y="822600"/>
            <a:ext cx="1229040" cy="9198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CSV’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ángulo: esquinas redondeadas 7"/>
          <p:cNvSpPr/>
          <p:nvPr/>
        </p:nvSpPr>
        <p:spPr>
          <a:xfrm>
            <a:off x="7105320" y="822600"/>
            <a:ext cx="2029320" cy="919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TASK:Context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adroTexto 21"/>
          <p:cNvSpPr/>
          <p:nvPr/>
        </p:nvSpPr>
        <p:spPr>
          <a:xfrm>
            <a:off x="394920" y="-158760"/>
            <a:ext cx="30949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OntoBuilder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Hexágono 248"/>
          <p:cNvSpPr/>
          <p:nvPr/>
        </p:nvSpPr>
        <p:spPr>
          <a:xfrm>
            <a:off x="9387720" y="2356200"/>
            <a:ext cx="1793880" cy="17438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0" name="Conector recto de flecha 283"/>
          <p:cNvCxnSpPr>
            <a:stCxn id="109" idx="0"/>
            <a:endCxn id="111" idx="1"/>
          </p:cNvCxnSpPr>
          <p:nvPr/>
        </p:nvCxnSpPr>
        <p:spPr>
          <a:xfrm>
            <a:off x="11181600" y="3228120"/>
            <a:ext cx="808920" cy="1368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11" name="Rectángulo: esquinas redondeadas 8"/>
          <p:cNvSpPr/>
          <p:nvPr/>
        </p:nvSpPr>
        <p:spPr>
          <a:xfrm>
            <a:off x="11990160" y="2781720"/>
            <a:ext cx="153972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2" name="Conector: angular 33"/>
          <p:cNvCxnSpPr>
            <a:stCxn id="106" idx="2"/>
            <a:endCxn id="109" idx="5"/>
          </p:cNvCxnSpPr>
          <p:nvPr/>
        </p:nvCxnSpPr>
        <p:spPr>
          <a:xfrm flipH="1" rot="16200000">
            <a:off x="10220400" y="1830600"/>
            <a:ext cx="614160" cy="437040"/>
          </a:xfrm>
          <a:prstGeom prst="bentConnector3">
            <a:avLst>
              <a:gd name="adj1" fmla="val 5002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13" name="Conector: angular 35"/>
          <p:cNvCxnSpPr>
            <a:stCxn id="114" idx="2"/>
            <a:endCxn id="109" idx="3"/>
          </p:cNvCxnSpPr>
          <p:nvPr/>
        </p:nvCxnSpPr>
        <p:spPr>
          <a:xfrm flipH="1" flipV="1" rot="5400000">
            <a:off x="7386480" y="1451160"/>
            <a:ext cx="224280" cy="3778560"/>
          </a:xfrm>
          <a:prstGeom prst="bentConnector4">
            <a:avLst>
              <a:gd name="adj1" fmla="val -2893"/>
              <a:gd name="adj2" fmla="val 64421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15" name="Conector: angular 42"/>
          <p:cNvCxnSpPr>
            <a:stCxn id="107" idx="2"/>
            <a:endCxn id="109" idx="4"/>
          </p:cNvCxnSpPr>
          <p:nvPr/>
        </p:nvCxnSpPr>
        <p:spPr>
          <a:xfrm flipH="1" rot="16200000">
            <a:off x="8664840" y="1197000"/>
            <a:ext cx="614160" cy="1704240"/>
          </a:xfrm>
          <a:prstGeom prst="bentConnector3">
            <a:avLst>
              <a:gd name="adj1" fmla="val 50029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16" name="Conector: angular 49"/>
          <p:cNvCxnSpPr>
            <a:stCxn id="117" idx="2"/>
            <a:endCxn id="118" idx="3"/>
          </p:cNvCxnSpPr>
          <p:nvPr/>
        </p:nvCxnSpPr>
        <p:spPr>
          <a:xfrm flipH="1" rot="16200000">
            <a:off x="7428240" y="6130080"/>
            <a:ext cx="5400" cy="3745080"/>
          </a:xfrm>
          <a:prstGeom prst="bentConnector4">
            <a:avLst>
              <a:gd name="adj1" fmla="val 128571"/>
              <a:gd name="adj2" fmla="val 65227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19" name="Rectángulo: esquinas redondeadas 52"/>
          <p:cNvSpPr/>
          <p:nvPr/>
        </p:nvSpPr>
        <p:spPr>
          <a:xfrm>
            <a:off x="11173320" y="5893560"/>
            <a:ext cx="1229040" cy="9198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ángulo: esquinas redondeadas 54"/>
          <p:cNvSpPr/>
          <p:nvPr/>
        </p:nvSpPr>
        <p:spPr>
          <a:xfrm>
            <a:off x="8474760" y="4846680"/>
            <a:ext cx="2029320" cy="919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Rationale + 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Hexágono 55"/>
          <p:cNvSpPr/>
          <p:nvPr/>
        </p:nvSpPr>
        <p:spPr>
          <a:xfrm>
            <a:off x="9303120" y="7133040"/>
            <a:ext cx="1793880" cy="17438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1" name="Conector recto de flecha 56"/>
          <p:cNvCxnSpPr>
            <a:stCxn id="118" idx="0"/>
            <a:endCxn id="122" idx="1"/>
          </p:cNvCxnSpPr>
          <p:nvPr/>
        </p:nvCxnSpPr>
        <p:spPr>
          <a:xfrm flipV="1">
            <a:off x="11097000" y="8004600"/>
            <a:ext cx="81828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22" name="Rectángulo: esquinas redondeadas 57"/>
          <p:cNvSpPr/>
          <p:nvPr/>
        </p:nvSpPr>
        <p:spPr>
          <a:xfrm>
            <a:off x="11914920" y="7544880"/>
            <a:ext cx="153972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Improved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Conector: angular 58"/>
          <p:cNvCxnSpPr>
            <a:stCxn id="119" idx="1"/>
            <a:endCxn id="118" idx="5"/>
          </p:cNvCxnSpPr>
          <p:nvPr/>
        </p:nvCxnSpPr>
        <p:spPr>
          <a:xfrm flipV="1" rot="10800000">
            <a:off x="10660680" y="6353280"/>
            <a:ext cx="512640" cy="7801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24" name="Conector: angular 60"/>
          <p:cNvCxnSpPr>
            <a:stCxn id="120" idx="2"/>
            <a:endCxn id="118" idx="4"/>
          </p:cNvCxnSpPr>
          <p:nvPr/>
        </p:nvCxnSpPr>
        <p:spPr>
          <a:xfrm flipH="1" rot="16200000">
            <a:off x="8930880" y="6324840"/>
            <a:ext cx="1366920" cy="25020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25" name="Conector: angular 66"/>
          <p:cNvCxnSpPr>
            <a:stCxn id="111" idx="2"/>
            <a:endCxn id="119" idx="3"/>
          </p:cNvCxnSpPr>
          <p:nvPr/>
        </p:nvCxnSpPr>
        <p:spPr>
          <a:xfrm rot="5400000">
            <a:off x="11255040" y="4848840"/>
            <a:ext cx="2652120" cy="35784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26" name="Rectángulo: esquinas redondeadas 71"/>
          <p:cNvSpPr/>
          <p:nvPr/>
        </p:nvSpPr>
        <p:spPr>
          <a:xfrm>
            <a:off x="7666560" y="5988960"/>
            <a:ext cx="1227240" cy="9198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7" name="Conector: angular 74"/>
          <p:cNvCxnSpPr>
            <a:stCxn id="126" idx="3"/>
            <a:endCxn id="118" idx="4"/>
          </p:cNvCxnSpPr>
          <p:nvPr/>
        </p:nvCxnSpPr>
        <p:spPr>
          <a:xfrm>
            <a:off x="8893800" y="6448680"/>
            <a:ext cx="845640" cy="6847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28" name="Conector: angular 85"/>
          <p:cNvCxnSpPr>
            <a:stCxn id="109" idx="1"/>
            <a:endCxn id="120" idx="3"/>
          </p:cNvCxnSpPr>
          <p:nvPr/>
        </p:nvCxnSpPr>
        <p:spPr>
          <a:xfrm rot="5400000">
            <a:off x="10021320" y="4582440"/>
            <a:ext cx="1206720" cy="2419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129" name="Gráfico 22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532800" y="3269520"/>
            <a:ext cx="1308600" cy="1493640"/>
          </a:xfrm>
          <a:prstGeom prst="rect">
            <a:avLst/>
          </a:prstGeom>
          <a:ln w="0">
            <a:noFill/>
          </a:ln>
        </p:spPr>
      </p:pic>
      <p:cxnSp>
        <p:nvCxnSpPr>
          <p:cNvPr id="130" name="Conector: angular 23"/>
          <p:cNvCxnSpPr>
            <a:stCxn id="129" idx="3"/>
            <a:endCxn id="105" idx="1"/>
          </p:cNvCxnSpPr>
          <p:nvPr/>
        </p:nvCxnSpPr>
        <p:spPr>
          <a:xfrm flipV="1">
            <a:off x="1841400" y="2464920"/>
            <a:ext cx="2254680" cy="1551600"/>
          </a:xfrm>
          <a:prstGeom prst="bentConnector3">
            <a:avLst>
              <a:gd name="adj1" fmla="val 49568"/>
            </a:avLst>
          </a:prstGeom>
          <a:ln w="38100">
            <a:solidFill>
              <a:srgbClr val="0d0d0d"/>
            </a:solidFill>
            <a:round/>
            <a:tailEnd len="med" type="triangle" w="med"/>
          </a:ln>
        </p:spPr>
      </p:cxnSp>
      <p:cxnSp>
        <p:nvCxnSpPr>
          <p:cNvPr id="131" name="Conector: angular 26"/>
          <p:cNvCxnSpPr>
            <a:stCxn id="129" idx="3"/>
            <a:endCxn id="126" idx="1"/>
          </p:cNvCxnSpPr>
          <p:nvPr/>
        </p:nvCxnSpPr>
        <p:spPr>
          <a:xfrm>
            <a:off x="1841400" y="4016160"/>
            <a:ext cx="5825520" cy="2432880"/>
          </a:xfrm>
          <a:prstGeom prst="bentConnector3">
            <a:avLst>
              <a:gd name="adj1" fmla="val 49941"/>
            </a:avLst>
          </a:prstGeom>
          <a:ln w="381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14" name="Pergamino: vertical 15"/>
          <p:cNvSpPr/>
          <p:nvPr/>
        </p:nvSpPr>
        <p:spPr>
          <a:xfrm>
            <a:off x="4519080" y="852480"/>
            <a:ext cx="2181240" cy="259956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Instructions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To generate the base 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ergamino: vertical 48"/>
          <p:cNvSpPr/>
          <p:nvPr/>
        </p:nvSpPr>
        <p:spPr>
          <a:xfrm>
            <a:off x="4417200" y="5307480"/>
            <a:ext cx="2282760" cy="269244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Instructions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to improve a specific entity from the 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ángulo: esquinas redondeadas 350"/>
          <p:cNvSpPr/>
          <p:nvPr/>
        </p:nvSpPr>
        <p:spPr>
          <a:xfrm>
            <a:off x="1748160" y="5250960"/>
            <a:ext cx="11129760" cy="3606480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9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Elipse 27"/>
          <p:cNvSpPr/>
          <p:nvPr/>
        </p:nvSpPr>
        <p:spPr>
          <a:xfrm>
            <a:off x="2024280" y="6232680"/>
            <a:ext cx="1811160" cy="1704960"/>
          </a:xfrm>
          <a:prstGeom prst="ellipse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Segment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By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Rectángulo: esquinas redondeadas 37"/>
          <p:cNvSpPr/>
          <p:nvPr/>
        </p:nvSpPr>
        <p:spPr>
          <a:xfrm>
            <a:off x="4254120" y="6782040"/>
            <a:ext cx="1539720" cy="631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Hexágono 41"/>
          <p:cNvSpPr/>
          <p:nvPr/>
        </p:nvSpPr>
        <p:spPr>
          <a:xfrm>
            <a:off x="6319800" y="6151320"/>
            <a:ext cx="2104200" cy="1909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Semantico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ctángulo: esquinas redondeadas 46"/>
          <p:cNvSpPr/>
          <p:nvPr/>
        </p:nvSpPr>
        <p:spPr>
          <a:xfrm>
            <a:off x="8842320" y="6793920"/>
            <a:ext cx="1539720" cy="631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Entities’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ángulo: esquinas redondeadas 52"/>
          <p:cNvSpPr/>
          <p:nvPr/>
        </p:nvSpPr>
        <p:spPr>
          <a:xfrm>
            <a:off x="12281760" y="4205160"/>
            <a:ext cx="1815840" cy="700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Embeddings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rapecio 55"/>
          <p:cNvSpPr/>
          <p:nvPr/>
        </p:nvSpPr>
        <p:spPr>
          <a:xfrm rot="5400000">
            <a:off x="10499760" y="6276240"/>
            <a:ext cx="2401920" cy="1663200"/>
          </a:xfrm>
          <a:prstGeom prst="trapezoid">
            <a:avLst>
              <a:gd name="adj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  <a:ea typeface="DejaVu Sans"/>
              </a:rPr>
              <a:t>Encoder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9" name="Conector: angular 104"/>
          <p:cNvCxnSpPr>
            <a:stCxn id="138" idx="0"/>
            <a:endCxn id="137" idx="2"/>
          </p:cNvCxnSpPr>
          <p:nvPr/>
        </p:nvCxnSpPr>
        <p:spPr>
          <a:xfrm flipV="1">
            <a:off x="12532320" y="4906080"/>
            <a:ext cx="657720" cy="22021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40" name="Pergamino: vertical 216"/>
          <p:cNvSpPr/>
          <p:nvPr/>
        </p:nvSpPr>
        <p:spPr>
          <a:xfrm>
            <a:off x="3566520" y="1751760"/>
            <a:ext cx="1810800" cy="2161080"/>
          </a:xfrm>
          <a:prstGeom prst="verticalScroll">
            <a:avLst>
              <a:gd name="adj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3b3838"/>
                </a:solidFill>
                <a:latin typeface="Calibri"/>
                <a:ea typeface="DejaVu Sans"/>
              </a:rPr>
              <a:t>Ontology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1" name="Conector recto de flecha 297"/>
          <p:cNvCxnSpPr>
            <a:stCxn id="133" idx="6"/>
            <a:endCxn id="134" idx="1"/>
          </p:cNvCxnSpPr>
          <p:nvPr/>
        </p:nvCxnSpPr>
        <p:spPr>
          <a:xfrm>
            <a:off x="3835440" y="7085160"/>
            <a:ext cx="419040" cy="126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42" name="Conector recto de flecha 306"/>
          <p:cNvCxnSpPr>
            <a:stCxn id="134" idx="3"/>
            <a:endCxn id="135" idx="3"/>
          </p:cNvCxnSpPr>
          <p:nvPr/>
        </p:nvCxnSpPr>
        <p:spPr>
          <a:xfrm>
            <a:off x="5793840" y="7097400"/>
            <a:ext cx="526320" cy="93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43" name="Conector recto de flecha 319"/>
          <p:cNvCxnSpPr>
            <a:stCxn id="135" idx="0"/>
            <a:endCxn id="136" idx="1"/>
          </p:cNvCxnSpPr>
          <p:nvPr/>
        </p:nvCxnSpPr>
        <p:spPr>
          <a:xfrm>
            <a:off x="8424000" y="7106400"/>
            <a:ext cx="418680" cy="32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44" name="Conector recto de flecha 325"/>
          <p:cNvCxnSpPr>
            <a:stCxn id="136" idx="3"/>
            <a:endCxn id="138" idx="2"/>
          </p:cNvCxnSpPr>
          <p:nvPr/>
        </p:nvCxnSpPr>
        <p:spPr>
          <a:xfrm flipV="1">
            <a:off x="10382040" y="7107840"/>
            <a:ext cx="487440" cy="18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45" name="CuadroTexto 354"/>
          <p:cNvSpPr/>
          <p:nvPr/>
        </p:nvSpPr>
        <p:spPr>
          <a:xfrm>
            <a:off x="409680" y="-158760"/>
            <a:ext cx="31802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SemanticoAI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6" name="Conector: angular 362"/>
          <p:cNvCxnSpPr>
            <a:stCxn id="140" idx="2"/>
            <a:endCxn id="133" idx="0"/>
          </p:cNvCxnSpPr>
          <p:nvPr/>
        </p:nvCxnSpPr>
        <p:spPr>
          <a:xfrm rot="5400000">
            <a:off x="2540880" y="4302000"/>
            <a:ext cx="2320200" cy="154224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47" name="Cilindro 377"/>
          <p:cNvSpPr/>
          <p:nvPr/>
        </p:nvSpPr>
        <p:spPr>
          <a:xfrm>
            <a:off x="740520" y="1751760"/>
            <a:ext cx="1523520" cy="2161080"/>
          </a:xfrm>
          <a:prstGeom prst="can">
            <a:avLst>
              <a:gd name="adj" fmla="val 25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  <a:ea typeface="DejaVu Sans"/>
              </a:rPr>
              <a:t>Ontologies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lt1"/>
                </a:solidFill>
                <a:latin typeface="Calibri"/>
                <a:ea typeface="DejaVu Sans"/>
              </a:rPr>
              <a:t>DB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8" name="Conector recto de flecha 378"/>
          <p:cNvCxnSpPr>
            <a:stCxn id="147" idx="1"/>
            <a:endCxn id="140" idx="1"/>
          </p:cNvCxnSpPr>
          <p:nvPr/>
        </p:nvCxnSpPr>
        <p:spPr>
          <a:xfrm>
            <a:off x="740520" y="2832120"/>
            <a:ext cx="282636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149" name="Imagen 384" descr="Gráfico, Gráfico de dispersión&#10;&#10;Descripción generada automáticamente"/>
          <p:cNvPicPr/>
          <p:nvPr/>
        </p:nvPicPr>
        <p:blipFill>
          <a:blip r:embed="rId1"/>
          <a:stretch/>
        </p:blipFill>
        <p:spPr>
          <a:xfrm>
            <a:off x="8688240" y="1256400"/>
            <a:ext cx="3389040" cy="2901240"/>
          </a:xfrm>
          <a:prstGeom prst="rect">
            <a:avLst/>
          </a:prstGeom>
          <a:ln w="0">
            <a:noFill/>
          </a:ln>
        </p:spPr>
      </p:pic>
      <p:cxnSp>
        <p:nvCxnSpPr>
          <p:cNvPr id="150" name="Conector: angular 385"/>
          <p:cNvCxnSpPr>
            <a:stCxn id="137" idx="0"/>
            <a:endCxn id="149" idx="3"/>
          </p:cNvCxnSpPr>
          <p:nvPr/>
        </p:nvCxnSpPr>
        <p:spPr>
          <a:xfrm flipV="1" rot="16200000">
            <a:off x="11884320" y="2899800"/>
            <a:ext cx="1498680" cy="111276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ángulo: esquinas redondeadas 200"/>
          <p:cNvSpPr/>
          <p:nvPr/>
        </p:nvSpPr>
        <p:spPr>
          <a:xfrm>
            <a:off x="2846880" y="1358280"/>
            <a:ext cx="8447760" cy="754848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Elipse 3"/>
          <p:cNvSpPr/>
          <p:nvPr/>
        </p:nvSpPr>
        <p:spPr>
          <a:xfrm>
            <a:off x="3629520" y="6756480"/>
            <a:ext cx="1811160" cy="1704960"/>
          </a:xfrm>
          <a:prstGeom prst="ellipse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Get 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TOP-K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nearest 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ángulo: esquinas redondeadas 5"/>
          <p:cNvSpPr/>
          <p:nvPr/>
        </p:nvSpPr>
        <p:spPr>
          <a:xfrm>
            <a:off x="6393960" y="6385320"/>
            <a:ext cx="1539720" cy="631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1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ángulo: esquinas redondeadas 6"/>
          <p:cNvSpPr/>
          <p:nvPr/>
        </p:nvSpPr>
        <p:spPr>
          <a:xfrm>
            <a:off x="6393960" y="8062200"/>
            <a:ext cx="1539720" cy="631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ctángulo: esquinas redondeadas 7"/>
          <p:cNvSpPr/>
          <p:nvPr/>
        </p:nvSpPr>
        <p:spPr>
          <a:xfrm>
            <a:off x="6393960" y="7223400"/>
            <a:ext cx="1539720" cy="631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2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Conector: angular 8"/>
          <p:cNvCxnSpPr>
            <a:stCxn id="152" idx="6"/>
            <a:endCxn id="153" idx="1"/>
          </p:cNvCxnSpPr>
          <p:nvPr/>
        </p:nvCxnSpPr>
        <p:spPr>
          <a:xfrm flipV="1">
            <a:off x="5440680" y="6700680"/>
            <a:ext cx="953640" cy="908640"/>
          </a:xfrm>
          <a:prstGeom prst="bentConnector3">
            <a:avLst>
              <a:gd name="adj1" fmla="val 4932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7" name="Conector: angular 9"/>
          <p:cNvCxnSpPr>
            <a:stCxn id="152" idx="6"/>
            <a:endCxn id="155" idx="1"/>
          </p:cNvCxnSpPr>
          <p:nvPr/>
        </p:nvCxnSpPr>
        <p:spPr>
          <a:xfrm flipV="1">
            <a:off x="5440680" y="7538760"/>
            <a:ext cx="953640" cy="70560"/>
          </a:xfrm>
          <a:prstGeom prst="bentConnector3">
            <a:avLst>
              <a:gd name="adj1" fmla="val 4932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8" name="Conector: angular 10"/>
          <p:cNvCxnSpPr>
            <a:stCxn id="152" idx="6"/>
            <a:endCxn id="154" idx="1"/>
          </p:cNvCxnSpPr>
          <p:nvPr/>
        </p:nvCxnSpPr>
        <p:spPr>
          <a:xfrm>
            <a:off x="5440680" y="7608960"/>
            <a:ext cx="953640" cy="768960"/>
          </a:xfrm>
          <a:prstGeom prst="bentConnector3">
            <a:avLst>
              <a:gd name="adj1" fmla="val 4932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59" name="CuadroTexto 13"/>
          <p:cNvSpPr/>
          <p:nvPr/>
        </p:nvSpPr>
        <p:spPr>
          <a:xfrm>
            <a:off x="1248840" y="-158760"/>
            <a:ext cx="94395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Retrieval Augmented Generation (RAG)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Rectángulo: esquinas redondeadas 19"/>
          <p:cNvSpPr/>
          <p:nvPr/>
        </p:nvSpPr>
        <p:spPr>
          <a:xfrm>
            <a:off x="6291000" y="1743480"/>
            <a:ext cx="2186280" cy="738360"/>
          </a:xfrm>
          <a:prstGeom prst="roundRect">
            <a:avLst>
              <a:gd name="adj" fmla="val 38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ráfico 35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1280880" y="1391040"/>
            <a:ext cx="1308600" cy="1493640"/>
          </a:xfrm>
          <a:prstGeom prst="rect">
            <a:avLst/>
          </a:prstGeom>
          <a:ln w="0">
            <a:noFill/>
          </a:ln>
        </p:spPr>
      </p:pic>
      <p:sp>
        <p:nvSpPr>
          <p:cNvPr id="162" name="Rectángulo: esquinas redondeadas 39"/>
          <p:cNvSpPr/>
          <p:nvPr/>
        </p:nvSpPr>
        <p:spPr>
          <a:xfrm>
            <a:off x="3735360" y="1855800"/>
            <a:ext cx="1539720" cy="543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3" name="Conector recto de flecha 40"/>
          <p:cNvCxnSpPr>
            <a:stCxn id="162" idx="3"/>
            <a:endCxn id="160" idx="1"/>
          </p:cNvCxnSpPr>
          <p:nvPr/>
        </p:nvCxnSpPr>
        <p:spPr>
          <a:xfrm flipV="1">
            <a:off x="5275080" y="2112480"/>
            <a:ext cx="1016280" cy="154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64" name="Rectángulo: esquinas redondeadas 44"/>
          <p:cNvSpPr/>
          <p:nvPr/>
        </p:nvSpPr>
        <p:spPr>
          <a:xfrm>
            <a:off x="9375840" y="1791720"/>
            <a:ext cx="1662120" cy="641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Embedding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Conector recto de flecha 45"/>
          <p:cNvCxnSpPr>
            <a:stCxn id="160" idx="3"/>
            <a:endCxn id="164" idx="1"/>
          </p:cNvCxnSpPr>
          <p:nvPr/>
        </p:nvCxnSpPr>
        <p:spPr>
          <a:xfrm>
            <a:off x="8477280" y="2112480"/>
            <a:ext cx="89892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id="166" name="Imagen 50" descr="Gráfico, Gráfico de dispersión&#10;&#10;Descripción generada automáticamente"/>
          <p:cNvPicPr/>
          <p:nvPr/>
        </p:nvPicPr>
        <p:blipFill>
          <a:blip r:embed="rId2"/>
          <a:stretch/>
        </p:blipFill>
        <p:spPr>
          <a:xfrm>
            <a:off x="8121600" y="3337200"/>
            <a:ext cx="2723040" cy="2331000"/>
          </a:xfrm>
          <a:prstGeom prst="rect">
            <a:avLst/>
          </a:prstGeom>
          <a:ln w="0">
            <a:noFill/>
          </a:ln>
        </p:spPr>
      </p:pic>
      <p:cxnSp>
        <p:nvCxnSpPr>
          <p:cNvPr id="167" name="Conector: angular 51"/>
          <p:cNvCxnSpPr>
            <a:stCxn id="164" idx="2"/>
            <a:endCxn id="166" idx="0"/>
          </p:cNvCxnSpPr>
          <p:nvPr/>
        </p:nvCxnSpPr>
        <p:spPr>
          <a:xfrm rot="5400000">
            <a:off x="9392760" y="2523240"/>
            <a:ext cx="904320" cy="723960"/>
          </a:xfrm>
          <a:prstGeom prst="bentConnector3">
            <a:avLst>
              <a:gd name="adj1" fmla="val 51095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68" name="Conector: angular 54"/>
          <p:cNvCxnSpPr>
            <a:stCxn id="166" idx="1"/>
            <a:endCxn id="152" idx="2"/>
          </p:cNvCxnSpPr>
          <p:nvPr/>
        </p:nvCxnSpPr>
        <p:spPr>
          <a:xfrm flipV="1" rot="10800000">
            <a:off x="3629520" y="4502160"/>
            <a:ext cx="4492440" cy="3106800"/>
          </a:xfrm>
          <a:prstGeom prst="bentConnector3">
            <a:avLst>
              <a:gd name="adj1" fmla="val 100152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69" name="Hexágono 77"/>
          <p:cNvSpPr/>
          <p:nvPr/>
        </p:nvSpPr>
        <p:spPr>
          <a:xfrm>
            <a:off x="9158760" y="6667560"/>
            <a:ext cx="1793880" cy="174384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Onto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00000"/>
                </a:solidFill>
                <a:latin typeface="Calibri"/>
                <a:ea typeface="DejaVu Sans"/>
              </a:rPr>
              <a:t>Builder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Conector: angular 79"/>
          <p:cNvCxnSpPr>
            <a:stCxn id="153" idx="3"/>
            <a:endCxn id="169" idx="3"/>
          </p:cNvCxnSpPr>
          <p:nvPr/>
        </p:nvCxnSpPr>
        <p:spPr>
          <a:xfrm>
            <a:off x="7933680" y="6700680"/>
            <a:ext cx="1225440" cy="839160"/>
          </a:xfrm>
          <a:prstGeom prst="bentConnector3">
            <a:avLst>
              <a:gd name="adj1" fmla="val 5048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71" name="Conector: angular 80"/>
          <p:cNvCxnSpPr>
            <a:stCxn id="155" idx="3"/>
            <a:endCxn id="169" idx="3"/>
          </p:cNvCxnSpPr>
          <p:nvPr/>
        </p:nvCxnSpPr>
        <p:spPr>
          <a:xfrm>
            <a:off x="7933680" y="7538760"/>
            <a:ext cx="1225440" cy="1080"/>
          </a:xfrm>
          <a:prstGeom prst="bentConnector3">
            <a:avLst>
              <a:gd name="adj1" fmla="val 5048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72" name="Conector: angular 84"/>
          <p:cNvCxnSpPr>
            <a:stCxn id="154" idx="3"/>
            <a:endCxn id="169" idx="3"/>
          </p:cNvCxnSpPr>
          <p:nvPr/>
        </p:nvCxnSpPr>
        <p:spPr>
          <a:xfrm flipV="1">
            <a:off x="7933680" y="7539480"/>
            <a:ext cx="1225440" cy="838440"/>
          </a:xfrm>
          <a:prstGeom prst="bentConnector3">
            <a:avLst>
              <a:gd name="adj1" fmla="val 5048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73" name="Rectángulo: esquinas redondeadas 87"/>
          <p:cNvSpPr/>
          <p:nvPr/>
        </p:nvSpPr>
        <p:spPr>
          <a:xfrm>
            <a:off x="11743200" y="7058160"/>
            <a:ext cx="1539720" cy="1002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f4b18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Suggested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Entities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Conector recto de flecha 89"/>
          <p:cNvCxnSpPr>
            <a:stCxn id="169" idx="0"/>
            <a:endCxn id="173" idx="1"/>
          </p:cNvCxnSpPr>
          <p:nvPr/>
        </p:nvCxnSpPr>
        <p:spPr>
          <a:xfrm>
            <a:off x="10952640" y="7539480"/>
            <a:ext cx="790920" cy="201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75" name="Conector recto de flecha 157"/>
          <p:cNvCxnSpPr>
            <a:stCxn id="161" idx="3"/>
            <a:endCxn id="162" idx="1"/>
          </p:cNvCxnSpPr>
          <p:nvPr/>
        </p:nvCxnSpPr>
        <p:spPr>
          <a:xfrm flipV="1">
            <a:off x="2589480" y="2127600"/>
            <a:ext cx="1146240" cy="104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n 3" descr=""/>
          <p:cNvPicPr/>
          <p:nvPr/>
        </p:nvPicPr>
        <p:blipFill>
          <a:blip r:embed="rId1"/>
          <a:stretch/>
        </p:blipFill>
        <p:spPr>
          <a:xfrm>
            <a:off x="667800" y="1283400"/>
            <a:ext cx="13098600" cy="7631640"/>
          </a:xfrm>
          <a:prstGeom prst="rect">
            <a:avLst/>
          </a:prstGeom>
          <a:ln w="0">
            <a:noFill/>
          </a:ln>
        </p:spPr>
      </p:pic>
      <p:sp>
        <p:nvSpPr>
          <p:cNvPr id="177" name="CuadroTexto 4"/>
          <p:cNvSpPr/>
          <p:nvPr/>
        </p:nvSpPr>
        <p:spPr>
          <a:xfrm>
            <a:off x="522360" y="-158760"/>
            <a:ext cx="40885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OntoGenix - GUI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adroTexto 2"/>
          <p:cNvSpPr/>
          <p:nvPr/>
        </p:nvSpPr>
        <p:spPr>
          <a:xfrm>
            <a:off x="698760" y="-158760"/>
            <a:ext cx="54219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Comparative Analysis: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adroTexto 3"/>
          <p:cNvSpPr/>
          <p:nvPr/>
        </p:nvSpPr>
        <p:spPr>
          <a:xfrm>
            <a:off x="262800" y="1225800"/>
            <a:ext cx="14172120" cy="52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BigBasket products dataset: 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Ontology 1 was performed with the previous ontogenix versión 0.1.3.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Ontology 1 has been performed with the current ontogenix versión 0.1.4.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1. Annotations: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Has minimal annotations, primarily focusing on defining the structure.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Contains richer annotations, including comments, labels, descriptions, and alternative labels. This provides more context and clarity about the ontology's elements.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2. Restrictions: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Does not have cardinality restrictions on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Introduces cardinality restrictions on properties, ensuring that certain properties have specific numbers of values. For example, the sales_product class has a cardinality restriction of 1 for the BrandName property.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3. Equivalence: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Does not define equivalent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Defines equivalent properties, linking the ontology's properties to those from the </a:t>
            </a:r>
            <a:r>
              <a:rPr b="0" lang="es-ES" sz="1600" spc="-1" strike="noStrike" u="sng">
                <a:solidFill>
                  <a:srgbClr val="0563c1"/>
                </a:solidFill>
                <a:uFillTx/>
                <a:latin typeface="Calibri"/>
                <a:ea typeface="Times New Roman"/>
                <a:hlinkClick r:id="rId1"/>
              </a:rPr>
              <a:t>schema.org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 vocabulary. This enhances interoperability and understanding.</a:t>
            </a:r>
            <a:br>
              <a:rPr sz="1600"/>
            </a:br>
            <a:br>
              <a:rPr sz="1600"/>
            </a:br>
            <a:br>
              <a:rPr sz="1600"/>
            </a:b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adroTexto 2"/>
          <p:cNvSpPr/>
          <p:nvPr/>
        </p:nvSpPr>
        <p:spPr>
          <a:xfrm>
            <a:off x="698760" y="-158760"/>
            <a:ext cx="54219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Comparative Analysis: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adroTexto 3"/>
          <p:cNvSpPr/>
          <p:nvPr/>
        </p:nvSpPr>
        <p:spPr>
          <a:xfrm>
            <a:off x="262800" y="997920"/>
            <a:ext cx="14172120" cy="56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4. Metadata: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Lacks metadata about the ontology's creation and modification.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Contains metadata, such as creator and modification date, providing more information about the ontology's development and updates.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5. Granularity: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1 Has a more general structure with broader classes and properties.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   - Ontology 2 Offers a more granular approach, with detailed classes and properties, and introduces more specific restrictions.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Conclusion: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- Ontology 1 seems to be a more basic representation, focusing primarily on the structure without much emphasis on annotations, restrictions, or metadata.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 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- Ontology 2 appears to be more refined and detailed. The human touch is evident in the richer annotations, clearer definitions, and the introduction of cardinality restrictions and equivalent properties.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In summary, while both ontologies represent the same structured data, the second ontology provides a more comprehensive, detailed, and user-friendly representation.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600"/>
            </a:br>
            <a:br>
              <a:rPr sz="1600"/>
            </a:br>
            <a:br>
              <a:rPr sz="1600"/>
            </a:b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ángulo: esquinas redondeadas 212"/>
          <p:cNvSpPr/>
          <p:nvPr/>
        </p:nvSpPr>
        <p:spPr>
          <a:xfrm>
            <a:off x="5039280" y="4572720"/>
            <a:ext cx="5818680" cy="4183560"/>
          </a:xfrm>
          <a:prstGeom prst="roundRect">
            <a:avLst>
              <a:gd name="adj" fmla="val 49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RAG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Rectángulo: esquinas redondeadas 304"/>
          <p:cNvSpPr/>
          <p:nvPr/>
        </p:nvSpPr>
        <p:spPr>
          <a:xfrm>
            <a:off x="3182400" y="3740760"/>
            <a:ext cx="1856160" cy="740520"/>
          </a:xfrm>
          <a:prstGeom prst="roundRect">
            <a:avLst>
              <a:gd name="adj" fmla="val 4902"/>
            </a:avLst>
          </a:prstGeom>
          <a:solidFill>
            <a:srgbClr val="ffd7d7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Preprocessing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Conector: angular 322"/>
          <p:cNvCxnSpPr>
            <a:stCxn id="183" idx="3"/>
            <a:endCxn id="185" idx="1"/>
          </p:cNvCxnSpPr>
          <p:nvPr/>
        </p:nvCxnSpPr>
        <p:spPr>
          <a:xfrm flipV="1">
            <a:off x="5038560" y="1981080"/>
            <a:ext cx="3222360" cy="2130120"/>
          </a:xfrm>
          <a:prstGeom prst="bentConnector3">
            <a:avLst>
              <a:gd name="adj1" fmla="val 84826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86" name="Rectángulo: esquinas redondeadas 303"/>
          <p:cNvSpPr/>
          <p:nvPr/>
        </p:nvSpPr>
        <p:spPr>
          <a:xfrm>
            <a:off x="5275800" y="4803120"/>
            <a:ext cx="1940760" cy="919800"/>
          </a:xfrm>
          <a:prstGeom prst="roundRect">
            <a:avLst>
              <a:gd name="adj" fmla="val 4902"/>
            </a:avLst>
          </a:prstGeom>
          <a:solidFill>
            <a:srgbClr val="ec9ba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Ontology Generator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7" name="Conector: angular 30"/>
          <p:cNvCxnSpPr>
            <a:endCxn id="183" idx="1"/>
          </p:cNvCxnSpPr>
          <p:nvPr/>
        </p:nvCxnSpPr>
        <p:spPr>
          <a:xfrm>
            <a:off x="2039400" y="3976200"/>
            <a:ext cx="1143360" cy="135000"/>
          </a:xfrm>
          <a:prstGeom prst="bentConnector3">
            <a:avLst>
              <a:gd name="adj1" fmla="val 41984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92160" y="493560"/>
            <a:ext cx="12449520" cy="17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Rectángulo: esquinas redondeadas 5"/>
          <p:cNvSpPr/>
          <p:nvPr/>
        </p:nvSpPr>
        <p:spPr>
          <a:xfrm>
            <a:off x="3331080" y="4803120"/>
            <a:ext cx="1229040" cy="9198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TASK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ángulo: esquinas redondeadas 9"/>
          <p:cNvSpPr/>
          <p:nvPr/>
        </p:nvSpPr>
        <p:spPr>
          <a:xfrm>
            <a:off x="8163360" y="3141720"/>
            <a:ext cx="169308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ráfico 20" descr="Contorno de cara con gafas de sol con relleno sólido"/>
          <p:cNvPicPr/>
          <p:nvPr/>
        </p:nvPicPr>
        <p:blipFill>
          <a:blip r:embed="rId1"/>
          <a:stretch/>
        </p:blipFill>
        <p:spPr>
          <a:xfrm>
            <a:off x="2266200" y="6499080"/>
            <a:ext cx="1308600" cy="1493640"/>
          </a:xfrm>
          <a:prstGeom prst="rect">
            <a:avLst/>
          </a:prstGeom>
          <a:ln w="0">
            <a:noFill/>
          </a:ln>
        </p:spPr>
      </p:pic>
      <p:sp>
        <p:nvSpPr>
          <p:cNvPr id="192" name="CuadroTexto 21"/>
          <p:cNvSpPr/>
          <p:nvPr/>
        </p:nvSpPr>
        <p:spPr>
          <a:xfrm>
            <a:off x="408600" y="-158760"/>
            <a:ext cx="27064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a6b828"/>
                </a:solidFill>
                <a:latin typeface="Calibri"/>
                <a:ea typeface="DejaVu Sans"/>
              </a:rPr>
              <a:t>OVERVIEW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Conector: angular 28"/>
          <p:cNvCxnSpPr>
            <a:stCxn id="191" idx="0"/>
            <a:endCxn id="189" idx="1"/>
          </p:cNvCxnSpPr>
          <p:nvPr/>
        </p:nvCxnSpPr>
        <p:spPr>
          <a:xfrm flipH="1" flipV="1" rot="5400000">
            <a:off x="2507400" y="5675760"/>
            <a:ext cx="1236600" cy="411120"/>
          </a:xfrm>
          <a:prstGeom prst="bentConnector2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94" name="Conector: angular 40"/>
          <p:cNvCxnSpPr>
            <a:stCxn id="183" idx="3"/>
            <a:endCxn id="186" idx="0"/>
          </p:cNvCxnSpPr>
          <p:nvPr/>
        </p:nvCxnSpPr>
        <p:spPr>
          <a:xfrm>
            <a:off x="5038560" y="4110840"/>
            <a:ext cx="1207800" cy="6926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195" name="Conector recto de flecha 283"/>
          <p:cNvCxnSpPr>
            <a:stCxn id="186" idx="3"/>
            <a:endCxn id="196" idx="1"/>
          </p:cNvCxnSpPr>
          <p:nvPr/>
        </p:nvCxnSpPr>
        <p:spPr>
          <a:xfrm>
            <a:off x="7216560" y="5262840"/>
            <a:ext cx="1348200" cy="421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197" name="Conector recto de flecha 285"/>
          <p:cNvCxnSpPr>
            <a:stCxn id="186" idx="3"/>
            <a:endCxn id="190" idx="1"/>
          </p:cNvCxnSpPr>
          <p:nvPr/>
        </p:nvCxnSpPr>
        <p:spPr>
          <a:xfrm flipV="1">
            <a:off x="7216560" y="3601440"/>
            <a:ext cx="947160" cy="166176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cxnSp>
        <p:nvCxnSpPr>
          <p:cNvPr id="198" name="Conector recto de flecha 305"/>
          <p:cNvCxnSpPr>
            <a:stCxn id="185" idx="3"/>
            <a:endCxn id="199" idx="1"/>
          </p:cNvCxnSpPr>
          <p:nvPr/>
        </p:nvCxnSpPr>
        <p:spPr>
          <a:xfrm flipV="1">
            <a:off x="9316440" y="1980720"/>
            <a:ext cx="1020240" cy="72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85" name="Rectángulo: esquinas redondeadas 309"/>
          <p:cNvSpPr/>
          <p:nvPr/>
        </p:nvSpPr>
        <p:spPr>
          <a:xfrm>
            <a:off x="8260560" y="1647720"/>
            <a:ext cx="1055880" cy="666720"/>
          </a:xfrm>
          <a:prstGeom prst="roundRect">
            <a:avLst>
              <a:gd name="adj" fmla="val 4902"/>
            </a:avLst>
          </a:prstGeom>
          <a:solidFill>
            <a:srgbClr val="b7b3c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0d0d0d"/>
                </a:solidFill>
                <a:latin typeface="Calibri"/>
                <a:ea typeface="DejaVu Sans"/>
              </a:rPr>
              <a:t>KGEN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Conector: angular 311"/>
          <p:cNvCxnSpPr>
            <a:stCxn id="190" idx="0"/>
            <a:endCxn id="185" idx="2"/>
          </p:cNvCxnSpPr>
          <p:nvPr/>
        </p:nvCxnSpPr>
        <p:spPr>
          <a:xfrm flipV="1" rot="16200000">
            <a:off x="8485200" y="2617200"/>
            <a:ext cx="827640" cy="221760"/>
          </a:xfrm>
          <a:prstGeom prst="bentConnector3">
            <a:avLst>
              <a:gd name="adj1" fmla="val 80156"/>
            </a:avLst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199" name="Rectángulo: esquinas redondeadas 314"/>
          <p:cNvSpPr/>
          <p:nvPr/>
        </p:nvSpPr>
        <p:spPr>
          <a:xfrm>
            <a:off x="10336320" y="1521000"/>
            <a:ext cx="1539720" cy="91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Tripplets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tángulo: esquinas redondeadas 8"/>
          <p:cNvSpPr/>
          <p:nvPr/>
        </p:nvSpPr>
        <p:spPr>
          <a:xfrm>
            <a:off x="8564400" y="4844880"/>
            <a:ext cx="153972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Entity N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Rectángulo: esquinas redondeadas 123"/>
          <p:cNvSpPr/>
          <p:nvPr/>
        </p:nvSpPr>
        <p:spPr>
          <a:xfrm>
            <a:off x="8100720" y="7629840"/>
            <a:ext cx="2433240" cy="727920"/>
          </a:xfrm>
          <a:prstGeom prst="roundRect">
            <a:avLst>
              <a:gd name="adj" fmla="val 490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rgbClr val="767171"/>
                </a:solidFill>
                <a:latin typeface="Calibri"/>
                <a:ea typeface="DejaVu Sans"/>
              </a:rPr>
              <a:t>SemanticoAI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Conector recto de flecha 205"/>
          <p:cNvCxnSpPr>
            <a:stCxn id="189" idx="3"/>
            <a:endCxn id="186" idx="1"/>
          </p:cNvCxnSpPr>
          <p:nvPr/>
        </p:nvCxnSpPr>
        <p:spPr>
          <a:xfrm>
            <a:off x="4560120" y="5262840"/>
            <a:ext cx="71604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3" name="Conector recto de flecha 206"/>
          <p:cNvCxnSpPr>
            <a:stCxn id="196" idx="2"/>
            <a:endCxn id="201" idx="0"/>
          </p:cNvCxnSpPr>
          <p:nvPr/>
        </p:nvCxnSpPr>
        <p:spPr>
          <a:xfrm flipH="1">
            <a:off x="9317160" y="5764680"/>
            <a:ext cx="17280" cy="18655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4" name="Conector: angular 209"/>
          <p:cNvCxnSpPr>
            <a:stCxn id="201" idx="1"/>
            <a:endCxn id="186" idx="2"/>
          </p:cNvCxnSpPr>
          <p:nvPr/>
        </p:nvCxnSpPr>
        <p:spPr>
          <a:xfrm rot="10800000">
            <a:off x="6246000" y="5722920"/>
            <a:ext cx="1855080" cy="2271240"/>
          </a:xfrm>
          <a:prstGeom prst="bentConnector2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05" name="Rectángulo: esquinas redondeadas 250"/>
          <p:cNvSpPr/>
          <p:nvPr/>
        </p:nvSpPr>
        <p:spPr>
          <a:xfrm>
            <a:off x="11877480" y="4847760"/>
            <a:ext cx="1539720" cy="919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90" spc="-1" strike="noStrike">
                <a:solidFill>
                  <a:schemeClr val="dk1"/>
                </a:solidFill>
                <a:latin typeface="Calibri"/>
                <a:ea typeface="DejaVu Sans"/>
              </a:rPr>
              <a:t>RDF/XML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Conector recto de flecha 251"/>
          <p:cNvCxnSpPr>
            <a:stCxn id="196" idx="3"/>
            <a:endCxn id="205" idx="1"/>
          </p:cNvCxnSpPr>
          <p:nvPr/>
        </p:nvCxnSpPr>
        <p:spPr>
          <a:xfrm>
            <a:off x="10104120" y="5304600"/>
            <a:ext cx="1773720" cy="3240"/>
          </a:xfrm>
          <a:prstGeom prst="straightConnector1">
            <a:avLst/>
          </a:prstGeom>
          <a:ln w="38100">
            <a:solidFill>
              <a:srgbClr val="404040"/>
            </a:solidFill>
            <a:round/>
            <a:tailEnd len="med" type="triangle" w="med"/>
          </a:ln>
        </p:spPr>
      </p:cxnSp>
      <p:sp>
        <p:nvSpPr>
          <p:cNvPr id="207" name="Rectángulo: esquinas redondeadas 2"/>
          <p:cNvSpPr/>
          <p:nvPr/>
        </p:nvSpPr>
        <p:spPr>
          <a:xfrm>
            <a:off x="542160" y="845280"/>
            <a:ext cx="13622400" cy="8182440"/>
          </a:xfrm>
          <a:prstGeom prst="roundRect">
            <a:avLst>
              <a:gd name="adj" fmla="val 2276"/>
            </a:avLst>
          </a:prstGeom>
          <a:solidFill>
            <a:schemeClr val="tx2">
              <a:lumMod val="20000"/>
              <a:lumOff val="80000"/>
              <a:alpha val="86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SOLVED: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1-OntoBuilder generates RDF/XML coherent to the provided task with the support of the PlanSage context generator.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2-OntoMapper generates valid RML content validated by the KGEN with the use of morph-KG.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3-Testing using toy Kaggle datasets has been performed.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4-OntoBuilder now generates entity suggestions based on task descriptions to improve entity semantics.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5-SemanticoAI enhances entity descriptions for more accurate embedding space generation.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TODO: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1-Retrieval Augmented Generation (RAG) strategy still under development.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GITHUB: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1-Main branch updated to latest OntoGenix v-0.1.4.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2-Docker file created.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3-README updated.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4-Testing in 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5-GUI in 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PAPER: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90" spc="-1" strike="noStrike">
                <a:solidFill>
                  <a:srgbClr val="181717"/>
                </a:solidFill>
                <a:latin typeface="Calibri"/>
                <a:ea typeface="DejaVu Sans"/>
              </a:rPr>
              <a:t>1-Overleaf project created and tasks assigned. ONPROGRESS.</a:t>
            </a: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6758</TotalTime>
  <Application>LibreOffice/7.4.7.2$Linux_X86_64 LibreOffice_project/40$Build-2</Application>
  <AppVersion>15.0000</AppVersion>
  <Words>639</Words>
  <Paragraphs>119</Paragraphs>
  <Company>BASF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2023-07-27T08:04:03Z</dcterms:created>
  <dc:creator>mikel.val-calvo@partners.basf.com</dc:creator>
  <dc:description/>
  <dc:language>es-ES</dc:language>
  <cp:lastModifiedBy/>
  <dcterms:modified xsi:type="dcterms:W3CDTF">2023-11-13T11:14:51Z</dcterms:modified>
  <cp:revision>3</cp:revision>
  <dc:subject/>
  <dc:title>ONTOGENIX v-0.1.0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530cf4-8573-4c29-a912-bbcdac835909_ActionId">
    <vt:lpwstr>e24c54ac-30f8-4d14-9bcb-d5270c44cde8</vt:lpwstr>
  </property>
  <property fmtid="{D5CDD505-2E9C-101B-9397-08002B2CF9AE}" pid="3" name="MSIP_Label_06530cf4-8573-4c29-a912-bbcdac835909_ContentBits">
    <vt:lpwstr>2</vt:lpwstr>
  </property>
  <property fmtid="{D5CDD505-2E9C-101B-9397-08002B2CF9AE}" pid="4" name="MSIP_Label_06530cf4-8573-4c29-a912-bbcdac835909_Enabled">
    <vt:lpwstr>true</vt:lpwstr>
  </property>
  <property fmtid="{D5CDD505-2E9C-101B-9397-08002B2CF9AE}" pid="5" name="MSIP_Label_06530cf4-8573-4c29-a912-bbcdac835909_Method">
    <vt:lpwstr>Privileged</vt:lpwstr>
  </property>
  <property fmtid="{D5CDD505-2E9C-101B-9397-08002B2CF9AE}" pid="6" name="MSIP_Label_06530cf4-8573-4c29-a912-bbcdac835909_Name">
    <vt:lpwstr>06530cf4-8573-4c29-a912-bbcdac835909</vt:lpwstr>
  </property>
  <property fmtid="{D5CDD505-2E9C-101B-9397-08002B2CF9AE}" pid="7" name="MSIP_Label_06530cf4-8573-4c29-a912-bbcdac835909_SetDate">
    <vt:lpwstr>2023-10-03T09:16:26Z</vt:lpwstr>
  </property>
  <property fmtid="{D5CDD505-2E9C-101B-9397-08002B2CF9AE}" pid="8" name="MSIP_Label_06530cf4-8573-4c29-a912-bbcdac835909_SiteId">
    <vt:lpwstr>ecaa386b-c8df-4ce0-ad01-740cbdb5ba55</vt:lpwstr>
  </property>
  <property fmtid="{D5CDD505-2E9C-101B-9397-08002B2CF9AE}" pid="9" name="PresentationFormat">
    <vt:lpwstr>Personalizado</vt:lpwstr>
  </property>
  <property fmtid="{D5CDD505-2E9C-101B-9397-08002B2CF9AE}" pid="10" name="Slides">
    <vt:i4>9</vt:i4>
  </property>
</Properties>
</file>