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5670550"/>
  <p:notesSz cx="7559675" cy="10691813"/>
  <p:defaultTextStyle>
    <a:defPPr>
      <a:defRPr lang="es-E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DC99-3EEC-DBB7-4ED1-E07FE2F3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8B5397-37EB-E8FC-278C-B941537C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009-7431-4F9A-87E0-5AA91CF1C689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7C50C-DBB5-0B04-716F-2B925CB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C5DBD5-4FF7-9438-FDCE-01F28BD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ABD-650C-41BA-8525-16507DDE29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F1C7B-7054-B0EE-74A0-EA5AB1FD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FD586-C320-2F22-FAA3-2F1231EE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52ADC8-E3D6-C901-4DB4-0C746D64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9009-7431-4F9A-87E0-5AA91CF1C689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1106B-B83B-44A4-F349-3B6BB7DD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D0B33-73F8-9741-E00C-57E2FE85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ABD-650C-41BA-8525-16507DDE29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6B4E1F8-6B7B-9415-836B-5804A521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s-ES"/>
              <a:t>ONTOGENIX v-0.1.0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7C0AA0-7F86-D266-623A-670BF6D37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F6715B-BAFB-7CEE-9339-49D160047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F4BA9B3-5DE5-BE25-809C-538E576C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10082-CFF7-E15C-B783-267335D308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69204CB-1978-9F85-C43C-7A7B8D9B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B6E064-0E98-F0A2-8452-C30985915C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B550779-0E9C-FB19-5B63-603D8B2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E2278D-C715-93FC-6E33-EFB6458037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0983FEC-F4C0-E013-5548-C21E5171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894D76-4C94-B630-BE83-EAE8AFC5B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1F8F9F5-4075-EAFD-ED36-4D43AA47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A9D978-D985-4373-76F9-5BC42BFDD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2220FDF-EDB7-8041-0B90-72906C5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04C6B4-7B88-DFD2-E683-E5B4205417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4CFA1D6-C4C0-FF4D-4D58-60BFA677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s-ES"/>
              <a:t>ONTOGENIX v-0.1.0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46B9FF-96B9-FF13-7815-4F03F7148A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5CBC2C1-606B-DC1B-16F8-34709AE8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B3EA63-2B9C-9854-0E30-A94388AB3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654D1AB-3E34-AA70-CF69-CFD5A737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73E6D2-86C9-DB6A-4611-5D65285851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8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1F57731-A1BF-EC71-6B2B-CC624CA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57366E-6D98-89F7-50C7-C55B4B4362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8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2EBADAF-DA85-AC2D-0504-C82E5DF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1FE623-9387-613D-CE5C-446A4232BA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7A19D4E-00F5-71CE-E463-E5D3B5E8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F95C5D-5A2F-B366-FD72-72FCE230F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488B2A3-2E88-A42E-8997-FDB296D0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CE917C-7C7E-A7FD-5FC4-BCD6B15056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CD95AC4-7A78-457B-9A17-B24ED2E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4F22E4-F5B8-98D8-253B-6B88674C5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9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Personalizado</PresentationFormat>
  <Paragraphs>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ONTOGENIX v-0.1.0</vt:lpstr>
      <vt:lpstr>ONTOGENIX v-0.1.0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ONTOGENIX v-0.1.0</dc:title>
  <dc:creator>mikel.val-calvo@partners.basf.com</dc:creator>
  <cp:lastModifiedBy>mikel.val-calvo@partners.basf.com</cp:lastModifiedBy>
  <cp:revision>1</cp:revision>
  <dcterms:created xsi:type="dcterms:W3CDTF">2023-07-27T08:04:03Z</dcterms:created>
  <dcterms:modified xsi:type="dcterms:W3CDTF">2023-09-01T10:16:58Z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Enabled">
    <vt:lpwstr>true</vt:lpwstr>
  </property>
  <property fmtid="{D5CDD505-2E9C-101B-9397-08002B2CF9AE}" pid="3" name="MSIP_Label_06530cf4-8573-4c29-a912-bbcdac835909_SetDate">
    <vt:lpwstr>2023-09-01T09:21:15Z</vt:lpwstr>
  </property>
  <property fmtid="{D5CDD505-2E9C-101B-9397-08002B2CF9AE}" pid="4" name="MSIP_Label_06530cf4-8573-4c29-a912-bbcdac835909_Method">
    <vt:lpwstr>Standard</vt:lpwstr>
  </property>
  <property fmtid="{D5CDD505-2E9C-101B-9397-08002B2CF9AE}" pid="5" name="MSIP_Label_06530cf4-8573-4c29-a912-bbcdac835909_Name">
    <vt:lpwstr>06530cf4-8573-4c29-a912-bbcdac835909</vt:lpwstr>
  </property>
  <property fmtid="{D5CDD505-2E9C-101B-9397-08002B2CF9AE}" pid="6" name="MSIP_Label_06530cf4-8573-4c29-a912-bbcdac835909_SiteId">
    <vt:lpwstr>ecaa386b-c8df-4ce0-ad01-740cbdb5ba55</vt:lpwstr>
  </property>
  <property fmtid="{D5CDD505-2E9C-101B-9397-08002B2CF9AE}" pid="7" name="MSIP_Label_06530cf4-8573-4c29-a912-bbcdac835909_ActionId">
    <vt:lpwstr>e24c54ac-30f8-4d14-9bcb-d5270c44cde8</vt:lpwstr>
  </property>
  <property fmtid="{D5CDD505-2E9C-101B-9397-08002B2CF9AE}" pid="8" name="MSIP_Label_06530cf4-8573-4c29-a912-bbcdac835909_ContentBits">
    <vt:lpwstr>2</vt:lpwstr>
  </property>
</Properties>
</file>