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436725" cy="10799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C6882-3E24-4C27-AA05-1184811E51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1299132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1080" y="5796720"/>
            <a:ext cx="1299132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E4638-EB0D-4F8A-BB37-D7080A20EE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7820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1080" y="579672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378200" y="579672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393486-0C12-4DEC-90A3-DA45145C2D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13440" y="252540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505800" y="252540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1080" y="579672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13440" y="579672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505800" y="5796720"/>
            <a:ext cx="418284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D2DC24-91FF-4DCC-98B8-FC29EF6D49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1080" y="2525400"/>
            <a:ext cx="1299132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1E6C2-48E0-4CB9-9DDA-D0700B0989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1299132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4A9D1-60ED-4887-BD85-B9D098B96E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63396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378200" y="2525400"/>
            <a:ext cx="63396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10EF8-F930-4C22-B5DE-568A14B7DA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138DC-6421-48CF-A266-4E796B2C3A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91800" y="574560"/>
            <a:ext cx="12449520" cy="967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F485D-23D7-46D7-BEB1-D0CBC38883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378200" y="2525400"/>
            <a:ext cx="63396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1080" y="579672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969C6-32BA-4AC9-8D22-DB68B710B0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633960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37820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378200" y="579672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D7839-CA5E-4EFD-B8D3-3EC10E649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108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378200" y="2525400"/>
            <a:ext cx="63396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1080" y="5796720"/>
            <a:ext cx="1299132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3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824A1-A293-4783-8CE0-94805F5E0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781520" y="10008720"/>
            <a:ext cx="487116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0194840" y="10008720"/>
            <a:ext cx="32468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1078C7-AA11-4D6D-9B7F-8ABAC1165A08}" type="slidenum">
              <a:rPr b="0" lang="en-GB" sz="989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s-E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91800" y="10008720"/>
            <a:ext cx="32468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1080" y="2525400"/>
            <a:ext cx="1299132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6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609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21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533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53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6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57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45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10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809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3809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5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9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3809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5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9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3809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5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9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380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ur02.safelinks.protection.outlook.com/?url=http%3A%2F%2Fschema.org%2F&amp;data=05%7C01%7Cmikel.val-calvo%40partners.basf.com%7C6b7931db73bb4c499cef08dbc4dc1aff%7Cecaa386bc8df4ce0ad01740cbdb5ba55%7C0%7C0%7C638320221859817054%7CUnknown%7CTWFpbGZsb3d8eyJWIjoiMC4wLjAwMDAiLCJQIjoiV2luMzIiLCJBTiI6Ik1haWwiLCJXVCI6Mn0%3D%7C3000%7C%7C%7C&amp;sdata=DK6zHWMaAQOxJv7RzLbgbDgjHIuWDWaNHfE0bkcB9jI%3D&amp;reserved=0" TargetMode="External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212"/>
          <p:cNvSpPr/>
          <p:nvPr/>
        </p:nvSpPr>
        <p:spPr>
          <a:xfrm>
            <a:off x="5039280" y="5326560"/>
            <a:ext cx="5818680" cy="48740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ángulo: esquinas redondeadas 304"/>
          <p:cNvSpPr/>
          <p:nvPr/>
        </p:nvSpPr>
        <p:spPr>
          <a:xfrm>
            <a:off x="3182400" y="4357440"/>
            <a:ext cx="1856160" cy="86328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Conector: angular 322"/>
          <p:cNvCxnSpPr>
            <a:stCxn id="42" idx="3"/>
            <a:endCxn id="44" idx="1"/>
          </p:cNvCxnSpPr>
          <p:nvPr/>
        </p:nvCxnSpPr>
        <p:spPr>
          <a:xfrm flipV="1">
            <a:off x="5038560" y="2307960"/>
            <a:ext cx="3222360" cy="248148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5" name="Rectángulo: esquinas redondeadas 303"/>
          <p:cNvSpPr/>
          <p:nvPr/>
        </p:nvSpPr>
        <p:spPr>
          <a:xfrm>
            <a:off x="5275440" y="5595120"/>
            <a:ext cx="1940760" cy="107172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Conector: angular 30"/>
          <p:cNvCxnSpPr/>
          <p:nvPr/>
        </p:nvCxnSpPr>
        <p:spPr>
          <a:xfrm flipH="1" flipV="1" rot="5400000">
            <a:off x="1400040" y="3154320"/>
            <a:ext cx="1461240" cy="18324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7" name="Rectángulo: esquinas redondeadas 5"/>
          <p:cNvSpPr/>
          <p:nvPr/>
        </p:nvSpPr>
        <p:spPr>
          <a:xfrm>
            <a:off x="3330720" y="559512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ángulo: esquinas redondeadas 9"/>
          <p:cNvSpPr/>
          <p:nvPr/>
        </p:nvSpPr>
        <p:spPr>
          <a:xfrm>
            <a:off x="8163000" y="3659760"/>
            <a:ext cx="169308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265840" y="7571160"/>
            <a:ext cx="1308600" cy="1740240"/>
          </a:xfrm>
          <a:prstGeom prst="rect">
            <a:avLst/>
          </a:prstGeom>
          <a:ln w="0">
            <a:noFill/>
          </a:ln>
        </p:spPr>
      </p:pic>
      <p:sp>
        <p:nvSpPr>
          <p:cNvPr id="50" name="CuadroTexto 21"/>
          <p:cNvSpPr/>
          <p:nvPr/>
        </p:nvSpPr>
        <p:spPr>
          <a:xfrm>
            <a:off x="648360" y="-184320"/>
            <a:ext cx="4827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Conector: angular 28"/>
          <p:cNvCxnSpPr>
            <a:stCxn id="49" idx="0"/>
            <a:endCxn id="47" idx="1"/>
          </p:cNvCxnSpPr>
          <p:nvPr/>
        </p:nvCxnSpPr>
        <p:spPr>
          <a:xfrm flipH="1" flipV="1" rot="5400000">
            <a:off x="2404800" y="6645600"/>
            <a:ext cx="1440720" cy="411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2" name="Conector: angular 40"/>
          <p:cNvCxnSpPr>
            <a:stCxn id="42" idx="3"/>
            <a:endCxn id="45" idx="0"/>
          </p:cNvCxnSpPr>
          <p:nvPr/>
        </p:nvCxnSpPr>
        <p:spPr>
          <a:xfrm>
            <a:off x="5038560" y="4789080"/>
            <a:ext cx="1207440" cy="8064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3" name="Conector recto de flecha 283"/>
          <p:cNvCxnSpPr>
            <a:stCxn id="45" idx="3"/>
            <a:endCxn id="54" idx="1"/>
          </p:cNvCxnSpPr>
          <p:nvPr/>
        </p:nvCxnSpPr>
        <p:spPr>
          <a:xfrm>
            <a:off x="7216200" y="6130800"/>
            <a:ext cx="1348560" cy="496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5" name="Conector recto de flecha 285"/>
          <p:cNvCxnSpPr>
            <a:stCxn id="45" idx="3"/>
            <a:endCxn id="48" idx="1"/>
          </p:cNvCxnSpPr>
          <p:nvPr/>
        </p:nvCxnSpPr>
        <p:spPr>
          <a:xfrm flipV="1">
            <a:off x="7216200" y="4195800"/>
            <a:ext cx="947160" cy="1935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6" name="Conector recto de flecha 305"/>
          <p:cNvCxnSpPr>
            <a:stCxn id="44" idx="3"/>
            <a:endCxn id="57" idx="1"/>
          </p:cNvCxnSpPr>
          <p:nvPr/>
        </p:nvCxnSpPr>
        <p:spPr>
          <a:xfrm flipV="1">
            <a:off x="9316440" y="2307600"/>
            <a:ext cx="102024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4" name="Rectángulo: esquinas redondeadas 309"/>
          <p:cNvSpPr/>
          <p:nvPr/>
        </p:nvSpPr>
        <p:spPr>
          <a:xfrm>
            <a:off x="8260560" y="1919520"/>
            <a:ext cx="1055880" cy="77688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ector: angular 311"/>
          <p:cNvCxnSpPr>
            <a:stCxn id="48" idx="0"/>
            <a:endCxn id="44" idx="2"/>
          </p:cNvCxnSpPr>
          <p:nvPr/>
        </p:nvCxnSpPr>
        <p:spPr>
          <a:xfrm flipV="1" rot="16200000">
            <a:off x="8417160" y="3067560"/>
            <a:ext cx="963720" cy="221400"/>
          </a:xfrm>
          <a:prstGeom prst="bentConnector3">
            <a:avLst>
              <a:gd name="adj1" fmla="val 50635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7" name="Rectángulo: esquinas redondeadas 314"/>
          <p:cNvSpPr/>
          <p:nvPr/>
        </p:nvSpPr>
        <p:spPr>
          <a:xfrm>
            <a:off x="10336320" y="1771560"/>
            <a:ext cx="153936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ángulo: esquinas redondeadas 123"/>
          <p:cNvSpPr/>
          <p:nvPr/>
        </p:nvSpPr>
        <p:spPr>
          <a:xfrm>
            <a:off x="8100720" y="8888400"/>
            <a:ext cx="2432880" cy="8485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Conector recto de flecha 205"/>
          <p:cNvCxnSpPr>
            <a:stCxn id="47" idx="3"/>
            <a:endCxn id="45" idx="1"/>
          </p:cNvCxnSpPr>
          <p:nvPr/>
        </p:nvCxnSpPr>
        <p:spPr>
          <a:xfrm>
            <a:off x="4559760" y="6130800"/>
            <a:ext cx="71604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1" name="Conector recto de flecha 206"/>
          <p:cNvCxnSpPr>
            <a:stCxn id="54" idx="2"/>
            <a:endCxn id="59" idx="0"/>
          </p:cNvCxnSpPr>
          <p:nvPr/>
        </p:nvCxnSpPr>
        <p:spPr>
          <a:xfrm flipH="1">
            <a:off x="9317160" y="6716160"/>
            <a:ext cx="17280" cy="21726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" name="Conector: angular 209"/>
          <p:cNvCxnSpPr>
            <a:stCxn id="59" idx="1"/>
            <a:endCxn id="45" idx="2"/>
          </p:cNvCxnSpPr>
          <p:nvPr/>
        </p:nvCxnSpPr>
        <p:spPr>
          <a:xfrm rot="10800000">
            <a:off x="6245280" y="6666480"/>
            <a:ext cx="1855440" cy="26460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3" name="Rectángulo: esquinas redondeadas 250"/>
          <p:cNvSpPr/>
          <p:nvPr/>
        </p:nvSpPr>
        <p:spPr>
          <a:xfrm>
            <a:off x="11877480" y="564408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Conector recto de flecha 251"/>
          <p:cNvCxnSpPr>
            <a:stCxn id="54" idx="3"/>
            <a:endCxn id="63" idx="1"/>
          </p:cNvCxnSpPr>
          <p:nvPr/>
        </p:nvCxnSpPr>
        <p:spPr>
          <a:xfrm>
            <a:off x="10103760" y="6180120"/>
            <a:ext cx="177408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4" name="Rectángulo: esquinas redondeadas 8"/>
          <p:cNvSpPr/>
          <p:nvPr/>
        </p:nvSpPr>
        <p:spPr>
          <a:xfrm>
            <a:off x="8564400" y="564408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ángulo: esquinas redondeadas 42"/>
          <p:cNvSpPr/>
          <p:nvPr/>
        </p:nvSpPr>
        <p:spPr>
          <a:xfrm>
            <a:off x="720000" y="3060000"/>
            <a:ext cx="3780000" cy="2520000"/>
          </a:xfrm>
          <a:prstGeom prst="roundRect">
            <a:avLst>
              <a:gd name="adj" fmla="val 5287"/>
            </a:avLst>
          </a:prstGeom>
          <a:solidFill>
            <a:srgbClr val="e8f2a1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ángulo: esquinas redondeadas 41"/>
          <p:cNvSpPr/>
          <p:nvPr/>
        </p:nvSpPr>
        <p:spPr>
          <a:xfrm>
            <a:off x="3420000" y="1080000"/>
            <a:ext cx="4140000" cy="1800000"/>
          </a:xfrm>
          <a:prstGeom prst="roundRect">
            <a:avLst>
              <a:gd name="adj" fmla="val 5287"/>
            </a:avLst>
          </a:prstGeom>
          <a:solidFill>
            <a:srgbClr val="fff5ce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ángulo: esquinas redondeadas 40"/>
          <p:cNvSpPr/>
          <p:nvPr/>
        </p:nvSpPr>
        <p:spPr>
          <a:xfrm>
            <a:off x="10260000" y="7920000"/>
            <a:ext cx="3780000" cy="2448000"/>
          </a:xfrm>
          <a:prstGeom prst="roundRect">
            <a:avLst>
              <a:gd name="adj" fmla="val 5287"/>
            </a:avLst>
          </a:prstGeom>
          <a:solidFill>
            <a:srgbClr val="e0c2cd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ángulo: esquinas redondeadas 38"/>
          <p:cNvSpPr/>
          <p:nvPr/>
        </p:nvSpPr>
        <p:spPr>
          <a:xfrm>
            <a:off x="4320000" y="5940000"/>
            <a:ext cx="5580000" cy="3096000"/>
          </a:xfrm>
          <a:prstGeom prst="roundRect">
            <a:avLst>
              <a:gd name="adj" fmla="val 5287"/>
            </a:avLst>
          </a:prstGeom>
          <a:solidFill>
            <a:srgbClr val="dee6ef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Conector: angular 1"/>
          <p:cNvCxnSpPr>
            <a:stCxn id="213" idx="2"/>
            <a:endCxn id="214" idx="0"/>
          </p:cNvCxnSpPr>
          <p:nvPr/>
        </p:nvCxnSpPr>
        <p:spPr>
          <a:xfrm flipH="1" rot="16200000">
            <a:off x="5189040" y="4146480"/>
            <a:ext cx="3672360" cy="779400"/>
          </a:xfrm>
          <a:prstGeom prst="bentConnector3">
            <a:avLst>
              <a:gd name="adj1" fmla="val 6127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15" name="Conector: angular 4"/>
          <p:cNvCxnSpPr>
            <a:stCxn id="213" idx="2"/>
            <a:endCxn id="216" idx="0"/>
          </p:cNvCxnSpPr>
          <p:nvPr/>
        </p:nvCxnSpPr>
        <p:spPr>
          <a:xfrm rot="5400000">
            <a:off x="4181760" y="3846240"/>
            <a:ext cx="3600360" cy="1307880"/>
          </a:xfrm>
          <a:prstGeom prst="bentConnector3">
            <a:avLst>
              <a:gd name="adj1" fmla="val 625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17" name="Conector: angular 57"/>
          <p:cNvCxnSpPr>
            <a:stCxn id="218" idx="0"/>
            <a:endCxn id="219" idx="4"/>
          </p:cNvCxnSpPr>
          <p:nvPr/>
        </p:nvCxnSpPr>
        <p:spPr>
          <a:xfrm>
            <a:off x="4356000" y="4673520"/>
            <a:ext cx="6534720" cy="4002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220" name="Rectángulo: esquinas redondeadas 3"/>
          <p:cNvSpPr/>
          <p:nvPr/>
        </p:nvSpPr>
        <p:spPr>
          <a:xfrm>
            <a:off x="3620520" y="1296720"/>
            <a:ext cx="1599480" cy="86328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Conector: angular 2"/>
          <p:cNvCxnSpPr>
            <a:stCxn id="222" idx="2"/>
            <a:endCxn id="220" idx="1"/>
          </p:cNvCxnSpPr>
          <p:nvPr/>
        </p:nvCxnSpPr>
        <p:spPr>
          <a:xfrm flipH="1" rot="16200000">
            <a:off x="2216160" y="324000"/>
            <a:ext cx="628200" cy="2181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3" name="Rectángulo: esquinas redondeadas 14"/>
          <p:cNvSpPr/>
          <p:nvPr/>
        </p:nvSpPr>
        <p:spPr>
          <a:xfrm>
            <a:off x="12959640" y="519480"/>
            <a:ext cx="1179720" cy="628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ángulo: esquinas redondeadas 16"/>
          <p:cNvSpPr/>
          <p:nvPr/>
        </p:nvSpPr>
        <p:spPr>
          <a:xfrm>
            <a:off x="12600000" y="6931080"/>
            <a:ext cx="113904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Conector recto de flecha 6"/>
          <p:cNvCxnSpPr>
            <a:stCxn id="226" idx="0"/>
            <a:endCxn id="224" idx="2"/>
          </p:cNvCxnSpPr>
          <p:nvPr/>
        </p:nvCxnSpPr>
        <p:spPr>
          <a:xfrm flipV="1">
            <a:off x="13148280" y="7560000"/>
            <a:ext cx="21600" cy="13402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6" name="Rectángulo: esquinas redondeadas 17"/>
          <p:cNvSpPr/>
          <p:nvPr/>
        </p:nvSpPr>
        <p:spPr>
          <a:xfrm>
            <a:off x="12492000" y="8899920"/>
            <a:ext cx="1312560" cy="70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729fc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exágono 1"/>
          <p:cNvSpPr/>
          <p:nvPr/>
        </p:nvSpPr>
        <p:spPr>
          <a:xfrm>
            <a:off x="4651200" y="6300000"/>
            <a:ext cx="1353600" cy="1249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exágono 2"/>
          <p:cNvSpPr/>
          <p:nvPr/>
        </p:nvSpPr>
        <p:spPr>
          <a:xfrm>
            <a:off x="10610280" y="8676000"/>
            <a:ext cx="1305720" cy="1121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exágono 3"/>
          <p:cNvSpPr/>
          <p:nvPr/>
        </p:nvSpPr>
        <p:spPr>
          <a:xfrm>
            <a:off x="6710400" y="6372000"/>
            <a:ext cx="1408320" cy="119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Conector: angular 7"/>
          <p:cNvCxnSpPr>
            <a:stCxn id="216" idx="0"/>
            <a:endCxn id="228" idx="0"/>
          </p:cNvCxnSpPr>
          <p:nvPr/>
        </p:nvCxnSpPr>
        <p:spPr>
          <a:xfrm>
            <a:off x="6004800" y="6924960"/>
            <a:ext cx="496080" cy="12538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9" name="Conector: angular 11"/>
          <p:cNvCxnSpPr>
            <a:stCxn id="220" idx="3"/>
            <a:endCxn id="213" idx="1"/>
          </p:cNvCxnSpPr>
          <p:nvPr/>
        </p:nvCxnSpPr>
        <p:spPr>
          <a:xfrm>
            <a:off x="5220000" y="1728360"/>
            <a:ext cx="671760" cy="321480"/>
          </a:xfrm>
          <a:prstGeom prst="bentConnector3">
            <a:avLst>
              <a:gd name="adj1" fmla="val 49008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8" name="Rectángulo: esquinas redondeadas 10"/>
          <p:cNvSpPr/>
          <p:nvPr/>
        </p:nvSpPr>
        <p:spPr>
          <a:xfrm>
            <a:off x="5940000" y="8178480"/>
            <a:ext cx="1121400" cy="66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Conector: angular 13"/>
          <p:cNvCxnSpPr>
            <a:stCxn id="228" idx="3"/>
            <a:endCxn id="214" idx="2"/>
          </p:cNvCxnSpPr>
          <p:nvPr/>
        </p:nvCxnSpPr>
        <p:spPr>
          <a:xfrm flipV="1">
            <a:off x="7061400" y="7563600"/>
            <a:ext cx="353520" cy="948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1" name="Conector recto de flecha 2"/>
          <p:cNvCxnSpPr>
            <a:stCxn id="219" idx="0"/>
            <a:endCxn id="226" idx="1"/>
          </p:cNvCxnSpPr>
          <p:nvPr/>
        </p:nvCxnSpPr>
        <p:spPr>
          <a:xfrm>
            <a:off x="11916000" y="9236520"/>
            <a:ext cx="576360" cy="158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32" name="Conector: angular 14"/>
          <p:cNvCxnSpPr>
            <a:stCxn id="219" idx="0"/>
            <a:endCxn id="224" idx="1"/>
          </p:cNvCxnSpPr>
          <p:nvPr/>
        </p:nvCxnSpPr>
        <p:spPr>
          <a:xfrm flipH="1" flipV="1" rot="5400000">
            <a:off x="11216160" y="7292160"/>
            <a:ext cx="1431000" cy="1337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3" name="Rectángulo: esquinas redondeadas 18"/>
          <p:cNvSpPr/>
          <p:nvPr/>
        </p:nvSpPr>
        <p:spPr>
          <a:xfrm>
            <a:off x="8302320" y="7472880"/>
            <a:ext cx="1489680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Conector: angular 12"/>
          <p:cNvCxnSpPr>
            <a:stCxn id="233" idx="2"/>
            <a:endCxn id="219" idx="3"/>
          </p:cNvCxnSpPr>
          <p:nvPr/>
        </p:nvCxnSpPr>
        <p:spPr>
          <a:xfrm flipH="1" rot="16200000">
            <a:off x="9632880" y="8258760"/>
            <a:ext cx="392400" cy="15634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Conector: angular 18"/>
          <p:cNvCxnSpPr>
            <a:stCxn id="214" idx="0"/>
            <a:endCxn id="233" idx="0"/>
          </p:cNvCxnSpPr>
          <p:nvPr/>
        </p:nvCxnSpPr>
        <p:spPr>
          <a:xfrm>
            <a:off x="8118720" y="6967800"/>
            <a:ext cx="928800" cy="5054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2" name="Rectángulo: esquinas redondeadas 20"/>
          <p:cNvSpPr/>
          <p:nvPr/>
        </p:nvSpPr>
        <p:spPr>
          <a:xfrm>
            <a:off x="899640" y="471600"/>
            <a:ext cx="108000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acb2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6" name="Conector: angular 21"/>
          <p:cNvCxnSpPr>
            <a:stCxn id="228" idx="2"/>
            <a:endCxn id="219" idx="2"/>
          </p:cNvCxnSpPr>
          <p:nvPr/>
        </p:nvCxnSpPr>
        <p:spPr>
          <a:xfrm flipH="1" rot="16200000">
            <a:off x="8405280" y="6939360"/>
            <a:ext cx="952920" cy="4762800"/>
          </a:xfrm>
          <a:prstGeom prst="bentConnector3">
            <a:avLst>
              <a:gd name="adj1" fmla="val 137792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7" name=""/>
          <p:cNvSpPr txBox="1"/>
          <p:nvPr/>
        </p:nvSpPr>
        <p:spPr>
          <a:xfrm>
            <a:off x="1007640" y="52200"/>
            <a:ext cx="115236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2921120" y="172080"/>
            <a:ext cx="129888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558600" y="6452280"/>
            <a:ext cx="13014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tángulo: esquinas redondeadas 33"/>
          <p:cNvSpPr/>
          <p:nvPr/>
        </p:nvSpPr>
        <p:spPr>
          <a:xfrm>
            <a:off x="8460000" y="265320"/>
            <a:ext cx="3960000" cy="4138920"/>
          </a:xfrm>
          <a:prstGeom prst="roundRect">
            <a:avLst>
              <a:gd name="adj" fmla="val 5287"/>
            </a:avLst>
          </a:prstGeom>
          <a:solidFill>
            <a:srgbClr val="cccccc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tángulo: esquinas redondeadas 12"/>
          <p:cNvSpPr/>
          <p:nvPr/>
        </p:nvSpPr>
        <p:spPr>
          <a:xfrm>
            <a:off x="8640000" y="1697760"/>
            <a:ext cx="900000" cy="928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tángulo: esquinas redondeadas 13"/>
          <p:cNvSpPr/>
          <p:nvPr/>
        </p:nvSpPr>
        <p:spPr>
          <a:xfrm>
            <a:off x="9324360" y="483480"/>
            <a:ext cx="1055880" cy="67284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Conector: angular 5"/>
          <p:cNvCxnSpPr>
            <a:stCxn id="241" idx="3"/>
            <a:endCxn id="242" idx="2"/>
          </p:cNvCxnSpPr>
          <p:nvPr/>
        </p:nvCxnSpPr>
        <p:spPr>
          <a:xfrm flipV="1">
            <a:off x="9540000" y="1156320"/>
            <a:ext cx="312480" cy="10058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4" name="Hexágono 4"/>
          <p:cNvSpPr/>
          <p:nvPr/>
        </p:nvSpPr>
        <p:spPr>
          <a:xfrm>
            <a:off x="9360000" y="2989440"/>
            <a:ext cx="1364040" cy="118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Conector: angular 15"/>
          <p:cNvCxnSpPr>
            <a:stCxn id="244" idx="3"/>
            <a:endCxn id="241" idx="2"/>
          </p:cNvCxnSpPr>
          <p:nvPr/>
        </p:nvCxnSpPr>
        <p:spPr>
          <a:xfrm rot="10800000">
            <a:off x="9090000" y="2625840"/>
            <a:ext cx="270360" cy="957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6" name="Conector: angular 16"/>
          <p:cNvCxnSpPr>
            <a:stCxn id="242" idx="3"/>
            <a:endCxn id="247" idx="0"/>
          </p:cNvCxnSpPr>
          <p:nvPr/>
        </p:nvCxnSpPr>
        <p:spPr>
          <a:xfrm>
            <a:off x="10380240" y="819720"/>
            <a:ext cx="1319040" cy="12618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7" name="Rectángulo: esquinas redondeadas 15"/>
          <p:cNvSpPr/>
          <p:nvPr/>
        </p:nvSpPr>
        <p:spPr>
          <a:xfrm>
            <a:off x="11160360" y="2081160"/>
            <a:ext cx="1077480" cy="545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Feedback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Conector: angular 17"/>
          <p:cNvCxnSpPr>
            <a:stCxn id="247" idx="2"/>
            <a:endCxn id="244" idx="0"/>
          </p:cNvCxnSpPr>
          <p:nvPr/>
        </p:nvCxnSpPr>
        <p:spPr>
          <a:xfrm rot="5400000">
            <a:off x="10732680" y="2617200"/>
            <a:ext cx="957600" cy="975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9" name=""/>
          <p:cNvSpPr txBox="1"/>
          <p:nvPr/>
        </p:nvSpPr>
        <p:spPr>
          <a:xfrm>
            <a:off x="9536040" y="2530440"/>
            <a:ext cx="16239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Self-Repairing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8568000" y="1355040"/>
            <a:ext cx="112104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004840" y="3960000"/>
            <a:ext cx="12351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exágono 12"/>
          <p:cNvSpPr/>
          <p:nvPr/>
        </p:nvSpPr>
        <p:spPr>
          <a:xfrm>
            <a:off x="3276000" y="4248000"/>
            <a:ext cx="1080000" cy="850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exágono 13"/>
          <p:cNvSpPr/>
          <p:nvPr/>
        </p:nvSpPr>
        <p:spPr>
          <a:xfrm>
            <a:off x="828000" y="4140000"/>
            <a:ext cx="1080000" cy="922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Assyst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Bot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ángulo: esquinas redondeadas 35"/>
          <p:cNvSpPr/>
          <p:nvPr/>
        </p:nvSpPr>
        <p:spPr>
          <a:xfrm>
            <a:off x="1944000" y="3278880"/>
            <a:ext cx="1260000" cy="82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Actions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History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4" name="Conector: angular 55"/>
          <p:cNvCxnSpPr>
            <a:stCxn id="218" idx="0"/>
            <a:endCxn id="244" idx="2"/>
          </p:cNvCxnSpPr>
          <p:nvPr/>
        </p:nvCxnSpPr>
        <p:spPr>
          <a:xfrm flipV="1">
            <a:off x="4356000" y="4177440"/>
            <a:ext cx="5301360" cy="4964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213" name="Rectángulo: esquinas redondeadas 21"/>
          <p:cNvSpPr/>
          <p:nvPr/>
        </p:nvSpPr>
        <p:spPr>
          <a:xfrm>
            <a:off x="5891400" y="1399320"/>
            <a:ext cx="1488600" cy="130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+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FAIR URI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ángulo: esquinas redondeadas 34"/>
          <p:cNvSpPr/>
          <p:nvPr/>
        </p:nvSpPr>
        <p:spPr>
          <a:xfrm>
            <a:off x="180000" y="6120000"/>
            <a:ext cx="3780000" cy="3736080"/>
          </a:xfrm>
          <a:prstGeom prst="roundRect">
            <a:avLst>
              <a:gd name="adj" fmla="val 5287"/>
            </a:avLst>
          </a:prstGeom>
          <a:solidFill>
            <a:srgbClr val="ffdbb6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tángulo: esquinas redondeadas 11"/>
          <p:cNvSpPr/>
          <p:nvPr/>
        </p:nvSpPr>
        <p:spPr>
          <a:xfrm>
            <a:off x="1946880" y="7299720"/>
            <a:ext cx="933120" cy="614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7" name="Conector: angular 3"/>
          <p:cNvCxnSpPr>
            <a:stCxn id="258" idx="0"/>
            <a:endCxn id="256" idx="1"/>
          </p:cNvCxnSpPr>
          <p:nvPr/>
        </p:nvCxnSpPr>
        <p:spPr>
          <a:xfrm flipH="1" flipV="1" rot="5400000">
            <a:off x="1163880" y="7342920"/>
            <a:ext cx="519120" cy="1047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59" name="Rectángulo: esquinas redondeadas 1"/>
          <p:cNvSpPr/>
          <p:nvPr/>
        </p:nvSpPr>
        <p:spPr>
          <a:xfrm>
            <a:off x="2447640" y="8636400"/>
            <a:ext cx="986400" cy="5396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0" name="Conector recto de flecha 7"/>
          <p:cNvCxnSpPr>
            <a:stCxn id="259" idx="1"/>
            <a:endCxn id="258" idx="3"/>
          </p:cNvCxnSpPr>
          <p:nvPr/>
        </p:nvCxnSpPr>
        <p:spPr>
          <a:xfrm flipH="1">
            <a:off x="1620000" y="8906040"/>
            <a:ext cx="828000" cy="6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80000" y="8125920"/>
            <a:ext cx="1440000" cy="1572840"/>
          </a:xfrm>
          <a:prstGeom prst="rect">
            <a:avLst/>
          </a:prstGeom>
          <a:ln w="0">
            <a:noFill/>
          </a:ln>
        </p:spPr>
      </p:pic>
      <p:sp>
        <p:nvSpPr>
          <p:cNvPr id="262" name="Rectángulo: esquinas redondeadas 36"/>
          <p:cNvSpPr/>
          <p:nvPr/>
        </p:nvSpPr>
        <p:spPr>
          <a:xfrm>
            <a:off x="540000" y="6434640"/>
            <a:ext cx="1080000" cy="576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16825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Help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224000" y="9477720"/>
            <a:ext cx="27000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GUI:User Interaction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Conector recto de flecha 3"/>
          <p:cNvCxnSpPr>
            <a:stCxn id="242" idx="3"/>
            <a:endCxn id="223" idx="1"/>
          </p:cNvCxnSpPr>
          <p:nvPr/>
        </p:nvCxnSpPr>
        <p:spPr>
          <a:xfrm>
            <a:off x="10380240" y="819720"/>
            <a:ext cx="2579760" cy="144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65" name="Conector: angular 19"/>
          <p:cNvCxnSpPr>
            <a:stCxn id="233" idx="3"/>
            <a:endCxn id="244" idx="2"/>
          </p:cNvCxnSpPr>
          <p:nvPr/>
        </p:nvCxnSpPr>
        <p:spPr>
          <a:xfrm flipV="1">
            <a:off x="9792000" y="4177440"/>
            <a:ext cx="250200" cy="3981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66" name="Conector recto de flecha 12"/>
          <p:cNvCxnSpPr>
            <a:stCxn id="222" idx="3"/>
            <a:endCxn id="242" idx="1"/>
          </p:cNvCxnSpPr>
          <p:nvPr/>
        </p:nvCxnSpPr>
        <p:spPr>
          <a:xfrm>
            <a:off x="1979640" y="785880"/>
            <a:ext cx="7345080" cy="342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67" name="Conector: angular 52"/>
          <p:cNvCxnSpPr>
            <a:endCxn id="214" idx="4"/>
          </p:cNvCxnSpPr>
          <p:nvPr/>
        </p:nvCxnSpPr>
        <p:spPr>
          <a:xfrm flipH="1" rot="16200000">
            <a:off x="4761720" y="4125600"/>
            <a:ext cx="1644120" cy="2849040"/>
          </a:xfrm>
          <a:prstGeom prst="bentConnector3">
            <a:avLst>
              <a:gd name="adj1" fmla="val -591"/>
            </a:avLst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268" name="Conector: angular 56"/>
          <p:cNvCxnSpPr>
            <a:endCxn id="216" idx="5"/>
          </p:cNvCxnSpPr>
          <p:nvPr/>
        </p:nvCxnSpPr>
        <p:spPr>
          <a:xfrm flipH="1" rot="16200000">
            <a:off x="4145040" y="4752360"/>
            <a:ext cx="1581480" cy="1514520"/>
          </a:xfrm>
          <a:prstGeom prst="bentConnector3">
            <a:avLst>
              <a:gd name="adj1" fmla="val -22"/>
            </a:avLst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269" name="Conector: angular 50"/>
          <p:cNvCxnSpPr>
            <a:stCxn id="256" idx="3"/>
            <a:endCxn id="216" idx="3"/>
          </p:cNvCxnSpPr>
          <p:nvPr/>
        </p:nvCxnSpPr>
        <p:spPr>
          <a:xfrm flipV="1">
            <a:off x="2880000" y="6924960"/>
            <a:ext cx="1771560" cy="682560"/>
          </a:xfrm>
          <a:prstGeom prst="bentConnector3">
            <a:avLst>
              <a:gd name="adj1" fmla="val 52845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0" name="Conector: angular 48"/>
          <p:cNvCxnSpPr>
            <a:stCxn id="252" idx="2"/>
            <a:endCxn id="262" idx="0"/>
          </p:cNvCxnSpPr>
          <p:nvPr/>
        </p:nvCxnSpPr>
        <p:spPr>
          <a:xfrm rot="5400000">
            <a:off x="537840" y="5604480"/>
            <a:ext cx="1372320" cy="288360"/>
          </a:xfrm>
          <a:prstGeom prst="bentConnector3">
            <a:avLst>
              <a:gd name="adj1" fmla="val 4951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1" name="Conector: angular 20"/>
          <p:cNvCxnSpPr>
            <a:stCxn id="256" idx="3"/>
            <a:endCxn id="218" idx="2"/>
          </p:cNvCxnSpPr>
          <p:nvPr/>
        </p:nvCxnSpPr>
        <p:spPr>
          <a:xfrm flipV="1">
            <a:off x="2880000" y="5098680"/>
            <a:ext cx="936360" cy="25088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2" name="Conector: angular 6"/>
          <p:cNvCxnSpPr>
            <a:stCxn id="216" idx="2"/>
            <a:endCxn id="259" idx="3"/>
          </p:cNvCxnSpPr>
          <p:nvPr/>
        </p:nvCxnSpPr>
        <p:spPr>
          <a:xfrm rot="5400000">
            <a:off x="3702600" y="7281000"/>
            <a:ext cx="1356840" cy="18943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73" name=""/>
          <p:cNvSpPr txBox="1"/>
          <p:nvPr/>
        </p:nvSpPr>
        <p:spPr>
          <a:xfrm>
            <a:off x="7416000" y="595044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SCHEMA DEFINITION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2456000" y="9981720"/>
            <a:ext cx="159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ONTOLOGY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3444840" y="245772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DATA PROCESSING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95360" y="522000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ACTIONS MANAGER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7" name="Conector: angular 61"/>
          <p:cNvCxnSpPr>
            <a:stCxn id="253" idx="1"/>
            <a:endCxn id="252" idx="0"/>
          </p:cNvCxnSpPr>
          <p:nvPr/>
        </p:nvCxnSpPr>
        <p:spPr>
          <a:xfrm flipV="1" rot="10800000">
            <a:off x="1368000" y="3691440"/>
            <a:ext cx="576360" cy="4489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8" name="Conector: angular 62"/>
          <p:cNvCxnSpPr>
            <a:stCxn id="253" idx="3"/>
            <a:endCxn id="218" idx="0"/>
          </p:cNvCxnSpPr>
          <p:nvPr/>
        </p:nvCxnSpPr>
        <p:spPr>
          <a:xfrm>
            <a:off x="3204000" y="3691440"/>
            <a:ext cx="612360" cy="5569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ángulo: esquinas redondeadas 22"/>
          <p:cNvSpPr/>
          <p:nvPr/>
        </p:nvSpPr>
        <p:spPr>
          <a:xfrm>
            <a:off x="1400040" y="5065920"/>
            <a:ext cx="148680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0" name="Conector: angular 22"/>
          <p:cNvCxnSpPr>
            <a:stCxn id="281" idx="2"/>
            <a:endCxn id="279" idx="1"/>
          </p:cNvCxnSpPr>
          <p:nvPr/>
        </p:nvCxnSpPr>
        <p:spPr>
          <a:xfrm flipH="1" rot="16200000">
            <a:off x="680040" y="4881600"/>
            <a:ext cx="942120" cy="498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2" name="Conector recto de flecha 1"/>
          <p:cNvCxnSpPr>
            <a:stCxn id="279" idx="3"/>
            <a:endCxn id="283" idx="3"/>
          </p:cNvCxnSpPr>
          <p:nvPr/>
        </p:nvCxnSpPr>
        <p:spPr>
          <a:xfrm>
            <a:off x="2886840" y="5601600"/>
            <a:ext cx="1253520" cy="20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3" name="Hexágono 5"/>
          <p:cNvSpPr/>
          <p:nvPr/>
        </p:nvSpPr>
        <p:spPr>
          <a:xfrm>
            <a:off x="4140000" y="4935600"/>
            <a:ext cx="1530360" cy="137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Caller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Hexágono 6"/>
          <p:cNvSpPr/>
          <p:nvPr/>
        </p:nvSpPr>
        <p:spPr>
          <a:xfrm>
            <a:off x="2160000" y="7884000"/>
            <a:ext cx="1706040" cy="17269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Assystant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ChatBot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5" name="Conector: angular 24"/>
          <p:cNvCxnSpPr>
            <a:stCxn id="279" idx="2"/>
            <a:endCxn id="284" idx="0"/>
          </p:cNvCxnSpPr>
          <p:nvPr/>
        </p:nvCxnSpPr>
        <p:spPr>
          <a:xfrm flipH="1" rot="16200000">
            <a:off x="1704960" y="6575760"/>
            <a:ext cx="1746720" cy="869760"/>
          </a:xfrm>
          <a:prstGeom prst="bentConnector3">
            <a:avLst>
              <a:gd name="adj1" fmla="val 4998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6" name="Rectángulo: esquinas redondeadas 23"/>
          <p:cNvSpPr/>
          <p:nvPr/>
        </p:nvSpPr>
        <p:spPr>
          <a:xfrm>
            <a:off x="4500000" y="7266600"/>
            <a:ext cx="162648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7" name="Conector: angular 25"/>
          <p:cNvCxnSpPr>
            <a:stCxn id="283" idx="2"/>
            <a:endCxn id="286" idx="0"/>
          </p:cNvCxnSpPr>
          <p:nvPr/>
        </p:nvCxnSpPr>
        <p:spPr>
          <a:xfrm flipH="1" rot="16200000">
            <a:off x="4629600" y="6582600"/>
            <a:ext cx="959760" cy="408600"/>
          </a:xfrm>
          <a:prstGeom prst="bentConnector3">
            <a:avLst>
              <a:gd name="adj1" fmla="val 49343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8" name="Rectángulo: esquinas redondeadas 25"/>
          <p:cNvSpPr/>
          <p:nvPr/>
        </p:nvSpPr>
        <p:spPr>
          <a:xfrm>
            <a:off x="12432240" y="9316440"/>
            <a:ext cx="148680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help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9" name="Conector: angular 27"/>
          <p:cNvCxnSpPr>
            <a:stCxn id="286" idx="2"/>
            <a:endCxn id="284" idx="0"/>
          </p:cNvCxnSpPr>
          <p:nvPr/>
        </p:nvCxnSpPr>
        <p:spPr>
          <a:xfrm rot="5400000">
            <a:off x="4385160" y="7819560"/>
            <a:ext cx="409320" cy="14475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0" name="Conector: angular 29"/>
          <p:cNvCxnSpPr>
            <a:stCxn id="284" idx="2"/>
            <a:endCxn id="288" idx="1"/>
          </p:cNvCxnSpPr>
          <p:nvPr/>
        </p:nvCxnSpPr>
        <p:spPr>
          <a:xfrm flipH="1" rot="16200000">
            <a:off x="7601760" y="5021640"/>
            <a:ext cx="241560" cy="94197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91" name="Hexágono 7"/>
          <p:cNvSpPr/>
          <p:nvPr/>
        </p:nvSpPr>
        <p:spPr>
          <a:xfrm>
            <a:off x="7475040" y="890280"/>
            <a:ext cx="1803960" cy="137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Hexágono 8"/>
          <p:cNvSpPr/>
          <p:nvPr/>
        </p:nvSpPr>
        <p:spPr>
          <a:xfrm>
            <a:off x="7475040" y="3016440"/>
            <a:ext cx="1803960" cy="137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Hexágono 11"/>
          <p:cNvSpPr/>
          <p:nvPr/>
        </p:nvSpPr>
        <p:spPr>
          <a:xfrm>
            <a:off x="7475040" y="7815240"/>
            <a:ext cx="1803960" cy="137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Conector: angular 31"/>
          <p:cNvCxnSpPr>
            <a:stCxn id="283" idx="0"/>
            <a:endCxn id="291" idx="3"/>
          </p:cNvCxnSpPr>
          <p:nvPr/>
        </p:nvCxnSpPr>
        <p:spPr>
          <a:xfrm flipV="1">
            <a:off x="5670360" y="1576080"/>
            <a:ext cx="1805040" cy="4045680"/>
          </a:xfrm>
          <a:prstGeom prst="bentConnector3">
            <a:avLst>
              <a:gd name="adj1" fmla="val 4999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5" name="Conector: angular 32"/>
          <p:cNvCxnSpPr>
            <a:stCxn id="283" idx="0"/>
            <a:endCxn id="292" idx="3"/>
          </p:cNvCxnSpPr>
          <p:nvPr/>
        </p:nvCxnSpPr>
        <p:spPr>
          <a:xfrm flipV="1">
            <a:off x="5670360" y="3702240"/>
            <a:ext cx="1805040" cy="1919520"/>
          </a:xfrm>
          <a:prstGeom prst="bentConnector3">
            <a:avLst>
              <a:gd name="adj1" fmla="val 4999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6" name="Conector: angular 34"/>
          <p:cNvCxnSpPr>
            <a:stCxn id="283" idx="0"/>
            <a:endCxn id="297" idx="3"/>
          </p:cNvCxnSpPr>
          <p:nvPr/>
        </p:nvCxnSpPr>
        <p:spPr>
          <a:xfrm>
            <a:off x="5670360" y="5621400"/>
            <a:ext cx="1805040" cy="137880"/>
          </a:xfrm>
          <a:prstGeom prst="bentConnector3">
            <a:avLst>
              <a:gd name="adj1" fmla="val 4999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8" name="Conector: angular 36"/>
          <p:cNvCxnSpPr>
            <a:stCxn id="283" idx="0"/>
            <a:endCxn id="293" idx="3"/>
          </p:cNvCxnSpPr>
          <p:nvPr/>
        </p:nvCxnSpPr>
        <p:spPr>
          <a:xfrm>
            <a:off x="5670360" y="5621400"/>
            <a:ext cx="1805040" cy="2880000"/>
          </a:xfrm>
          <a:prstGeom prst="bentConnector3">
            <a:avLst>
              <a:gd name="adj1" fmla="val 4999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99" name="Rectángulo: esquinas redondeadas 24"/>
          <p:cNvSpPr/>
          <p:nvPr/>
        </p:nvSpPr>
        <p:spPr>
          <a:xfrm>
            <a:off x="12321000" y="1053000"/>
            <a:ext cx="148680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0" name="Conector recto de flecha 5"/>
          <p:cNvCxnSpPr>
            <a:stCxn id="291" idx="0"/>
            <a:endCxn id="299" idx="1"/>
          </p:cNvCxnSpPr>
          <p:nvPr/>
        </p:nvCxnSpPr>
        <p:spPr>
          <a:xfrm>
            <a:off x="9279000" y="1576080"/>
            <a:ext cx="3042360" cy="129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1" name="Conector recto de flecha 8"/>
          <p:cNvCxnSpPr>
            <a:stCxn id="292" idx="0"/>
            <a:endCxn id="302" idx="1"/>
          </p:cNvCxnSpPr>
          <p:nvPr/>
        </p:nvCxnSpPr>
        <p:spPr>
          <a:xfrm>
            <a:off x="9279000" y="3702240"/>
            <a:ext cx="309960" cy="338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2" name="Rectángulo: esquinas redondeadas 26"/>
          <p:cNvSpPr/>
          <p:nvPr/>
        </p:nvSpPr>
        <p:spPr>
          <a:xfrm>
            <a:off x="9588600" y="3015720"/>
            <a:ext cx="1899360" cy="144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tángulo: esquinas redondeadas 27"/>
          <p:cNvSpPr/>
          <p:nvPr/>
        </p:nvSpPr>
        <p:spPr>
          <a:xfrm>
            <a:off x="12483360" y="4798800"/>
            <a:ext cx="1177560" cy="729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tángulo: esquinas redondeadas 29"/>
          <p:cNvSpPr/>
          <p:nvPr/>
        </p:nvSpPr>
        <p:spPr>
          <a:xfrm>
            <a:off x="12431160" y="6238440"/>
            <a:ext cx="153936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tángulo: esquinas redondeadas 30"/>
          <p:cNvSpPr/>
          <p:nvPr/>
        </p:nvSpPr>
        <p:spPr>
          <a:xfrm>
            <a:off x="9227880" y="6400800"/>
            <a:ext cx="1031040" cy="729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ctángulo: esquinas redondeadas 31"/>
          <p:cNvSpPr/>
          <p:nvPr/>
        </p:nvSpPr>
        <p:spPr>
          <a:xfrm>
            <a:off x="12372840" y="790920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Conector: angular 39"/>
          <p:cNvCxnSpPr>
            <a:stCxn id="303" idx="2"/>
            <a:endCxn id="308" idx="0"/>
          </p:cNvCxnSpPr>
          <p:nvPr/>
        </p:nvCxnSpPr>
        <p:spPr>
          <a:xfrm rot="5400000">
            <a:off x="11725200" y="5028840"/>
            <a:ext cx="847800" cy="1846440"/>
          </a:xfrm>
          <a:prstGeom prst="bentConnector3">
            <a:avLst>
              <a:gd name="adj1" fmla="val 5076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9" name="Conector recto de flecha 9"/>
          <p:cNvCxnSpPr>
            <a:stCxn id="308" idx="3"/>
            <a:endCxn id="304" idx="1"/>
          </p:cNvCxnSpPr>
          <p:nvPr/>
        </p:nvCxnSpPr>
        <p:spPr>
          <a:xfrm>
            <a:off x="11754000" y="6764040"/>
            <a:ext cx="677520" cy="108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0" name="Conector recto de flecha 11"/>
          <p:cNvCxnSpPr>
            <a:stCxn id="293" idx="0"/>
            <a:endCxn id="306" idx="1"/>
          </p:cNvCxnSpPr>
          <p:nvPr/>
        </p:nvCxnSpPr>
        <p:spPr>
          <a:xfrm flipV="1">
            <a:off x="9279000" y="8445240"/>
            <a:ext cx="3094200" cy="56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11" name="Rectángulo: esquinas redondeadas 32"/>
          <p:cNvSpPr/>
          <p:nvPr/>
        </p:nvSpPr>
        <p:spPr>
          <a:xfrm>
            <a:off x="2783520" y="984600"/>
            <a:ext cx="220860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2" name="Conector: angular 43"/>
          <p:cNvCxnSpPr>
            <a:stCxn id="311" idx="3"/>
            <a:endCxn id="291" idx="0"/>
          </p:cNvCxnSpPr>
          <p:nvPr/>
        </p:nvCxnSpPr>
        <p:spPr>
          <a:xfrm flipV="1">
            <a:off x="4992120" y="890280"/>
            <a:ext cx="3385080" cy="630720"/>
          </a:xfrm>
          <a:prstGeom prst="bentConnector4">
            <a:avLst>
              <a:gd name="adj1" fmla="val 13890"/>
              <a:gd name="adj2" fmla="val 139977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313" name="Conector: angular 44"/>
          <p:cNvCxnSpPr>
            <a:stCxn id="311" idx="2"/>
            <a:endCxn id="292" idx="4"/>
          </p:cNvCxnSpPr>
          <p:nvPr/>
        </p:nvCxnSpPr>
        <p:spPr>
          <a:xfrm flipH="1" rot="16200000">
            <a:off x="5372640" y="571320"/>
            <a:ext cx="960120" cy="3930480"/>
          </a:xfrm>
          <a:prstGeom prst="bentConnector3">
            <a:avLst>
              <a:gd name="adj1" fmla="val 50675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314" name="Conector: angular 45"/>
          <p:cNvCxnSpPr>
            <a:stCxn id="299" idx="2"/>
            <a:endCxn id="292" idx="5"/>
          </p:cNvCxnSpPr>
          <p:nvPr/>
        </p:nvCxnSpPr>
        <p:spPr>
          <a:xfrm rot="5400000">
            <a:off x="10554120" y="506520"/>
            <a:ext cx="892080" cy="4128480"/>
          </a:xfrm>
          <a:prstGeom prst="bentConnector3">
            <a:avLst>
              <a:gd name="adj1" fmla="val 50020"/>
            </a:avLst>
          </a:prstGeom>
          <a:ln w="38100">
            <a:solidFill>
              <a:srgbClr val="5983b0"/>
            </a:solidFill>
            <a:round/>
            <a:tailEnd len="med" type="triangle" w="med"/>
          </a:ln>
        </p:spPr>
      </p:cxnSp>
      <p:cxnSp>
        <p:nvCxnSpPr>
          <p:cNvPr id="315" name="Conector: angular 46"/>
          <p:cNvCxnSpPr>
            <a:stCxn id="302" idx="2"/>
            <a:endCxn id="297" idx="0"/>
          </p:cNvCxnSpPr>
          <p:nvPr/>
        </p:nvCxnSpPr>
        <p:spPr>
          <a:xfrm rot="5400000">
            <a:off x="9148680" y="3683520"/>
            <a:ext cx="617760" cy="2161800"/>
          </a:xfrm>
          <a:prstGeom prst="bentConnector3">
            <a:avLst>
              <a:gd name="adj1" fmla="val 51078"/>
            </a:avLst>
          </a:prstGeom>
          <a:ln w="38100">
            <a:solidFill>
              <a:srgbClr val="00a933"/>
            </a:solidFill>
            <a:round/>
            <a:tailEnd len="med" type="triangle" w="med"/>
          </a:ln>
        </p:spPr>
      </p:cxnSp>
      <p:cxnSp>
        <p:nvCxnSpPr>
          <p:cNvPr id="316" name="Conector: angular 47"/>
          <p:cNvCxnSpPr>
            <a:stCxn id="302" idx="2"/>
            <a:endCxn id="293" idx="0"/>
          </p:cNvCxnSpPr>
          <p:nvPr/>
        </p:nvCxnSpPr>
        <p:spPr>
          <a:xfrm rot="5400000">
            <a:off x="7777800" y="5054760"/>
            <a:ext cx="3359880" cy="2161800"/>
          </a:xfrm>
          <a:prstGeom prst="bentConnector3">
            <a:avLst>
              <a:gd name="adj1" fmla="val 70906"/>
            </a:avLst>
          </a:prstGeom>
          <a:ln w="38100">
            <a:solidFill>
              <a:srgbClr val="00a933"/>
            </a:solidFill>
            <a:round/>
            <a:tailEnd len="med" type="triangle" w="med"/>
          </a:ln>
        </p:spPr>
      </p:cxnSp>
      <p:sp>
        <p:nvSpPr>
          <p:cNvPr id="297" name="Hexágono 9"/>
          <p:cNvSpPr/>
          <p:nvPr/>
        </p:nvSpPr>
        <p:spPr>
          <a:xfrm>
            <a:off x="7475040" y="5073120"/>
            <a:ext cx="1803960" cy="137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7" name="Conector: angular 41"/>
          <p:cNvCxnSpPr>
            <a:stCxn id="305" idx="1"/>
            <a:endCxn id="297" idx="2"/>
          </p:cNvCxnSpPr>
          <p:nvPr/>
        </p:nvCxnSpPr>
        <p:spPr>
          <a:xfrm rot="10800000">
            <a:off x="8376840" y="6444360"/>
            <a:ext cx="851400" cy="321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8" name="Rectángulo: esquinas redondeadas 28"/>
          <p:cNvSpPr/>
          <p:nvPr/>
        </p:nvSpPr>
        <p:spPr>
          <a:xfrm>
            <a:off x="10698120" y="6375600"/>
            <a:ext cx="1055880" cy="77688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8" name="Conector: angular 37"/>
          <p:cNvCxnSpPr>
            <a:stCxn id="297" idx="0"/>
            <a:endCxn id="303" idx="1"/>
          </p:cNvCxnSpPr>
          <p:nvPr/>
        </p:nvCxnSpPr>
        <p:spPr>
          <a:xfrm flipV="1">
            <a:off x="9279000" y="5163480"/>
            <a:ext cx="3204720" cy="595800"/>
          </a:xfrm>
          <a:prstGeom prst="bentConnector3">
            <a:avLst>
              <a:gd name="adj1" fmla="val 49803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9" name="Conector recto de flecha 10"/>
          <p:cNvCxnSpPr>
            <a:stCxn id="308" idx="1"/>
            <a:endCxn id="305" idx="3"/>
          </p:cNvCxnSpPr>
          <p:nvPr/>
        </p:nvCxnSpPr>
        <p:spPr>
          <a:xfrm flipH="1">
            <a:off x="10258920" y="6764040"/>
            <a:ext cx="439560" cy="18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52560" y="2399040"/>
            <a:ext cx="1699560" cy="226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304"/>
          <p:cNvSpPr/>
          <p:nvPr/>
        </p:nvSpPr>
        <p:spPr>
          <a:xfrm>
            <a:off x="982440" y="1302120"/>
            <a:ext cx="5530320" cy="193572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490" spc="-1" strike="noStrike">
              <a:solidFill>
                <a:srgbClr val="0d0d0d"/>
              </a:solidFill>
              <a:latin typeface="Calibri"/>
              <a:ea typeface="DejaVu Sans"/>
            </a:endParaRPr>
          </a:p>
        </p:txBody>
      </p:sp>
      <p:cxnSp>
        <p:nvCxnSpPr>
          <p:cNvPr id="66" name="Conector: angular 322"/>
          <p:cNvCxnSpPr>
            <a:stCxn id="65" idx="3"/>
            <a:endCxn id="67" idx="1"/>
          </p:cNvCxnSpPr>
          <p:nvPr/>
        </p:nvCxnSpPr>
        <p:spPr>
          <a:xfrm>
            <a:off x="6512760" y="2269800"/>
            <a:ext cx="5140080" cy="1129680"/>
          </a:xfrm>
          <a:prstGeom prst="bentConnector3">
            <a:avLst>
              <a:gd name="adj1" fmla="val 50003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8" name="Rectángulo: esquinas redondeadas 303"/>
          <p:cNvSpPr/>
          <p:nvPr/>
        </p:nvSpPr>
        <p:spPr>
          <a:xfrm>
            <a:off x="2534760" y="4120560"/>
            <a:ext cx="6081480" cy="525528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69" name="Conector: angular 375"/>
          <p:cNvCxnSpPr>
            <a:stCxn id="67" idx="3"/>
            <a:endCxn id="70" idx="1"/>
          </p:cNvCxnSpPr>
          <p:nvPr/>
        </p:nvCxnSpPr>
        <p:spPr>
          <a:xfrm flipH="1">
            <a:off x="7911720" y="3399120"/>
            <a:ext cx="6005880" cy="5730840"/>
          </a:xfrm>
          <a:prstGeom prst="bentConnector4">
            <a:avLst>
              <a:gd name="adj1" fmla="val -107"/>
              <a:gd name="adj2" fmla="val 100106"/>
            </a:avLst>
          </a:prstGeom>
          <a:ln w="38100">
            <a:solidFill>
              <a:srgbClr val="ffc000"/>
            </a:solidFill>
            <a:round/>
            <a:tailEnd len="med" type="triangle" w="med"/>
          </a:ln>
        </p:spPr>
      </p:cxnSp>
      <p:cxnSp>
        <p:nvCxnSpPr>
          <p:cNvPr id="71" name="Conector: angular 344"/>
          <p:cNvCxnSpPr>
            <a:endCxn id="72" idx="2"/>
          </p:cNvCxnSpPr>
          <p:nvPr/>
        </p:nvCxnSpPr>
        <p:spPr>
          <a:xfrm flipH="1" rot="16200000">
            <a:off x="5036760" y="1341720"/>
            <a:ext cx="673920" cy="8566200"/>
          </a:xfrm>
          <a:prstGeom prst="bentConnector3">
            <a:avLst>
              <a:gd name="adj1" fmla="val 261624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73" name="Conector: angular 30"/>
          <p:cNvCxnSpPr>
            <a:endCxn id="74" idx="1"/>
          </p:cNvCxnSpPr>
          <p:nvPr/>
        </p:nvCxnSpPr>
        <p:spPr>
          <a:xfrm flipV="1">
            <a:off x="632880" y="2183040"/>
            <a:ext cx="628920" cy="2648520"/>
          </a:xfrm>
          <a:prstGeom prst="bentConnector3">
            <a:avLst>
              <a:gd name="adj1" fmla="val 3024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74" name="Rectángulo: esquinas redondeadas 4"/>
          <p:cNvSpPr/>
          <p:nvPr/>
        </p:nvSpPr>
        <p:spPr>
          <a:xfrm>
            <a:off x="1261440" y="164736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ángulo: esquinas redondeadas 5"/>
          <p:cNvSpPr/>
          <p:nvPr/>
        </p:nvSpPr>
        <p:spPr>
          <a:xfrm>
            <a:off x="1224720" y="333972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ángulo: esquinas redondeadas 6"/>
          <p:cNvSpPr/>
          <p:nvPr/>
        </p:nvSpPr>
        <p:spPr>
          <a:xfrm>
            <a:off x="5024160" y="164736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ángulo: esquinas redondeadas 7"/>
          <p:cNvSpPr/>
          <p:nvPr/>
        </p:nvSpPr>
        <p:spPr>
          <a:xfrm>
            <a:off x="3675600" y="7203240"/>
            <a:ext cx="202932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ángulo: esquinas redondeadas 9"/>
          <p:cNvSpPr/>
          <p:nvPr/>
        </p:nvSpPr>
        <p:spPr>
          <a:xfrm>
            <a:off x="10128600" y="7607520"/>
            <a:ext cx="169308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Hexágono 10"/>
          <p:cNvSpPr/>
          <p:nvPr/>
        </p:nvSpPr>
        <p:spPr>
          <a:xfrm>
            <a:off x="2729520" y="470016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Elipse 17"/>
          <p:cNvSpPr/>
          <p:nvPr/>
        </p:nvSpPr>
        <p:spPr>
          <a:xfrm>
            <a:off x="2886840" y="1501560"/>
            <a:ext cx="1740960" cy="1361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CHUNK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52000" y="9199800"/>
            <a:ext cx="1308600" cy="1740240"/>
          </a:xfrm>
          <a:prstGeom prst="rect">
            <a:avLst/>
          </a:prstGeom>
          <a:ln w="0">
            <a:noFill/>
          </a:ln>
        </p:spPr>
      </p:pic>
      <p:sp>
        <p:nvSpPr>
          <p:cNvPr id="82" name="CuadroTexto 21"/>
          <p:cNvSpPr/>
          <p:nvPr/>
        </p:nvSpPr>
        <p:spPr>
          <a:xfrm>
            <a:off x="648360" y="-184320"/>
            <a:ext cx="4827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ector: angular 28"/>
          <p:cNvCxnSpPr>
            <a:stCxn id="81" idx="0"/>
            <a:endCxn id="75" idx="1"/>
          </p:cNvCxnSpPr>
          <p:nvPr/>
        </p:nvCxnSpPr>
        <p:spPr>
          <a:xfrm flipH="1" flipV="1" rot="5400000">
            <a:off x="-1596960" y="6378480"/>
            <a:ext cx="5324760" cy="31896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84" name="Conector recto de flecha 32"/>
          <p:cNvCxnSpPr>
            <a:stCxn id="74" idx="3"/>
            <a:endCxn id="80" idx="2"/>
          </p:cNvCxnSpPr>
          <p:nvPr/>
        </p:nvCxnSpPr>
        <p:spPr>
          <a:xfrm flipV="1">
            <a:off x="2490480" y="2182680"/>
            <a:ext cx="39672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5" name="Conector: angular 38"/>
          <p:cNvCxnSpPr>
            <a:stCxn id="75" idx="3"/>
            <a:endCxn id="79" idx="4"/>
          </p:cNvCxnSpPr>
          <p:nvPr/>
        </p:nvCxnSpPr>
        <p:spPr>
          <a:xfrm>
            <a:off x="2453760" y="3875400"/>
            <a:ext cx="724680" cy="82512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6" name="Conector: angular 40"/>
          <p:cNvCxnSpPr>
            <a:stCxn id="76" idx="2"/>
            <a:endCxn id="79" idx="5"/>
          </p:cNvCxnSpPr>
          <p:nvPr/>
        </p:nvCxnSpPr>
        <p:spPr>
          <a:xfrm rot="5400000">
            <a:off x="3866040" y="2927880"/>
            <a:ext cx="1981440" cy="1563840"/>
          </a:xfrm>
          <a:prstGeom prst="bentConnector3">
            <a:avLst>
              <a:gd name="adj1" fmla="val 4999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7" name="Conector: angular 53"/>
          <p:cNvCxnSpPr>
            <a:stCxn id="79" idx="0"/>
            <a:endCxn id="77" idx="0"/>
          </p:cNvCxnSpPr>
          <p:nvPr/>
        </p:nvCxnSpPr>
        <p:spPr>
          <a:xfrm>
            <a:off x="4523400" y="5716080"/>
            <a:ext cx="167040" cy="148752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8" name="Conector: angular 59"/>
          <p:cNvCxnSpPr>
            <a:stCxn id="76" idx="2"/>
            <a:endCxn id="89" idx="4"/>
          </p:cNvCxnSpPr>
          <p:nvPr/>
        </p:nvCxnSpPr>
        <p:spPr>
          <a:xfrm flipH="1" rot="16200000">
            <a:off x="5481000" y="2876760"/>
            <a:ext cx="1691640" cy="137628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0" name="Conector recto de flecha 89"/>
          <p:cNvCxnSpPr>
            <a:stCxn id="80" idx="6"/>
            <a:endCxn id="76" idx="1"/>
          </p:cNvCxnSpPr>
          <p:nvPr/>
        </p:nvCxnSpPr>
        <p:spPr>
          <a:xfrm>
            <a:off x="4627800" y="2182680"/>
            <a:ext cx="39672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89" name="Hexágono 248"/>
          <p:cNvSpPr/>
          <p:nvPr/>
        </p:nvSpPr>
        <p:spPr>
          <a:xfrm>
            <a:off x="6566040" y="441036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Hexágono 249"/>
          <p:cNvSpPr/>
          <p:nvPr/>
        </p:nvSpPr>
        <p:spPr>
          <a:xfrm>
            <a:off x="6566040" y="709812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Conector: angular 252"/>
          <p:cNvCxnSpPr>
            <a:stCxn id="77" idx="2"/>
            <a:endCxn id="89" idx="3"/>
          </p:cNvCxnSpPr>
          <p:nvPr/>
        </p:nvCxnSpPr>
        <p:spPr>
          <a:xfrm flipH="1" flipV="1" rot="5400000">
            <a:off x="4203360" y="5912640"/>
            <a:ext cx="2849040" cy="1876320"/>
          </a:xfrm>
          <a:prstGeom prst="bentConnector4">
            <a:avLst>
              <a:gd name="adj1" fmla="val -227"/>
              <a:gd name="adj2" fmla="val 7702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2" name="Conector: angular 271"/>
          <p:cNvCxnSpPr>
            <a:stCxn id="77" idx="2"/>
            <a:endCxn id="70" idx="3"/>
          </p:cNvCxnSpPr>
          <p:nvPr/>
        </p:nvCxnSpPr>
        <p:spPr>
          <a:xfrm flipH="1" flipV="1" rot="5400000">
            <a:off x="5547240" y="7256520"/>
            <a:ext cx="161280" cy="1876320"/>
          </a:xfrm>
          <a:prstGeom prst="bentConnector4">
            <a:avLst>
              <a:gd name="adj1" fmla="val -4026"/>
              <a:gd name="adj2" fmla="val 7702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3" name="Conector recto de flecha 283"/>
          <p:cNvCxnSpPr>
            <a:stCxn id="89" idx="0"/>
            <a:endCxn id="72" idx="1"/>
          </p:cNvCxnSpPr>
          <p:nvPr/>
        </p:nvCxnSpPr>
        <p:spPr>
          <a:xfrm flipV="1">
            <a:off x="8359920" y="5425560"/>
            <a:ext cx="527040" cy="10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4" name="Conector recto de flecha 285"/>
          <p:cNvCxnSpPr>
            <a:stCxn id="70" idx="0"/>
            <a:endCxn id="78" idx="1"/>
          </p:cNvCxnSpPr>
          <p:nvPr/>
        </p:nvCxnSpPr>
        <p:spPr>
          <a:xfrm>
            <a:off x="8359920" y="8114040"/>
            <a:ext cx="1769040" cy="298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5" name="Conector: angular 299"/>
          <p:cNvCxnSpPr>
            <a:stCxn id="81" idx="3"/>
            <a:endCxn id="77" idx="1"/>
          </p:cNvCxnSpPr>
          <p:nvPr/>
        </p:nvCxnSpPr>
        <p:spPr>
          <a:xfrm flipV="1">
            <a:off x="1560600" y="7738920"/>
            <a:ext cx="2115360" cy="2331360"/>
          </a:xfrm>
          <a:prstGeom prst="bentConnector3">
            <a:avLst>
              <a:gd name="adj1" fmla="val 49838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6" name="Conector recto de flecha 305"/>
          <p:cNvCxnSpPr>
            <a:stCxn id="67" idx="0"/>
            <a:endCxn id="97" idx="2"/>
          </p:cNvCxnSpPr>
          <p:nvPr/>
        </p:nvCxnSpPr>
        <p:spPr>
          <a:xfrm flipV="1">
            <a:off x="12784680" y="1887840"/>
            <a:ext cx="720" cy="5018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7" name="Rectángulo: esquinas redondeadas 309"/>
          <p:cNvSpPr/>
          <p:nvPr/>
        </p:nvSpPr>
        <p:spPr>
          <a:xfrm>
            <a:off x="11652480" y="2389320"/>
            <a:ext cx="2264760" cy="201996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Conector: angular 311"/>
          <p:cNvCxnSpPr>
            <a:stCxn id="78" idx="3"/>
            <a:endCxn id="67" idx="2"/>
          </p:cNvCxnSpPr>
          <p:nvPr/>
        </p:nvCxnSpPr>
        <p:spPr>
          <a:xfrm flipV="1">
            <a:off x="11821680" y="4409280"/>
            <a:ext cx="963360" cy="37346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97" name="Rectángulo: esquinas redondeadas 314"/>
          <p:cNvSpPr/>
          <p:nvPr/>
        </p:nvSpPr>
        <p:spPr>
          <a:xfrm>
            <a:off x="12015360" y="815760"/>
            <a:ext cx="153936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ector: angular 341"/>
          <p:cNvCxnSpPr>
            <a:stCxn id="81" idx="3"/>
            <a:endCxn id="78" idx="2"/>
          </p:cNvCxnSpPr>
          <p:nvPr/>
        </p:nvCxnSpPr>
        <p:spPr>
          <a:xfrm flipV="1">
            <a:off x="1560600" y="8679600"/>
            <a:ext cx="9414720" cy="139068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00" name="CuadroTexto 351"/>
          <p:cNvSpPr/>
          <p:nvPr/>
        </p:nvSpPr>
        <p:spPr>
          <a:xfrm>
            <a:off x="1169280" y="2677320"/>
            <a:ext cx="14400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adroTexto 352"/>
          <p:cNvSpPr/>
          <p:nvPr/>
        </p:nvSpPr>
        <p:spPr>
          <a:xfrm>
            <a:off x="2812680" y="8735400"/>
            <a:ext cx="19612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adroTexto 353"/>
          <p:cNvSpPr/>
          <p:nvPr/>
        </p:nvSpPr>
        <p:spPr>
          <a:xfrm>
            <a:off x="11919240" y="3717360"/>
            <a:ext cx="17982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Kgraph-Generator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ángulo: esquinas redondeadas 8"/>
          <p:cNvSpPr/>
          <p:nvPr/>
        </p:nvSpPr>
        <p:spPr>
          <a:xfrm>
            <a:off x="8886600" y="488952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380"/>
          <p:cNvSpPr/>
          <p:nvPr/>
        </p:nvSpPr>
        <p:spPr>
          <a:xfrm>
            <a:off x="12115800" y="8988480"/>
            <a:ext cx="17251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Feedback: 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: esquinas redondeadas 5"/>
          <p:cNvSpPr/>
          <p:nvPr/>
        </p:nvSpPr>
        <p:spPr>
          <a:xfrm>
            <a:off x="4095360" y="5449320"/>
            <a:ext cx="10126080" cy="50500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5" name="Rectángulo: esquinas redondeadas 93"/>
          <p:cNvSpPr/>
          <p:nvPr/>
        </p:nvSpPr>
        <p:spPr>
          <a:xfrm>
            <a:off x="4095360" y="643680"/>
            <a:ext cx="10015920" cy="44553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6" name="Rectángulo: esquinas redondeadas 6"/>
          <p:cNvSpPr/>
          <p:nvPr/>
        </p:nvSpPr>
        <p:spPr>
          <a:xfrm>
            <a:off x="9694080" y="95832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ángulo: esquinas redondeadas 7"/>
          <p:cNvSpPr/>
          <p:nvPr/>
        </p:nvSpPr>
        <p:spPr>
          <a:xfrm>
            <a:off x="7105320" y="958320"/>
            <a:ext cx="202932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adroTexto 21"/>
          <p:cNvSpPr/>
          <p:nvPr/>
        </p:nvSpPr>
        <p:spPr>
          <a:xfrm>
            <a:off x="395640" y="-184320"/>
            <a:ext cx="30934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OntoBuilder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Hexágono 248"/>
          <p:cNvSpPr/>
          <p:nvPr/>
        </p:nvSpPr>
        <p:spPr>
          <a:xfrm>
            <a:off x="9387720" y="274464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Conector recto de flecha 283"/>
          <p:cNvCxnSpPr>
            <a:stCxn id="109" idx="0"/>
            <a:endCxn id="111" idx="1"/>
          </p:cNvCxnSpPr>
          <p:nvPr/>
        </p:nvCxnSpPr>
        <p:spPr>
          <a:xfrm>
            <a:off x="11181600" y="3760560"/>
            <a:ext cx="808920" cy="162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11" name="Rectángulo: esquinas redondeadas 8"/>
          <p:cNvSpPr/>
          <p:nvPr/>
        </p:nvSpPr>
        <p:spPr>
          <a:xfrm>
            <a:off x="11990160" y="324036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Conector: angular 33"/>
          <p:cNvCxnSpPr>
            <a:stCxn id="106" idx="2"/>
            <a:endCxn id="109" idx="5"/>
          </p:cNvCxnSpPr>
          <p:nvPr/>
        </p:nvCxnSpPr>
        <p:spPr>
          <a:xfrm flipH="1" rot="16200000">
            <a:off x="10163880" y="2174760"/>
            <a:ext cx="714960" cy="425160"/>
          </a:xfrm>
          <a:prstGeom prst="bentConnector3">
            <a:avLst>
              <a:gd name="adj1" fmla="val 4997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3" name="Conector: angular 35"/>
          <p:cNvCxnSpPr>
            <a:stCxn id="114" idx="2"/>
            <a:endCxn id="109" idx="3"/>
          </p:cNvCxnSpPr>
          <p:nvPr/>
        </p:nvCxnSpPr>
        <p:spPr>
          <a:xfrm flipH="1" flipV="1" rot="5400000">
            <a:off x="7368120" y="2001960"/>
            <a:ext cx="261000" cy="3778560"/>
          </a:xfrm>
          <a:prstGeom prst="bentConnector4">
            <a:avLst>
              <a:gd name="adj1" fmla="val -2486"/>
              <a:gd name="adj2" fmla="val 64421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5" name="Conector: angular 42"/>
          <p:cNvCxnSpPr>
            <a:stCxn id="107" idx="2"/>
            <a:endCxn id="109" idx="4"/>
          </p:cNvCxnSpPr>
          <p:nvPr/>
        </p:nvCxnSpPr>
        <p:spPr>
          <a:xfrm flipH="1" rot="16200000">
            <a:off x="8620920" y="1528920"/>
            <a:ext cx="714960" cy="1716840"/>
          </a:xfrm>
          <a:prstGeom prst="bentConnector3">
            <a:avLst>
              <a:gd name="adj1" fmla="val 4997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6" name="Conector: angular 49"/>
          <p:cNvCxnSpPr>
            <a:stCxn id="117" idx="2"/>
            <a:endCxn id="118" idx="3"/>
          </p:cNvCxnSpPr>
          <p:nvPr/>
        </p:nvCxnSpPr>
        <p:spPr>
          <a:xfrm flipH="1" rot="16200000">
            <a:off x="7427880" y="7450560"/>
            <a:ext cx="5760" cy="3744720"/>
          </a:xfrm>
          <a:prstGeom prst="bentConnector4">
            <a:avLst>
              <a:gd name="adj1" fmla="val 120000"/>
              <a:gd name="adj2" fmla="val 6522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19" name="Rectángulo: esquinas redondeadas 52"/>
          <p:cNvSpPr/>
          <p:nvPr/>
        </p:nvSpPr>
        <p:spPr>
          <a:xfrm>
            <a:off x="11172960" y="686556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ángulo: esquinas redondeadas 54"/>
          <p:cNvSpPr/>
          <p:nvPr/>
        </p:nvSpPr>
        <p:spPr>
          <a:xfrm>
            <a:off x="8474760" y="5645880"/>
            <a:ext cx="202932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Rationale + 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Hexágono 55"/>
          <p:cNvSpPr/>
          <p:nvPr/>
        </p:nvSpPr>
        <p:spPr>
          <a:xfrm>
            <a:off x="9302760" y="830988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Conector recto de flecha 56"/>
          <p:cNvCxnSpPr>
            <a:stCxn id="118" idx="0"/>
            <a:endCxn id="122" idx="1"/>
          </p:cNvCxnSpPr>
          <p:nvPr/>
        </p:nvCxnSpPr>
        <p:spPr>
          <a:xfrm>
            <a:off x="11096640" y="9325800"/>
            <a:ext cx="81864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22" name="Rectángulo: esquinas redondeadas 57"/>
          <p:cNvSpPr/>
          <p:nvPr/>
        </p:nvSpPr>
        <p:spPr>
          <a:xfrm>
            <a:off x="11914920" y="878976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Improved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Conector: angular 58"/>
          <p:cNvCxnSpPr>
            <a:stCxn id="119" idx="1"/>
            <a:endCxn id="118" idx="5"/>
          </p:cNvCxnSpPr>
          <p:nvPr/>
        </p:nvCxnSpPr>
        <p:spPr>
          <a:xfrm flipV="1" rot="10800000">
            <a:off x="10648080" y="7401240"/>
            <a:ext cx="524880" cy="9090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4" name="Conector: angular 60"/>
          <p:cNvCxnSpPr>
            <a:stCxn id="120" idx="2"/>
            <a:endCxn id="118" idx="4"/>
          </p:cNvCxnSpPr>
          <p:nvPr/>
        </p:nvCxnSpPr>
        <p:spPr>
          <a:xfrm flipH="1" rot="16200000">
            <a:off x="8824320" y="7382520"/>
            <a:ext cx="1592640" cy="262440"/>
          </a:xfrm>
          <a:prstGeom prst="bentConnector3">
            <a:avLst>
              <a:gd name="adj1" fmla="val 49988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5" name="Conector: angular 66"/>
          <p:cNvCxnSpPr>
            <a:stCxn id="111" idx="2"/>
            <a:endCxn id="119" idx="3"/>
          </p:cNvCxnSpPr>
          <p:nvPr/>
        </p:nvCxnSpPr>
        <p:spPr>
          <a:xfrm rot="5400000">
            <a:off x="11036520" y="5677920"/>
            <a:ext cx="3089160" cy="3582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6" name="Rectángulo: esquinas redondeadas 71"/>
          <p:cNvSpPr/>
          <p:nvPr/>
        </p:nvSpPr>
        <p:spPr>
          <a:xfrm>
            <a:off x="7666200" y="6977160"/>
            <a:ext cx="122724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Conector: angular 74"/>
          <p:cNvCxnSpPr>
            <a:stCxn id="126" idx="3"/>
            <a:endCxn id="118" idx="4"/>
          </p:cNvCxnSpPr>
          <p:nvPr/>
        </p:nvCxnSpPr>
        <p:spPr>
          <a:xfrm>
            <a:off x="8893440" y="7512840"/>
            <a:ext cx="858240" cy="797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8" name="Conector: angular 85"/>
          <p:cNvCxnSpPr>
            <a:stCxn id="109" idx="1"/>
            <a:endCxn id="120" idx="3"/>
          </p:cNvCxnSpPr>
          <p:nvPr/>
        </p:nvCxnSpPr>
        <p:spPr>
          <a:xfrm rot="5400000">
            <a:off x="9915840" y="5364360"/>
            <a:ext cx="1405800" cy="2296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29" name="Gráfico 22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532440" y="3808440"/>
            <a:ext cx="1308600" cy="1740240"/>
          </a:xfrm>
          <a:prstGeom prst="rect">
            <a:avLst/>
          </a:prstGeom>
          <a:ln w="0">
            <a:noFill/>
          </a:ln>
        </p:spPr>
      </p:pic>
      <p:cxnSp>
        <p:nvCxnSpPr>
          <p:cNvPr id="130" name="Conector: angular 23"/>
          <p:cNvCxnSpPr>
            <a:stCxn id="129" idx="3"/>
            <a:endCxn id="105" idx="1"/>
          </p:cNvCxnSpPr>
          <p:nvPr/>
        </p:nvCxnSpPr>
        <p:spPr>
          <a:xfrm flipV="1">
            <a:off x="1841040" y="2871360"/>
            <a:ext cx="2254680" cy="1807560"/>
          </a:xfrm>
          <a:prstGeom prst="bentConnector3">
            <a:avLst>
              <a:gd name="adj1" fmla="val 49568"/>
            </a:avLst>
          </a:prstGeom>
          <a:ln w="38100">
            <a:solidFill>
              <a:srgbClr val="0d0d0d"/>
            </a:solidFill>
            <a:round/>
            <a:tailEnd len="med" type="triangle" w="med"/>
          </a:ln>
        </p:spPr>
      </p:cxnSp>
      <p:cxnSp>
        <p:nvCxnSpPr>
          <p:cNvPr id="131" name="Conector: angular 26"/>
          <p:cNvCxnSpPr>
            <a:stCxn id="129" idx="3"/>
            <a:endCxn id="126" idx="1"/>
          </p:cNvCxnSpPr>
          <p:nvPr/>
        </p:nvCxnSpPr>
        <p:spPr>
          <a:xfrm>
            <a:off x="1841040" y="4678560"/>
            <a:ext cx="5825520" cy="2834640"/>
          </a:xfrm>
          <a:prstGeom prst="bentConnector3">
            <a:avLst>
              <a:gd name="adj1" fmla="val 49941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14" name="Pergamino: vertical 15"/>
          <p:cNvSpPr/>
          <p:nvPr/>
        </p:nvSpPr>
        <p:spPr>
          <a:xfrm>
            <a:off x="4519080" y="992520"/>
            <a:ext cx="2181240" cy="302868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generate the base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ergamino: vertical 48"/>
          <p:cNvSpPr/>
          <p:nvPr/>
        </p:nvSpPr>
        <p:spPr>
          <a:xfrm>
            <a:off x="4417200" y="6183000"/>
            <a:ext cx="2282400" cy="313740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improve a specific entity from the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: esquinas redondeadas 350"/>
          <p:cNvSpPr/>
          <p:nvPr/>
        </p:nvSpPr>
        <p:spPr>
          <a:xfrm>
            <a:off x="1748160" y="6117120"/>
            <a:ext cx="11129760" cy="420156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Elipse 27"/>
          <p:cNvSpPr/>
          <p:nvPr/>
        </p:nvSpPr>
        <p:spPr>
          <a:xfrm>
            <a:off x="2024280" y="7260840"/>
            <a:ext cx="1810800" cy="198648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Segment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By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ángulo: esquinas redondeadas 37"/>
          <p:cNvSpPr/>
          <p:nvPr/>
        </p:nvSpPr>
        <p:spPr>
          <a:xfrm>
            <a:off x="4254120" y="7900920"/>
            <a:ext cx="153936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Hexágono 41"/>
          <p:cNvSpPr/>
          <p:nvPr/>
        </p:nvSpPr>
        <p:spPr>
          <a:xfrm>
            <a:off x="6319800" y="7165800"/>
            <a:ext cx="2103840" cy="22251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Semantico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ángulo: esquinas redondeadas 46"/>
          <p:cNvSpPr/>
          <p:nvPr/>
        </p:nvSpPr>
        <p:spPr>
          <a:xfrm>
            <a:off x="8842320" y="7914600"/>
            <a:ext cx="153936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ángulo: esquinas redondeadas 52"/>
          <p:cNvSpPr/>
          <p:nvPr/>
        </p:nvSpPr>
        <p:spPr>
          <a:xfrm>
            <a:off x="12281760" y="4898520"/>
            <a:ext cx="1815480" cy="816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Embeddings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rapecio 55"/>
          <p:cNvSpPr/>
          <p:nvPr/>
        </p:nvSpPr>
        <p:spPr>
          <a:xfrm rot="5400000">
            <a:off x="10301400" y="7449120"/>
            <a:ext cx="2798280" cy="1662840"/>
          </a:xfrm>
          <a:prstGeom prst="trapezoid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Encoder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Conector: angular 104"/>
          <p:cNvCxnSpPr>
            <a:stCxn id="138" idx="0"/>
            <a:endCxn id="137" idx="2"/>
          </p:cNvCxnSpPr>
          <p:nvPr/>
        </p:nvCxnSpPr>
        <p:spPr>
          <a:xfrm flipV="1">
            <a:off x="12531960" y="5715360"/>
            <a:ext cx="657720" cy="25657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0" name="Pergamino: vertical 216"/>
          <p:cNvSpPr/>
          <p:nvPr/>
        </p:nvSpPr>
        <p:spPr>
          <a:xfrm>
            <a:off x="3566520" y="2040120"/>
            <a:ext cx="1810440" cy="251820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Conector recto de flecha 297"/>
          <p:cNvCxnSpPr>
            <a:stCxn id="133" idx="6"/>
            <a:endCxn id="134" idx="1"/>
          </p:cNvCxnSpPr>
          <p:nvPr/>
        </p:nvCxnSpPr>
        <p:spPr>
          <a:xfrm>
            <a:off x="3835080" y="8254080"/>
            <a:ext cx="419400" cy="147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2" name="Conector recto de flecha 306"/>
          <p:cNvCxnSpPr>
            <a:stCxn id="134" idx="3"/>
            <a:endCxn id="135" idx="3"/>
          </p:cNvCxnSpPr>
          <p:nvPr/>
        </p:nvCxnSpPr>
        <p:spPr>
          <a:xfrm>
            <a:off x="5793480" y="8268480"/>
            <a:ext cx="526680" cy="104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3" name="Conector recto de flecha 319"/>
          <p:cNvCxnSpPr>
            <a:stCxn id="135" idx="0"/>
            <a:endCxn id="136" idx="1"/>
          </p:cNvCxnSpPr>
          <p:nvPr/>
        </p:nvCxnSpPr>
        <p:spPr>
          <a:xfrm>
            <a:off x="8423640" y="8278560"/>
            <a:ext cx="419040" cy="39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4" name="Conector recto de flecha 325"/>
          <p:cNvCxnSpPr>
            <a:stCxn id="136" idx="3"/>
            <a:endCxn id="138" idx="2"/>
          </p:cNvCxnSpPr>
          <p:nvPr/>
        </p:nvCxnSpPr>
        <p:spPr>
          <a:xfrm flipV="1">
            <a:off x="10381680" y="8280720"/>
            <a:ext cx="488160" cy="18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5" name="CuadroTexto 354"/>
          <p:cNvSpPr/>
          <p:nvPr/>
        </p:nvSpPr>
        <p:spPr>
          <a:xfrm>
            <a:off x="410400" y="-184320"/>
            <a:ext cx="31788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SemanticoAI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ector: angular 362"/>
          <p:cNvCxnSpPr>
            <a:stCxn id="140" idx="2"/>
            <a:endCxn id="133" idx="0"/>
          </p:cNvCxnSpPr>
          <p:nvPr/>
        </p:nvCxnSpPr>
        <p:spPr>
          <a:xfrm rot="5400000">
            <a:off x="2349000" y="5138640"/>
            <a:ext cx="2702880" cy="1542240"/>
          </a:xfrm>
          <a:prstGeom prst="bentConnector3">
            <a:avLst>
              <a:gd name="adj1" fmla="val 50006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7" name="Cilindro 377"/>
          <p:cNvSpPr/>
          <p:nvPr/>
        </p:nvSpPr>
        <p:spPr>
          <a:xfrm>
            <a:off x="740520" y="2040120"/>
            <a:ext cx="1523160" cy="251784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Ontologies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DB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Conector recto de flecha 378"/>
          <p:cNvCxnSpPr>
            <a:stCxn id="147" idx="1"/>
            <a:endCxn id="140" idx="1"/>
          </p:cNvCxnSpPr>
          <p:nvPr/>
        </p:nvCxnSpPr>
        <p:spPr>
          <a:xfrm>
            <a:off x="740520" y="3299040"/>
            <a:ext cx="28263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49" name="Imagen 384" descr="Gráfico, Gráfico de dispers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8687880" y="1463040"/>
            <a:ext cx="3389040" cy="3380040"/>
          </a:xfrm>
          <a:prstGeom prst="rect">
            <a:avLst/>
          </a:prstGeom>
          <a:ln w="0">
            <a:noFill/>
          </a:ln>
        </p:spPr>
      </p:pic>
      <p:cxnSp>
        <p:nvCxnSpPr>
          <p:cNvPr id="150" name="Conector: angular 385"/>
          <p:cNvCxnSpPr>
            <a:stCxn id="137" idx="0"/>
            <a:endCxn id="149" idx="3"/>
          </p:cNvCxnSpPr>
          <p:nvPr/>
        </p:nvCxnSpPr>
        <p:spPr>
          <a:xfrm flipV="1" rot="16200000">
            <a:off x="11760480" y="3469320"/>
            <a:ext cx="1746000" cy="11127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: esquinas redondeadas 200"/>
          <p:cNvSpPr/>
          <p:nvPr/>
        </p:nvSpPr>
        <p:spPr>
          <a:xfrm>
            <a:off x="2846520" y="1581840"/>
            <a:ext cx="8447760" cy="87944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Elipse 3"/>
          <p:cNvSpPr/>
          <p:nvPr/>
        </p:nvSpPr>
        <p:spPr>
          <a:xfrm>
            <a:off x="3629520" y="7871040"/>
            <a:ext cx="1810800" cy="198648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Get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TOP-K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nearest 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ángulo: esquinas redondeadas 5"/>
          <p:cNvSpPr/>
          <p:nvPr/>
        </p:nvSpPr>
        <p:spPr>
          <a:xfrm>
            <a:off x="6393960" y="7438680"/>
            <a:ext cx="153936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1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ángulo: esquinas redondeadas 6"/>
          <p:cNvSpPr/>
          <p:nvPr/>
        </p:nvSpPr>
        <p:spPr>
          <a:xfrm>
            <a:off x="6393960" y="9392400"/>
            <a:ext cx="153936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ángulo: esquinas redondeadas 7"/>
          <p:cNvSpPr/>
          <p:nvPr/>
        </p:nvSpPr>
        <p:spPr>
          <a:xfrm>
            <a:off x="6393960" y="8415000"/>
            <a:ext cx="153936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2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Conector: angular 8"/>
          <p:cNvCxnSpPr>
            <a:stCxn id="152" idx="6"/>
            <a:endCxn id="153" idx="1"/>
          </p:cNvCxnSpPr>
          <p:nvPr/>
        </p:nvCxnSpPr>
        <p:spPr>
          <a:xfrm flipV="1">
            <a:off x="5440320" y="7806240"/>
            <a:ext cx="954000" cy="1058400"/>
          </a:xfrm>
          <a:prstGeom prst="bentConnector3">
            <a:avLst>
              <a:gd name="adj1" fmla="val 4933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7" name="Conector: angular 9"/>
          <p:cNvCxnSpPr>
            <a:stCxn id="152" idx="6"/>
            <a:endCxn id="155" idx="1"/>
          </p:cNvCxnSpPr>
          <p:nvPr/>
        </p:nvCxnSpPr>
        <p:spPr>
          <a:xfrm flipV="1">
            <a:off x="5440320" y="8782560"/>
            <a:ext cx="954000" cy="82080"/>
          </a:xfrm>
          <a:prstGeom prst="bentConnector3">
            <a:avLst>
              <a:gd name="adj1" fmla="val 4933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8" name="Conector: angular 10"/>
          <p:cNvCxnSpPr>
            <a:stCxn id="152" idx="6"/>
            <a:endCxn id="154" idx="1"/>
          </p:cNvCxnSpPr>
          <p:nvPr/>
        </p:nvCxnSpPr>
        <p:spPr>
          <a:xfrm>
            <a:off x="5440320" y="8864280"/>
            <a:ext cx="954000" cy="896040"/>
          </a:xfrm>
          <a:prstGeom prst="bentConnector3">
            <a:avLst>
              <a:gd name="adj1" fmla="val 4933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9" name="CuadroTexto 13"/>
          <p:cNvSpPr/>
          <p:nvPr/>
        </p:nvSpPr>
        <p:spPr>
          <a:xfrm>
            <a:off x="1249560" y="-184320"/>
            <a:ext cx="94381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Retrieval Augmented Generation (RAG)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ángulo: esquinas redondeadas 19"/>
          <p:cNvSpPr/>
          <p:nvPr/>
        </p:nvSpPr>
        <p:spPr>
          <a:xfrm>
            <a:off x="6291000" y="2030760"/>
            <a:ext cx="2186280" cy="86040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ráfico 35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280520" y="1620000"/>
            <a:ext cx="1308600" cy="1740240"/>
          </a:xfrm>
          <a:prstGeom prst="rect">
            <a:avLst/>
          </a:prstGeom>
          <a:ln w="0">
            <a:noFill/>
          </a:ln>
        </p:spPr>
      </p:pic>
      <p:sp>
        <p:nvSpPr>
          <p:cNvPr id="162" name="Rectángulo: esquinas redondeadas 39"/>
          <p:cNvSpPr/>
          <p:nvPr/>
        </p:nvSpPr>
        <p:spPr>
          <a:xfrm>
            <a:off x="3735360" y="2161440"/>
            <a:ext cx="1539360" cy="63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Conector recto de flecha 40"/>
          <p:cNvCxnSpPr>
            <a:stCxn id="162" idx="3"/>
            <a:endCxn id="160" idx="1"/>
          </p:cNvCxnSpPr>
          <p:nvPr/>
        </p:nvCxnSpPr>
        <p:spPr>
          <a:xfrm flipV="1">
            <a:off x="5274720" y="2460960"/>
            <a:ext cx="1016640" cy="176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4" name="Rectángulo: esquinas redondeadas 44"/>
          <p:cNvSpPr/>
          <p:nvPr/>
        </p:nvSpPr>
        <p:spPr>
          <a:xfrm>
            <a:off x="9375480" y="2086920"/>
            <a:ext cx="1662120" cy="74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Conector recto de flecha 45"/>
          <p:cNvCxnSpPr>
            <a:stCxn id="160" idx="3"/>
            <a:endCxn id="164" idx="1"/>
          </p:cNvCxnSpPr>
          <p:nvPr/>
        </p:nvCxnSpPr>
        <p:spPr>
          <a:xfrm flipV="1">
            <a:off x="8477280" y="2460600"/>
            <a:ext cx="89856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66" name="Imagen 50" descr="Gráfico, Gráfico de dispers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8121240" y="3888000"/>
            <a:ext cx="2723040" cy="2715840"/>
          </a:xfrm>
          <a:prstGeom prst="rect">
            <a:avLst/>
          </a:prstGeom>
          <a:ln w="0">
            <a:noFill/>
          </a:ln>
        </p:spPr>
      </p:pic>
      <p:cxnSp>
        <p:nvCxnSpPr>
          <p:cNvPr id="167" name="Conector: angular 51"/>
          <p:cNvCxnSpPr>
            <a:stCxn id="164" idx="2"/>
            <a:endCxn id="166" idx="0"/>
          </p:cNvCxnSpPr>
          <p:nvPr/>
        </p:nvCxnSpPr>
        <p:spPr>
          <a:xfrm rot="5400000">
            <a:off x="9317520" y="2999160"/>
            <a:ext cx="1054080" cy="723960"/>
          </a:xfrm>
          <a:prstGeom prst="bentConnector3">
            <a:avLst>
              <a:gd name="adj1" fmla="val 5093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8" name="Conector: angular 54"/>
          <p:cNvCxnSpPr>
            <a:stCxn id="166" idx="1"/>
            <a:endCxn id="152" idx="2"/>
          </p:cNvCxnSpPr>
          <p:nvPr/>
        </p:nvCxnSpPr>
        <p:spPr>
          <a:xfrm flipV="1" rot="10800000">
            <a:off x="3629160" y="5245560"/>
            <a:ext cx="4492080" cy="3618720"/>
          </a:xfrm>
          <a:prstGeom prst="bentConnector3">
            <a:avLst>
              <a:gd name="adj1" fmla="val 10014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9" name="Hexágono 77"/>
          <p:cNvSpPr/>
          <p:nvPr/>
        </p:nvSpPr>
        <p:spPr>
          <a:xfrm>
            <a:off x="9158400" y="7767720"/>
            <a:ext cx="179388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Conector: angular 79"/>
          <p:cNvCxnSpPr>
            <a:stCxn id="153" idx="3"/>
            <a:endCxn id="169" idx="3"/>
          </p:cNvCxnSpPr>
          <p:nvPr/>
        </p:nvCxnSpPr>
        <p:spPr>
          <a:xfrm>
            <a:off x="7933320" y="7806240"/>
            <a:ext cx="1225440" cy="97776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1" name="Conector: angular 80"/>
          <p:cNvCxnSpPr>
            <a:stCxn id="155" idx="3"/>
            <a:endCxn id="169" idx="3"/>
          </p:cNvCxnSpPr>
          <p:nvPr/>
        </p:nvCxnSpPr>
        <p:spPr>
          <a:xfrm>
            <a:off x="7933320" y="8782560"/>
            <a:ext cx="1225440" cy="144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2" name="Conector: angular 84"/>
          <p:cNvCxnSpPr>
            <a:stCxn id="154" idx="3"/>
            <a:endCxn id="169" idx="3"/>
          </p:cNvCxnSpPr>
          <p:nvPr/>
        </p:nvCxnSpPr>
        <p:spPr>
          <a:xfrm flipV="1">
            <a:off x="7933320" y="8783640"/>
            <a:ext cx="1225440" cy="97668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3" name="Rectángulo: esquinas redondeadas 87"/>
          <p:cNvSpPr/>
          <p:nvPr/>
        </p:nvSpPr>
        <p:spPr>
          <a:xfrm>
            <a:off x="11743200" y="8222400"/>
            <a:ext cx="1539360" cy="1167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Suggested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Conector recto de flecha 89"/>
          <p:cNvCxnSpPr>
            <a:stCxn id="169" idx="0"/>
            <a:endCxn id="173" idx="1"/>
          </p:cNvCxnSpPr>
          <p:nvPr/>
        </p:nvCxnSpPr>
        <p:spPr>
          <a:xfrm>
            <a:off x="10952280" y="8783640"/>
            <a:ext cx="791280" cy="226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5" name="Conector recto de flecha 157"/>
          <p:cNvCxnSpPr>
            <a:stCxn id="161" idx="3"/>
            <a:endCxn id="162" idx="1"/>
          </p:cNvCxnSpPr>
          <p:nvPr/>
        </p:nvCxnSpPr>
        <p:spPr>
          <a:xfrm flipV="1">
            <a:off x="2589120" y="2478240"/>
            <a:ext cx="1146600" cy="122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n 3" descr=""/>
          <p:cNvPicPr/>
          <p:nvPr/>
        </p:nvPicPr>
        <p:blipFill>
          <a:blip r:embed="rId1"/>
          <a:stretch/>
        </p:blipFill>
        <p:spPr>
          <a:xfrm>
            <a:off x="667440" y="1494720"/>
            <a:ext cx="13098600" cy="8891280"/>
          </a:xfrm>
          <a:prstGeom prst="rect">
            <a:avLst/>
          </a:prstGeom>
          <a:ln w="0">
            <a:noFill/>
          </a:ln>
        </p:spPr>
      </p:pic>
      <p:sp>
        <p:nvSpPr>
          <p:cNvPr id="177" name="CuadroTexto 4"/>
          <p:cNvSpPr/>
          <p:nvPr/>
        </p:nvSpPr>
        <p:spPr>
          <a:xfrm>
            <a:off x="522720" y="-184320"/>
            <a:ext cx="40870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- GUI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adroTexto 2"/>
          <p:cNvSpPr/>
          <p:nvPr/>
        </p:nvSpPr>
        <p:spPr>
          <a:xfrm>
            <a:off x="699120" y="-184320"/>
            <a:ext cx="54205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adroTexto 3"/>
          <p:cNvSpPr/>
          <p:nvPr/>
        </p:nvSpPr>
        <p:spPr>
          <a:xfrm>
            <a:off x="262440" y="1427760"/>
            <a:ext cx="14172120" cy="52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BigBasket products dataset: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was performed with the previous ontogenix versión 0.1.3.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has been performed with the current ontogenix versión 0.1.4.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1. Annotations: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minimal annotations, primarily focusing on defining the structure.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richer annotations, including comments, labels, descriptions, and alternative labels. This provides more context and clarity about the ontology's elements.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2. Restrictions: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have cardinality restrictions on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Introduces cardinality restrictions on properties, ensuring that certain properties have specific numbers of values. For example, the sales_product class has a cardinality restriction of 1 for the BrandName property.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3. Equivalence: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define equivalent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Defines equivalent properties, linking the ontology's properties to those from the </a:t>
            </a:r>
            <a:r>
              <a:rPr b="0" lang="es-ES" sz="1600" spc="-1" strike="noStrike" u="sng">
                <a:solidFill>
                  <a:srgbClr val="0563c1"/>
                </a:solidFill>
                <a:uFillTx/>
                <a:latin typeface="Calibri"/>
                <a:ea typeface="Times New Roman"/>
                <a:hlinkClick r:id="rId1"/>
              </a:rPr>
              <a:t>schema.org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vocabulary. This enhances interoperability and understanding.</a:t>
            </a: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adroTexto 2"/>
          <p:cNvSpPr/>
          <p:nvPr/>
        </p:nvSpPr>
        <p:spPr>
          <a:xfrm>
            <a:off x="699120" y="-184320"/>
            <a:ext cx="54205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adroTexto 3"/>
          <p:cNvSpPr/>
          <p:nvPr/>
        </p:nvSpPr>
        <p:spPr>
          <a:xfrm>
            <a:off x="262440" y="1162440"/>
            <a:ext cx="141721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4. Metadata: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Lacks metadata about the ontology's creation and modification.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metadata, such as creator and modification date, providing more information about the ontology's development and updates.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5. Granularity: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a more general structure with broader classes and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Offers a more granular approach, with detailed classes and properties, and introduces more specific restrictions.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Conclusion: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1 seems to be a more basic representation, focusing primarily on the structure without much emphasis on annotations, restrictions, or metadata.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2 appears to be more refined and detailed. The human touch is evident in the richer annotations, clearer definitions, and the introduction of cardinality restrictions and equivalent properties.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In summary, while both ontologies represent the same structured data, the second ontology provides a more comprehensive, detailed, and user-friendly representation.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ángulo: esquinas redondeadas 212"/>
          <p:cNvSpPr/>
          <p:nvPr/>
        </p:nvSpPr>
        <p:spPr>
          <a:xfrm>
            <a:off x="5039280" y="5326560"/>
            <a:ext cx="5818680" cy="48740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ángulo: esquinas redondeadas 304"/>
          <p:cNvSpPr/>
          <p:nvPr/>
        </p:nvSpPr>
        <p:spPr>
          <a:xfrm>
            <a:off x="3182400" y="4357440"/>
            <a:ext cx="1856160" cy="86328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Conector: angular 322"/>
          <p:cNvCxnSpPr>
            <a:stCxn id="183" idx="3"/>
            <a:endCxn id="185" idx="1"/>
          </p:cNvCxnSpPr>
          <p:nvPr/>
        </p:nvCxnSpPr>
        <p:spPr>
          <a:xfrm flipV="1">
            <a:off x="5038560" y="2307960"/>
            <a:ext cx="3222360" cy="2481480"/>
          </a:xfrm>
          <a:prstGeom prst="bentConnector3">
            <a:avLst>
              <a:gd name="adj1" fmla="val 84826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6" name="Rectángulo: esquinas redondeadas 303"/>
          <p:cNvSpPr/>
          <p:nvPr/>
        </p:nvSpPr>
        <p:spPr>
          <a:xfrm>
            <a:off x="5275440" y="5595120"/>
            <a:ext cx="1940760" cy="107172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Conector: angular 30"/>
          <p:cNvCxnSpPr>
            <a:endCxn id="183" idx="1"/>
          </p:cNvCxnSpPr>
          <p:nvPr/>
        </p:nvCxnSpPr>
        <p:spPr>
          <a:xfrm>
            <a:off x="2039400" y="3976200"/>
            <a:ext cx="1143360" cy="813240"/>
          </a:xfrm>
          <a:prstGeom prst="bentConnector3">
            <a:avLst>
              <a:gd name="adj1" fmla="val 4198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91800" y="574560"/>
            <a:ext cx="1244952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tángulo: esquinas redondeadas 5"/>
          <p:cNvSpPr/>
          <p:nvPr/>
        </p:nvSpPr>
        <p:spPr>
          <a:xfrm>
            <a:off x="3330720" y="5595120"/>
            <a:ext cx="122904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ángulo: esquinas redondeadas 9"/>
          <p:cNvSpPr/>
          <p:nvPr/>
        </p:nvSpPr>
        <p:spPr>
          <a:xfrm>
            <a:off x="8163000" y="3659760"/>
            <a:ext cx="169308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265840" y="7571160"/>
            <a:ext cx="1308600" cy="1740240"/>
          </a:xfrm>
          <a:prstGeom prst="rect">
            <a:avLst/>
          </a:prstGeom>
          <a:ln w="0">
            <a:noFill/>
          </a:ln>
        </p:spPr>
      </p:pic>
      <p:sp>
        <p:nvSpPr>
          <p:cNvPr id="192" name="CuadroTexto 21"/>
          <p:cNvSpPr/>
          <p:nvPr/>
        </p:nvSpPr>
        <p:spPr>
          <a:xfrm>
            <a:off x="408960" y="-184320"/>
            <a:ext cx="27050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OVERVIEW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Conector: angular 28"/>
          <p:cNvCxnSpPr>
            <a:stCxn id="191" idx="0"/>
            <a:endCxn id="189" idx="1"/>
          </p:cNvCxnSpPr>
          <p:nvPr/>
        </p:nvCxnSpPr>
        <p:spPr>
          <a:xfrm flipH="1" flipV="1" rot="5400000">
            <a:off x="2404800" y="6645600"/>
            <a:ext cx="1440720" cy="411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94" name="Conector: angular 40"/>
          <p:cNvCxnSpPr>
            <a:stCxn id="183" idx="3"/>
            <a:endCxn id="186" idx="0"/>
          </p:cNvCxnSpPr>
          <p:nvPr/>
        </p:nvCxnSpPr>
        <p:spPr>
          <a:xfrm>
            <a:off x="5038560" y="4789080"/>
            <a:ext cx="1207440" cy="8064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5" name="Conector recto de flecha 283"/>
          <p:cNvCxnSpPr>
            <a:stCxn id="186" idx="3"/>
            <a:endCxn id="196" idx="1"/>
          </p:cNvCxnSpPr>
          <p:nvPr/>
        </p:nvCxnSpPr>
        <p:spPr>
          <a:xfrm>
            <a:off x="7216200" y="6130800"/>
            <a:ext cx="1348560" cy="496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7" name="Conector recto de flecha 285"/>
          <p:cNvCxnSpPr>
            <a:stCxn id="186" idx="3"/>
            <a:endCxn id="190" idx="1"/>
          </p:cNvCxnSpPr>
          <p:nvPr/>
        </p:nvCxnSpPr>
        <p:spPr>
          <a:xfrm flipV="1">
            <a:off x="7216200" y="4195800"/>
            <a:ext cx="947160" cy="1935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8" name="Conector recto de flecha 305"/>
          <p:cNvCxnSpPr>
            <a:stCxn id="185" idx="3"/>
            <a:endCxn id="199" idx="1"/>
          </p:cNvCxnSpPr>
          <p:nvPr/>
        </p:nvCxnSpPr>
        <p:spPr>
          <a:xfrm flipV="1">
            <a:off x="9316440" y="2307600"/>
            <a:ext cx="102024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5" name="Rectángulo: esquinas redondeadas 309"/>
          <p:cNvSpPr/>
          <p:nvPr/>
        </p:nvSpPr>
        <p:spPr>
          <a:xfrm>
            <a:off x="8260560" y="1919520"/>
            <a:ext cx="1055880" cy="77688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Conector: angular 311"/>
          <p:cNvCxnSpPr>
            <a:stCxn id="190" idx="0"/>
            <a:endCxn id="185" idx="2"/>
          </p:cNvCxnSpPr>
          <p:nvPr/>
        </p:nvCxnSpPr>
        <p:spPr>
          <a:xfrm flipV="1" rot="16200000">
            <a:off x="8417160" y="3067560"/>
            <a:ext cx="963720" cy="221400"/>
          </a:xfrm>
          <a:prstGeom prst="bentConnector3">
            <a:avLst>
              <a:gd name="adj1" fmla="val 7585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99" name="Rectángulo: esquinas redondeadas 314"/>
          <p:cNvSpPr/>
          <p:nvPr/>
        </p:nvSpPr>
        <p:spPr>
          <a:xfrm>
            <a:off x="10336320" y="1771560"/>
            <a:ext cx="153936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ángulo: esquinas redondeadas 8"/>
          <p:cNvSpPr/>
          <p:nvPr/>
        </p:nvSpPr>
        <p:spPr>
          <a:xfrm>
            <a:off x="8564400" y="564408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ángulo: esquinas redondeadas 123"/>
          <p:cNvSpPr/>
          <p:nvPr/>
        </p:nvSpPr>
        <p:spPr>
          <a:xfrm>
            <a:off x="8100720" y="8888400"/>
            <a:ext cx="2432880" cy="8485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Conector recto de flecha 205"/>
          <p:cNvCxnSpPr>
            <a:stCxn id="189" idx="3"/>
            <a:endCxn id="186" idx="1"/>
          </p:cNvCxnSpPr>
          <p:nvPr/>
        </p:nvCxnSpPr>
        <p:spPr>
          <a:xfrm>
            <a:off x="4559760" y="6130800"/>
            <a:ext cx="71604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3" name="Conector recto de flecha 206"/>
          <p:cNvCxnSpPr>
            <a:stCxn id="196" idx="2"/>
            <a:endCxn id="201" idx="0"/>
          </p:cNvCxnSpPr>
          <p:nvPr/>
        </p:nvCxnSpPr>
        <p:spPr>
          <a:xfrm flipH="1">
            <a:off x="9317160" y="6716160"/>
            <a:ext cx="17280" cy="21726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4" name="Conector: angular 209"/>
          <p:cNvCxnSpPr>
            <a:stCxn id="201" idx="1"/>
            <a:endCxn id="186" idx="2"/>
          </p:cNvCxnSpPr>
          <p:nvPr/>
        </p:nvCxnSpPr>
        <p:spPr>
          <a:xfrm rot="10800000">
            <a:off x="6245280" y="6666480"/>
            <a:ext cx="1855440" cy="26460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5" name="Rectángulo: esquinas redondeadas 250"/>
          <p:cNvSpPr/>
          <p:nvPr/>
        </p:nvSpPr>
        <p:spPr>
          <a:xfrm>
            <a:off x="11877480" y="5647320"/>
            <a:ext cx="153936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Conector recto de flecha 251"/>
          <p:cNvCxnSpPr>
            <a:stCxn id="196" idx="3"/>
            <a:endCxn id="205" idx="1"/>
          </p:cNvCxnSpPr>
          <p:nvPr/>
        </p:nvCxnSpPr>
        <p:spPr>
          <a:xfrm>
            <a:off x="10103760" y="6180120"/>
            <a:ext cx="1774080" cy="36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7" name="Rectángulo: esquinas redondeadas 2"/>
          <p:cNvSpPr/>
          <p:nvPr/>
        </p:nvSpPr>
        <p:spPr>
          <a:xfrm>
            <a:off x="542160" y="984600"/>
            <a:ext cx="13622400" cy="9533160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SOLVED: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1-OntoBuilder generates RDF/XML coherent to the provided task with the support of the PlanSage context generator.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2-OntoMapper generates valid RML content validated by the KGEN with the use of morph-KG.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3-Testing using toy Kaggle datasets has been performed.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4-OntoBuilder now generates entity suggestions based on task descriptions to improve entity semantics.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5-SemanticoAI enhances entity descriptions for more accurate embedding space generation.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TODO: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1-Retrieval Augmented Generation (RAG) strategy still under development.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GITHUB: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1-Main branch updated to latest OntoGenix v-0.1.4.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2-Docker file created.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3-README updated.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4-Testing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5-GUI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PAPER: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1-Overleaf project created and tasks assigned. ONPROGRESS.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6848</TotalTime>
  <Application>LibreOffice/7.4.7.2$Linux_X86_64 LibreOffice_project/40$Build-2</Application>
  <AppVersion>15.0000</AppVersion>
  <Words>639</Words>
  <Paragraphs>119</Paragraphs>
  <Company>BASF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2023-07-27T08:04:03Z</dcterms:created>
  <dc:creator>mikel.val-calvo@partners.basf.com</dc:creator>
  <dc:description/>
  <dc:language>es-ES</dc:language>
  <cp:lastModifiedBy/>
  <dcterms:modified xsi:type="dcterms:W3CDTF">2023-11-13T12:45:20Z</dcterms:modified>
  <cp:revision>4</cp:revision>
  <dc:subject/>
  <dc:title>ONTOGENIX v-0.1.0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ActionId">
    <vt:lpwstr>e24c54ac-30f8-4d14-9bcb-d5270c44cde8</vt:lpwstr>
  </property>
  <property fmtid="{D5CDD505-2E9C-101B-9397-08002B2CF9AE}" pid="3" name="MSIP_Label_06530cf4-8573-4c29-a912-bbcdac835909_ContentBits">
    <vt:lpwstr>2</vt:lpwstr>
  </property>
  <property fmtid="{D5CDD505-2E9C-101B-9397-08002B2CF9AE}" pid="4" name="MSIP_Label_06530cf4-8573-4c29-a912-bbcdac835909_Enabled">
    <vt:lpwstr>true</vt:lpwstr>
  </property>
  <property fmtid="{D5CDD505-2E9C-101B-9397-08002B2CF9AE}" pid="5" name="MSIP_Label_06530cf4-8573-4c29-a912-bbcdac835909_Method">
    <vt:lpwstr>Privileged</vt:lpwstr>
  </property>
  <property fmtid="{D5CDD505-2E9C-101B-9397-08002B2CF9AE}" pid="6" name="MSIP_Label_06530cf4-8573-4c29-a912-bbcdac835909_Name">
    <vt:lpwstr>06530cf4-8573-4c29-a912-bbcdac835909</vt:lpwstr>
  </property>
  <property fmtid="{D5CDD505-2E9C-101B-9397-08002B2CF9AE}" pid="7" name="MSIP_Label_06530cf4-8573-4c29-a912-bbcdac835909_SetDate">
    <vt:lpwstr>2023-10-03T09:16:26Z</vt:lpwstr>
  </property>
  <property fmtid="{D5CDD505-2E9C-101B-9397-08002B2CF9AE}" pid="8" name="MSIP_Label_06530cf4-8573-4c29-a912-bbcdac835909_SiteId">
    <vt:lpwstr>ecaa386b-c8df-4ce0-ad01-740cbdb5ba55</vt:lpwstr>
  </property>
  <property fmtid="{D5CDD505-2E9C-101B-9397-08002B2CF9AE}" pid="9" name="PresentationFormat">
    <vt:lpwstr>Personalizado</vt:lpwstr>
  </property>
  <property fmtid="{D5CDD505-2E9C-101B-9397-08002B2CF9AE}" pid="10" name="Slides">
    <vt:i4>9</vt:i4>
  </property>
</Properties>
</file>