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21636038" cy="10799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12B70-032D-45D0-9CF6-597E4D3C5A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194709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80720" y="5796360"/>
            <a:ext cx="194709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DEFF7-2E72-44F3-A1AF-09AD6A8D30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105776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80720" y="579636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1057760" y="579636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7A4D0-5ACC-49B6-8155-86E58B6918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664040" y="252504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4247360" y="252504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80720" y="579636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664040" y="579636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4247360" y="5796360"/>
            <a:ext cx="626940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94EC6-607E-4B9D-AB91-1ECE9AB6D0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720" y="2525040"/>
            <a:ext cx="194709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CA8797-D8D5-4BBE-9806-35B3F591A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194709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6F8B1-B8C7-4628-BB4C-F01C3C19C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950148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1057760" y="2525040"/>
            <a:ext cx="950148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5B04CD-2AAF-4CD3-BF00-99F1629445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7D952-84EA-4432-A7E8-05A86D89B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486440" y="574560"/>
            <a:ext cx="18658800" cy="967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D7900-E210-4B16-B28B-5F86EBAB5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1057760" y="2525040"/>
            <a:ext cx="950148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80720" y="579636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A5AAB-B4FC-4CEA-8E55-700D84E21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950148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105776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1057760" y="579636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93A362-EA98-46CF-9FE2-1E098F47DB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8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8072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1057760" y="2525040"/>
            <a:ext cx="95014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80720" y="5796360"/>
            <a:ext cx="1947096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690"/>
              </a:spcBef>
              <a:buNone/>
            </a:pP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DA6DA-A91F-4FFD-AFD8-B105729EE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7166160" y="10008360"/>
            <a:ext cx="730080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5279480" y="10008360"/>
            <a:ext cx="48661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5534E1-61A2-44C2-85B3-515275147B53}" type="slidenum">
              <a:rPr b="0" lang="en-GB" sz="989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486440" y="10008360"/>
            <a:ext cx="48661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80720" y="2525040"/>
            <a:ext cx="19470960" cy="62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69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609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609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21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533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53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6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57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45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10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52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52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52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ur02.safelinks.protection.outlook.com/?url=http%3A%2F%2Fschema.org%2F&amp;data=05%7C01%7Cmikel.val-calvo%40partners.basf.com%7C6b7931db73bb4c499cef08dbc4dc1aff%7Cecaa386bc8df4ce0ad01740cbdb5ba55%7C0%7C0%7C638320221859817054%7CUnknown%7CTWFpbGZsb3d8eyJWIjoiMC4wLjAwMDAiLCJQIjoiV2luMzIiLCJBTiI6Ik1haWwiLCJXVCI6Mn0%3D%7C3000%7C%7C%7C&amp;sdata=DK6zHWMaAQOxJv7RzLbgbDgjHIuWDWaNHfE0bkcB9jI%3D&amp;reserved=0" TargetMode="External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212"/>
          <p:cNvSpPr/>
          <p:nvPr/>
        </p:nvSpPr>
        <p:spPr>
          <a:xfrm>
            <a:off x="7552440" y="5326200"/>
            <a:ext cx="8720640" cy="48740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ángulo: esquinas redondeadas 304"/>
          <p:cNvSpPr/>
          <p:nvPr/>
        </p:nvSpPr>
        <p:spPr>
          <a:xfrm>
            <a:off x="4769280" y="4357080"/>
            <a:ext cx="2782080" cy="86328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Conector: angular 322"/>
          <p:cNvCxnSpPr>
            <a:stCxn id="42" idx="3"/>
            <a:endCxn id="44" idx="1"/>
          </p:cNvCxnSpPr>
          <p:nvPr/>
        </p:nvCxnSpPr>
        <p:spPr>
          <a:xfrm flipV="1">
            <a:off x="7551360" y="2307600"/>
            <a:ext cx="4829400" cy="248148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5" name="Rectángulo: esquinas redondeadas 303"/>
          <p:cNvSpPr/>
          <p:nvPr/>
        </p:nvSpPr>
        <p:spPr>
          <a:xfrm>
            <a:off x="7906320" y="5595120"/>
            <a:ext cx="2908800" cy="107172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Conector: angular 30"/>
          <p:cNvCxnSpPr/>
          <p:nvPr/>
        </p:nvCxnSpPr>
        <p:spPr>
          <a:xfrm flipH="1" flipV="1" rot="5400000">
            <a:off x="1400040" y="3154320"/>
            <a:ext cx="1461240" cy="18324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7" name="Rectángulo: esquinas redondeadas 5"/>
          <p:cNvSpPr/>
          <p:nvPr/>
        </p:nvSpPr>
        <p:spPr>
          <a:xfrm>
            <a:off x="4991760" y="559476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ángulo: esquinas redondeadas 9"/>
          <p:cNvSpPr/>
          <p:nvPr/>
        </p:nvSpPr>
        <p:spPr>
          <a:xfrm>
            <a:off x="12233880" y="3659400"/>
            <a:ext cx="25376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3395880" y="7570800"/>
            <a:ext cx="1961280" cy="1740240"/>
          </a:xfrm>
          <a:prstGeom prst="rect">
            <a:avLst/>
          </a:prstGeom>
          <a:ln w="0">
            <a:noFill/>
          </a:ln>
        </p:spPr>
      </p:pic>
      <p:sp>
        <p:nvSpPr>
          <p:cNvPr id="50" name="CuadroTexto 21"/>
          <p:cNvSpPr/>
          <p:nvPr/>
        </p:nvSpPr>
        <p:spPr>
          <a:xfrm>
            <a:off x="2174400" y="-183960"/>
            <a:ext cx="48294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Conector: angular 28"/>
          <p:cNvCxnSpPr>
            <a:stCxn id="49" idx="0"/>
            <a:endCxn id="47" idx="1"/>
          </p:cNvCxnSpPr>
          <p:nvPr/>
        </p:nvCxnSpPr>
        <p:spPr>
          <a:xfrm flipH="1" flipV="1" rot="5400000">
            <a:off x="3963600" y="6543000"/>
            <a:ext cx="1440720" cy="615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2" name="Conector: angular 40"/>
          <p:cNvCxnSpPr>
            <a:stCxn id="42" idx="3"/>
            <a:endCxn id="45" idx="0"/>
          </p:cNvCxnSpPr>
          <p:nvPr/>
        </p:nvCxnSpPr>
        <p:spPr>
          <a:xfrm>
            <a:off x="7551360" y="4788720"/>
            <a:ext cx="1809720" cy="80676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3" name="Conector recto de flecha 283"/>
          <p:cNvCxnSpPr>
            <a:stCxn id="45" idx="3"/>
            <a:endCxn id="54" idx="1"/>
          </p:cNvCxnSpPr>
          <p:nvPr/>
        </p:nvCxnSpPr>
        <p:spPr>
          <a:xfrm>
            <a:off x="10815120" y="6130800"/>
            <a:ext cx="2021040" cy="496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5" name="Conector recto de flecha 285"/>
          <p:cNvCxnSpPr>
            <a:stCxn id="45" idx="3"/>
            <a:endCxn id="48" idx="1"/>
          </p:cNvCxnSpPr>
          <p:nvPr/>
        </p:nvCxnSpPr>
        <p:spPr>
          <a:xfrm flipV="1">
            <a:off x="10815120" y="4195440"/>
            <a:ext cx="1419120" cy="1935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6" name="Conector recto de flecha 305"/>
          <p:cNvCxnSpPr>
            <a:stCxn id="44" idx="3"/>
            <a:endCxn id="57" idx="1"/>
          </p:cNvCxnSpPr>
          <p:nvPr/>
        </p:nvCxnSpPr>
        <p:spPr>
          <a:xfrm flipV="1">
            <a:off x="13962960" y="2307240"/>
            <a:ext cx="152892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4" name="Rectángulo: esquinas redondeadas 309"/>
          <p:cNvSpPr/>
          <p:nvPr/>
        </p:nvSpPr>
        <p:spPr>
          <a:xfrm>
            <a:off x="12380400" y="1919160"/>
            <a:ext cx="1582560" cy="77688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ector: angular 311"/>
          <p:cNvCxnSpPr>
            <a:stCxn id="48" idx="0"/>
            <a:endCxn id="44" idx="2"/>
          </p:cNvCxnSpPr>
          <p:nvPr/>
        </p:nvCxnSpPr>
        <p:spPr>
          <a:xfrm flipV="1" rot="16200000">
            <a:off x="12855240" y="3012120"/>
            <a:ext cx="963720" cy="331200"/>
          </a:xfrm>
          <a:prstGeom prst="bentConnector3">
            <a:avLst>
              <a:gd name="adj1" fmla="val 50635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7" name="Rectángulo: esquinas redondeadas 314"/>
          <p:cNvSpPr/>
          <p:nvPr/>
        </p:nvSpPr>
        <p:spPr>
          <a:xfrm>
            <a:off x="15491520" y="1771200"/>
            <a:ext cx="230724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ángulo: esquinas redondeadas 123"/>
          <p:cNvSpPr/>
          <p:nvPr/>
        </p:nvSpPr>
        <p:spPr>
          <a:xfrm>
            <a:off x="12140640" y="8888040"/>
            <a:ext cx="3646440" cy="8485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Conector recto de flecha 205"/>
          <p:cNvCxnSpPr>
            <a:stCxn id="47" idx="3"/>
            <a:endCxn id="45" idx="1"/>
          </p:cNvCxnSpPr>
          <p:nvPr/>
        </p:nvCxnSpPr>
        <p:spPr>
          <a:xfrm>
            <a:off x="6833880" y="6130440"/>
            <a:ext cx="10728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1" name="Conector recto de flecha 206"/>
          <p:cNvCxnSpPr>
            <a:stCxn id="54" idx="2"/>
            <a:endCxn id="59" idx="0"/>
          </p:cNvCxnSpPr>
          <p:nvPr/>
        </p:nvCxnSpPr>
        <p:spPr>
          <a:xfrm flipH="1">
            <a:off x="13963680" y="6716160"/>
            <a:ext cx="25920" cy="21722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" name="Conector: angular 209"/>
          <p:cNvCxnSpPr>
            <a:stCxn id="59" idx="1"/>
            <a:endCxn id="45" idx="2"/>
          </p:cNvCxnSpPr>
          <p:nvPr/>
        </p:nvCxnSpPr>
        <p:spPr>
          <a:xfrm rot="10800000">
            <a:off x="9360720" y="6666840"/>
            <a:ext cx="2780280" cy="26456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3" name="Rectángulo: esquinas redondeadas 250"/>
          <p:cNvSpPr/>
          <p:nvPr/>
        </p:nvSpPr>
        <p:spPr>
          <a:xfrm>
            <a:off x="17801280" y="564408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Conector recto de flecha 251"/>
          <p:cNvCxnSpPr>
            <a:stCxn id="54" idx="3"/>
            <a:endCxn id="63" idx="1"/>
          </p:cNvCxnSpPr>
          <p:nvPr/>
        </p:nvCxnSpPr>
        <p:spPr>
          <a:xfrm>
            <a:off x="15143040" y="6180120"/>
            <a:ext cx="265860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4" name="Rectángulo: esquinas redondeadas 8"/>
          <p:cNvSpPr/>
          <p:nvPr/>
        </p:nvSpPr>
        <p:spPr>
          <a:xfrm>
            <a:off x="12835800" y="564408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ángulo: esquinas redondeadas 42"/>
          <p:cNvSpPr/>
          <p:nvPr/>
        </p:nvSpPr>
        <p:spPr>
          <a:xfrm>
            <a:off x="864000" y="3096360"/>
            <a:ext cx="4130280" cy="2520000"/>
          </a:xfrm>
          <a:prstGeom prst="roundRect">
            <a:avLst>
              <a:gd name="adj" fmla="val 5287"/>
            </a:avLst>
          </a:prstGeom>
          <a:solidFill>
            <a:srgbClr val="e8f2a1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ángulo: esquinas redondeadas 41"/>
          <p:cNvSpPr/>
          <p:nvPr/>
        </p:nvSpPr>
        <p:spPr>
          <a:xfrm>
            <a:off x="3914280" y="1116360"/>
            <a:ext cx="4140000" cy="1800000"/>
          </a:xfrm>
          <a:prstGeom prst="roundRect">
            <a:avLst>
              <a:gd name="adj" fmla="val 5287"/>
            </a:avLst>
          </a:prstGeom>
          <a:solidFill>
            <a:srgbClr val="fff5ce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ángulo: esquinas redondeadas 40"/>
          <p:cNvSpPr/>
          <p:nvPr/>
        </p:nvSpPr>
        <p:spPr>
          <a:xfrm>
            <a:off x="10682280" y="7956360"/>
            <a:ext cx="3780000" cy="2448000"/>
          </a:xfrm>
          <a:prstGeom prst="roundRect">
            <a:avLst>
              <a:gd name="adj" fmla="val 5287"/>
            </a:avLst>
          </a:prstGeom>
          <a:solidFill>
            <a:srgbClr val="e0c2cd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ángulo: esquinas redondeadas 38"/>
          <p:cNvSpPr/>
          <p:nvPr/>
        </p:nvSpPr>
        <p:spPr>
          <a:xfrm>
            <a:off x="4814280" y="5976360"/>
            <a:ext cx="5580000" cy="3096000"/>
          </a:xfrm>
          <a:prstGeom prst="roundRect">
            <a:avLst>
              <a:gd name="adj" fmla="val 5287"/>
            </a:avLst>
          </a:prstGeom>
          <a:solidFill>
            <a:srgbClr val="dee6ef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Conector: angular 1"/>
          <p:cNvCxnSpPr>
            <a:stCxn id="213" idx="2"/>
            <a:endCxn id="214" idx="0"/>
          </p:cNvCxnSpPr>
          <p:nvPr/>
        </p:nvCxnSpPr>
        <p:spPr>
          <a:xfrm flipH="1" rot="16200000">
            <a:off x="5683320" y="4182840"/>
            <a:ext cx="3672360" cy="779400"/>
          </a:xfrm>
          <a:prstGeom prst="bentConnector3">
            <a:avLst>
              <a:gd name="adj1" fmla="val 6127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15" name="Conector: angular 4"/>
          <p:cNvCxnSpPr>
            <a:stCxn id="213" idx="2"/>
            <a:endCxn id="216" idx="0"/>
          </p:cNvCxnSpPr>
          <p:nvPr/>
        </p:nvCxnSpPr>
        <p:spPr>
          <a:xfrm rot="5400000">
            <a:off x="4676040" y="3882600"/>
            <a:ext cx="3600360" cy="1307880"/>
          </a:xfrm>
          <a:prstGeom prst="bentConnector3">
            <a:avLst>
              <a:gd name="adj1" fmla="val 625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17" name="Conector: angular 57"/>
          <p:cNvCxnSpPr>
            <a:stCxn id="218" idx="0"/>
            <a:endCxn id="219" idx="4"/>
          </p:cNvCxnSpPr>
          <p:nvPr/>
        </p:nvCxnSpPr>
        <p:spPr>
          <a:xfrm>
            <a:off x="4922280" y="4655880"/>
            <a:ext cx="6390720" cy="4056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220" name="Rectángulo: esquinas redondeadas 3"/>
          <p:cNvSpPr/>
          <p:nvPr/>
        </p:nvSpPr>
        <p:spPr>
          <a:xfrm>
            <a:off x="4114800" y="1333080"/>
            <a:ext cx="1599480" cy="863280"/>
          </a:xfrm>
          <a:prstGeom prst="roundRect">
            <a:avLst>
              <a:gd name="adj" fmla="val 4902"/>
            </a:avLst>
          </a:prstGeom>
          <a:solidFill>
            <a:srgbClr val="fff5ce"/>
          </a:solidFill>
          <a:ln>
            <a:solidFill>
              <a:srgbClr val="e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Conector: angular 2"/>
          <p:cNvCxnSpPr>
            <a:stCxn id="222" idx="2"/>
            <a:endCxn id="220" idx="1"/>
          </p:cNvCxnSpPr>
          <p:nvPr/>
        </p:nvCxnSpPr>
        <p:spPr>
          <a:xfrm flipH="1" rot="16200000">
            <a:off x="2710440" y="360360"/>
            <a:ext cx="628200" cy="2181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3" name="Rectángulo: esquinas redondeadas 14"/>
          <p:cNvSpPr/>
          <p:nvPr/>
        </p:nvSpPr>
        <p:spPr>
          <a:xfrm>
            <a:off x="13453920" y="555840"/>
            <a:ext cx="1179720" cy="628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ángulo: esquinas redondeadas 16"/>
          <p:cNvSpPr/>
          <p:nvPr/>
        </p:nvSpPr>
        <p:spPr>
          <a:xfrm>
            <a:off x="13022280" y="6967440"/>
            <a:ext cx="113904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Conector recto de flecha 6"/>
          <p:cNvCxnSpPr>
            <a:stCxn id="226" idx="0"/>
            <a:endCxn id="224" idx="2"/>
          </p:cNvCxnSpPr>
          <p:nvPr/>
        </p:nvCxnSpPr>
        <p:spPr>
          <a:xfrm flipV="1">
            <a:off x="13570560" y="7596360"/>
            <a:ext cx="21600" cy="13402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6" name="Rectángulo: esquinas redondeadas 17"/>
          <p:cNvSpPr/>
          <p:nvPr/>
        </p:nvSpPr>
        <p:spPr>
          <a:xfrm>
            <a:off x="12914280" y="8936280"/>
            <a:ext cx="1312560" cy="70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729fc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exágono 1"/>
          <p:cNvSpPr/>
          <p:nvPr/>
        </p:nvSpPr>
        <p:spPr>
          <a:xfrm>
            <a:off x="5145480" y="6336360"/>
            <a:ext cx="1353600" cy="1249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exágono 2"/>
          <p:cNvSpPr/>
          <p:nvPr/>
        </p:nvSpPr>
        <p:spPr>
          <a:xfrm>
            <a:off x="11032560" y="8712360"/>
            <a:ext cx="1305720" cy="1121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exágono 3"/>
          <p:cNvSpPr/>
          <p:nvPr/>
        </p:nvSpPr>
        <p:spPr>
          <a:xfrm>
            <a:off x="7204680" y="6408360"/>
            <a:ext cx="1408320" cy="119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Conector: angular 7"/>
          <p:cNvCxnSpPr>
            <a:stCxn id="216" idx="0"/>
            <a:endCxn id="228" idx="0"/>
          </p:cNvCxnSpPr>
          <p:nvPr/>
        </p:nvCxnSpPr>
        <p:spPr>
          <a:xfrm>
            <a:off x="6499080" y="6961320"/>
            <a:ext cx="496080" cy="12538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9" name="Conector: angular 11"/>
          <p:cNvCxnSpPr>
            <a:stCxn id="220" idx="3"/>
            <a:endCxn id="213" idx="1"/>
          </p:cNvCxnSpPr>
          <p:nvPr/>
        </p:nvCxnSpPr>
        <p:spPr>
          <a:xfrm>
            <a:off x="5714280" y="1764720"/>
            <a:ext cx="671760" cy="321480"/>
          </a:xfrm>
          <a:prstGeom prst="bentConnector3">
            <a:avLst>
              <a:gd name="adj1" fmla="val 49008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8" name="Rectángulo: esquinas redondeadas 10"/>
          <p:cNvSpPr/>
          <p:nvPr/>
        </p:nvSpPr>
        <p:spPr>
          <a:xfrm>
            <a:off x="6434280" y="8214840"/>
            <a:ext cx="1121400" cy="66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Conector: angular 13"/>
          <p:cNvCxnSpPr>
            <a:stCxn id="228" idx="3"/>
            <a:endCxn id="214" idx="2"/>
          </p:cNvCxnSpPr>
          <p:nvPr/>
        </p:nvCxnSpPr>
        <p:spPr>
          <a:xfrm flipV="1">
            <a:off x="7555680" y="7599960"/>
            <a:ext cx="353520" cy="948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1" name="Conector recto de flecha 2"/>
          <p:cNvCxnSpPr>
            <a:stCxn id="219" idx="0"/>
            <a:endCxn id="226" idx="1"/>
          </p:cNvCxnSpPr>
          <p:nvPr/>
        </p:nvCxnSpPr>
        <p:spPr>
          <a:xfrm>
            <a:off x="12338280" y="9272880"/>
            <a:ext cx="576360" cy="158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32" name="Conector: angular 14"/>
          <p:cNvCxnSpPr>
            <a:stCxn id="219" idx="0"/>
            <a:endCxn id="224" idx="1"/>
          </p:cNvCxnSpPr>
          <p:nvPr/>
        </p:nvCxnSpPr>
        <p:spPr>
          <a:xfrm flipH="1" flipV="1" rot="5400000">
            <a:off x="11638440" y="7328520"/>
            <a:ext cx="1431000" cy="1337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3" name="Rectángulo: esquinas redondeadas 18"/>
          <p:cNvSpPr/>
          <p:nvPr/>
        </p:nvSpPr>
        <p:spPr>
          <a:xfrm>
            <a:off x="8796600" y="7509240"/>
            <a:ext cx="1489680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Conector: angular 12"/>
          <p:cNvCxnSpPr>
            <a:stCxn id="233" idx="3"/>
            <a:endCxn id="219" idx="3"/>
          </p:cNvCxnSpPr>
          <p:nvPr/>
        </p:nvCxnSpPr>
        <p:spPr>
          <a:xfrm>
            <a:off x="10286280" y="8195040"/>
            <a:ext cx="746640" cy="1078200"/>
          </a:xfrm>
          <a:prstGeom prst="bentConnector3">
            <a:avLst>
              <a:gd name="adj1" fmla="val 3506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Conector: angular 18"/>
          <p:cNvCxnSpPr>
            <a:stCxn id="214" idx="0"/>
            <a:endCxn id="233" idx="0"/>
          </p:cNvCxnSpPr>
          <p:nvPr/>
        </p:nvCxnSpPr>
        <p:spPr>
          <a:xfrm>
            <a:off x="8613000" y="7004160"/>
            <a:ext cx="928800" cy="5054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2" name="Rectángulo: esquinas redondeadas 20"/>
          <p:cNvSpPr/>
          <p:nvPr/>
        </p:nvSpPr>
        <p:spPr>
          <a:xfrm>
            <a:off x="1393920" y="507960"/>
            <a:ext cx="108000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acb2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6" name="Conector: angular 21"/>
          <p:cNvCxnSpPr>
            <a:stCxn id="228" idx="2"/>
            <a:endCxn id="219" idx="2"/>
          </p:cNvCxnSpPr>
          <p:nvPr/>
        </p:nvCxnSpPr>
        <p:spPr>
          <a:xfrm flipH="1" rot="16200000">
            <a:off x="8863560" y="7011720"/>
            <a:ext cx="952920" cy="4690800"/>
          </a:xfrm>
          <a:prstGeom prst="bentConnector3">
            <a:avLst>
              <a:gd name="adj1" fmla="val 137792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7" name=""/>
          <p:cNvSpPr txBox="1"/>
          <p:nvPr/>
        </p:nvSpPr>
        <p:spPr>
          <a:xfrm>
            <a:off x="1501920" y="88560"/>
            <a:ext cx="115236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415400" y="208440"/>
            <a:ext cx="129888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980880" y="6488640"/>
            <a:ext cx="13014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tángulo: esquinas redondeadas 33"/>
          <p:cNvSpPr/>
          <p:nvPr/>
        </p:nvSpPr>
        <p:spPr>
          <a:xfrm>
            <a:off x="8954280" y="301680"/>
            <a:ext cx="3960000" cy="4138920"/>
          </a:xfrm>
          <a:prstGeom prst="roundRect">
            <a:avLst>
              <a:gd name="adj" fmla="val 5287"/>
            </a:avLst>
          </a:prstGeom>
          <a:solidFill>
            <a:srgbClr val="afd095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tángulo: esquinas redondeadas 12"/>
          <p:cNvSpPr/>
          <p:nvPr/>
        </p:nvSpPr>
        <p:spPr>
          <a:xfrm>
            <a:off x="9134280" y="1734120"/>
            <a:ext cx="900000" cy="928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69a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tángulo: esquinas redondeadas 13"/>
          <p:cNvSpPr/>
          <p:nvPr/>
        </p:nvSpPr>
        <p:spPr>
          <a:xfrm>
            <a:off x="9818640" y="519840"/>
            <a:ext cx="1055880" cy="672840"/>
          </a:xfrm>
          <a:prstGeom prst="roundRect">
            <a:avLst>
              <a:gd name="adj" fmla="val 4902"/>
            </a:avLst>
          </a:prstGeom>
          <a:solidFill>
            <a:srgbClr val="dde8c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Conector: angular 5"/>
          <p:cNvCxnSpPr>
            <a:stCxn id="241" idx="3"/>
            <a:endCxn id="242" idx="2"/>
          </p:cNvCxnSpPr>
          <p:nvPr/>
        </p:nvCxnSpPr>
        <p:spPr>
          <a:xfrm flipV="1">
            <a:off x="10034280" y="1192680"/>
            <a:ext cx="312480" cy="10058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4" name="Hexágono 4"/>
          <p:cNvSpPr/>
          <p:nvPr/>
        </p:nvSpPr>
        <p:spPr>
          <a:xfrm>
            <a:off x="9854280" y="3025800"/>
            <a:ext cx="1364040" cy="118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Conector: angular 15"/>
          <p:cNvCxnSpPr>
            <a:stCxn id="244" idx="3"/>
            <a:endCxn id="241" idx="2"/>
          </p:cNvCxnSpPr>
          <p:nvPr/>
        </p:nvCxnSpPr>
        <p:spPr>
          <a:xfrm rot="10800000">
            <a:off x="9584280" y="2662200"/>
            <a:ext cx="270360" cy="957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6" name="Conector: angular 16"/>
          <p:cNvCxnSpPr>
            <a:stCxn id="242" idx="3"/>
            <a:endCxn id="247" idx="0"/>
          </p:cNvCxnSpPr>
          <p:nvPr/>
        </p:nvCxnSpPr>
        <p:spPr>
          <a:xfrm>
            <a:off x="10874520" y="856080"/>
            <a:ext cx="1319040" cy="12618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7" name="Rectángulo: esquinas redondeadas 15"/>
          <p:cNvSpPr/>
          <p:nvPr/>
        </p:nvSpPr>
        <p:spPr>
          <a:xfrm>
            <a:off x="11654640" y="2117520"/>
            <a:ext cx="1077480" cy="545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Feedback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Conector: angular 17"/>
          <p:cNvCxnSpPr>
            <a:stCxn id="247" idx="2"/>
            <a:endCxn id="244" idx="0"/>
          </p:cNvCxnSpPr>
          <p:nvPr/>
        </p:nvCxnSpPr>
        <p:spPr>
          <a:xfrm rot="5400000">
            <a:off x="11226960" y="2653560"/>
            <a:ext cx="957600" cy="975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9" name=""/>
          <p:cNvSpPr txBox="1"/>
          <p:nvPr/>
        </p:nvSpPr>
        <p:spPr>
          <a:xfrm>
            <a:off x="10030320" y="2566800"/>
            <a:ext cx="16239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Self-Repairing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9062280" y="1391400"/>
            <a:ext cx="112104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499120" y="3996360"/>
            <a:ext cx="12351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exágono 12"/>
          <p:cNvSpPr/>
          <p:nvPr/>
        </p:nvSpPr>
        <p:spPr>
          <a:xfrm>
            <a:off x="3662280" y="4176360"/>
            <a:ext cx="1260000" cy="958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exágono 13"/>
          <p:cNvSpPr/>
          <p:nvPr/>
        </p:nvSpPr>
        <p:spPr>
          <a:xfrm>
            <a:off x="998280" y="4176360"/>
            <a:ext cx="1152000" cy="922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Assyst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Bot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ángulo: esquinas redondeadas 35"/>
          <p:cNvSpPr/>
          <p:nvPr/>
        </p:nvSpPr>
        <p:spPr>
          <a:xfrm>
            <a:off x="2294280" y="3315240"/>
            <a:ext cx="1260000" cy="82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5eb91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Actions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History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4" name="Conector: angular 55"/>
          <p:cNvCxnSpPr>
            <a:stCxn id="218" idx="0"/>
            <a:endCxn id="244" idx="2"/>
          </p:cNvCxnSpPr>
          <p:nvPr/>
        </p:nvCxnSpPr>
        <p:spPr>
          <a:xfrm flipV="1">
            <a:off x="4922280" y="4213800"/>
            <a:ext cx="5229360" cy="4424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213" name="Rectángulo: esquinas redondeadas 21"/>
          <p:cNvSpPr/>
          <p:nvPr/>
        </p:nvSpPr>
        <p:spPr>
          <a:xfrm>
            <a:off x="6385680" y="1435680"/>
            <a:ext cx="1488600" cy="130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+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FAIR URI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ángulo: esquinas redondeadas 34"/>
          <p:cNvSpPr/>
          <p:nvPr/>
        </p:nvSpPr>
        <p:spPr>
          <a:xfrm>
            <a:off x="674280" y="6156360"/>
            <a:ext cx="3780000" cy="3736080"/>
          </a:xfrm>
          <a:prstGeom prst="roundRect">
            <a:avLst>
              <a:gd name="adj" fmla="val 5287"/>
            </a:avLst>
          </a:prstGeom>
          <a:solidFill>
            <a:srgbClr val="ffdbb6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tángulo: esquinas redondeadas 11"/>
          <p:cNvSpPr/>
          <p:nvPr/>
        </p:nvSpPr>
        <p:spPr>
          <a:xfrm>
            <a:off x="2441160" y="7336080"/>
            <a:ext cx="933120" cy="614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7" name="Conector: angular 3"/>
          <p:cNvCxnSpPr>
            <a:stCxn id="258" idx="0"/>
            <a:endCxn id="256" idx="1"/>
          </p:cNvCxnSpPr>
          <p:nvPr/>
        </p:nvCxnSpPr>
        <p:spPr>
          <a:xfrm flipH="1" flipV="1" rot="5400000">
            <a:off x="1658160" y="7379280"/>
            <a:ext cx="519120" cy="1047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59" name="Rectángulo: esquinas redondeadas 1"/>
          <p:cNvSpPr/>
          <p:nvPr/>
        </p:nvSpPr>
        <p:spPr>
          <a:xfrm>
            <a:off x="2941920" y="8672760"/>
            <a:ext cx="986400" cy="5396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0" name="Conector recto de flecha 7"/>
          <p:cNvCxnSpPr>
            <a:stCxn id="259" idx="1"/>
            <a:endCxn id="258" idx="3"/>
          </p:cNvCxnSpPr>
          <p:nvPr/>
        </p:nvCxnSpPr>
        <p:spPr>
          <a:xfrm flipH="1">
            <a:off x="2114280" y="8942400"/>
            <a:ext cx="828000" cy="6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674280" y="8162280"/>
            <a:ext cx="1440000" cy="1572840"/>
          </a:xfrm>
          <a:prstGeom prst="rect">
            <a:avLst/>
          </a:prstGeom>
          <a:ln w="0">
            <a:noFill/>
          </a:ln>
        </p:spPr>
      </p:pic>
      <p:sp>
        <p:nvSpPr>
          <p:cNvPr id="262" name="Rectángulo: esquinas redondeadas 36"/>
          <p:cNvSpPr/>
          <p:nvPr/>
        </p:nvSpPr>
        <p:spPr>
          <a:xfrm>
            <a:off x="1034280" y="6471000"/>
            <a:ext cx="1080000" cy="576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97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Help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718280" y="9514080"/>
            <a:ext cx="27000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GUI:User Interaction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Conector recto de flecha 3"/>
          <p:cNvCxnSpPr>
            <a:stCxn id="242" idx="3"/>
            <a:endCxn id="223" idx="1"/>
          </p:cNvCxnSpPr>
          <p:nvPr/>
        </p:nvCxnSpPr>
        <p:spPr>
          <a:xfrm>
            <a:off x="10874520" y="856080"/>
            <a:ext cx="2579760" cy="144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65" name="Conector: angular 19"/>
          <p:cNvCxnSpPr>
            <a:stCxn id="233" idx="3"/>
            <a:endCxn id="244" idx="2"/>
          </p:cNvCxnSpPr>
          <p:nvPr/>
        </p:nvCxnSpPr>
        <p:spPr>
          <a:xfrm flipV="1">
            <a:off x="10286280" y="4213800"/>
            <a:ext cx="250200" cy="3981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66" name="Conector recto de flecha 12"/>
          <p:cNvCxnSpPr>
            <a:stCxn id="222" idx="3"/>
            <a:endCxn id="242" idx="1"/>
          </p:cNvCxnSpPr>
          <p:nvPr/>
        </p:nvCxnSpPr>
        <p:spPr>
          <a:xfrm>
            <a:off x="2473920" y="822240"/>
            <a:ext cx="7345080" cy="342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67" name="Conector: angular 52"/>
          <p:cNvCxnSpPr>
            <a:stCxn id="218" idx="0"/>
            <a:endCxn id="214" idx="4"/>
          </p:cNvCxnSpPr>
          <p:nvPr/>
        </p:nvCxnSpPr>
        <p:spPr>
          <a:xfrm>
            <a:off x="4922280" y="4655880"/>
            <a:ext cx="2580480" cy="1752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268" name="Conector: angular 56"/>
          <p:cNvCxnSpPr>
            <a:stCxn id="218" idx="0"/>
            <a:endCxn id="216" idx="5"/>
          </p:cNvCxnSpPr>
          <p:nvPr/>
        </p:nvCxnSpPr>
        <p:spPr>
          <a:xfrm>
            <a:off x="4922280" y="4655880"/>
            <a:ext cx="1265040" cy="1680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269" name="Conector: angular 50"/>
          <p:cNvCxnSpPr>
            <a:stCxn id="256" idx="3"/>
            <a:endCxn id="216" idx="3"/>
          </p:cNvCxnSpPr>
          <p:nvPr/>
        </p:nvCxnSpPr>
        <p:spPr>
          <a:xfrm flipV="1">
            <a:off x="3374280" y="6961320"/>
            <a:ext cx="1771560" cy="682560"/>
          </a:xfrm>
          <a:prstGeom prst="bentConnector3">
            <a:avLst>
              <a:gd name="adj1" fmla="val 52845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0" name="Conector: angular 48"/>
          <p:cNvCxnSpPr>
            <a:stCxn id="252" idx="2"/>
            <a:endCxn id="262" idx="0"/>
          </p:cNvCxnSpPr>
          <p:nvPr/>
        </p:nvCxnSpPr>
        <p:spPr>
          <a:xfrm rot="16200000">
            <a:off x="888480" y="5784840"/>
            <a:ext cx="1372320" cy="3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1" name="Conector: angular 20"/>
          <p:cNvCxnSpPr>
            <a:stCxn id="256" idx="3"/>
            <a:endCxn id="218" idx="2"/>
          </p:cNvCxnSpPr>
          <p:nvPr/>
        </p:nvCxnSpPr>
        <p:spPr>
          <a:xfrm flipV="1">
            <a:off x="3374280" y="5135040"/>
            <a:ext cx="918360" cy="25088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2" name="Conector: angular 6"/>
          <p:cNvCxnSpPr>
            <a:stCxn id="216" idx="2"/>
            <a:endCxn id="259" idx="3"/>
          </p:cNvCxnSpPr>
          <p:nvPr/>
        </p:nvCxnSpPr>
        <p:spPr>
          <a:xfrm rot="5400000">
            <a:off x="4196880" y="7317360"/>
            <a:ext cx="1356840" cy="18943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73" name=""/>
          <p:cNvSpPr txBox="1"/>
          <p:nvPr/>
        </p:nvSpPr>
        <p:spPr>
          <a:xfrm>
            <a:off x="7910280" y="598680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SCHEMA DEFINITION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2878280" y="10018080"/>
            <a:ext cx="159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ONTOLOGY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3939120" y="249408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DATA PROCESSING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781640" y="525636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ACTIONS MANAGER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7" name="Conector: angular 61"/>
          <p:cNvCxnSpPr>
            <a:stCxn id="253" idx="1"/>
            <a:endCxn id="252" idx="0"/>
          </p:cNvCxnSpPr>
          <p:nvPr/>
        </p:nvCxnSpPr>
        <p:spPr>
          <a:xfrm flipV="1" rot="10800000">
            <a:off x="1574280" y="3727800"/>
            <a:ext cx="720360" cy="4489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8" name="Conector: angular 62"/>
          <p:cNvCxnSpPr>
            <a:stCxn id="218" idx="0"/>
            <a:endCxn id="253" idx="3"/>
          </p:cNvCxnSpPr>
          <p:nvPr/>
        </p:nvCxnSpPr>
        <p:spPr>
          <a:xfrm flipV="1" rot="16200000">
            <a:off x="3699000" y="3583080"/>
            <a:ext cx="448920" cy="7383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79" name="Rectángulo: esquinas redondeadas 43"/>
          <p:cNvSpPr/>
          <p:nvPr/>
        </p:nvSpPr>
        <p:spPr>
          <a:xfrm>
            <a:off x="19763640" y="563400"/>
            <a:ext cx="1179720" cy="628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9725120" y="216000"/>
            <a:ext cx="129888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tángulo: esquinas redondeadas 45"/>
          <p:cNvSpPr/>
          <p:nvPr/>
        </p:nvSpPr>
        <p:spPr>
          <a:xfrm>
            <a:off x="15264000" y="309240"/>
            <a:ext cx="3960000" cy="4138920"/>
          </a:xfrm>
          <a:prstGeom prst="roundRect">
            <a:avLst>
              <a:gd name="adj" fmla="val 5287"/>
            </a:avLst>
          </a:prstGeom>
          <a:solidFill>
            <a:srgbClr val="ff7b59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tángulo: esquinas redondeadas 47"/>
          <p:cNvSpPr/>
          <p:nvPr/>
        </p:nvSpPr>
        <p:spPr>
          <a:xfrm>
            <a:off x="15444000" y="1741680"/>
            <a:ext cx="1080000" cy="928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Class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Diagram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tángulo: esquinas redondeadas 48"/>
          <p:cNvSpPr/>
          <p:nvPr/>
        </p:nvSpPr>
        <p:spPr>
          <a:xfrm>
            <a:off x="16020000" y="527400"/>
            <a:ext cx="1740240" cy="672840"/>
          </a:xfrm>
          <a:prstGeom prst="roundRect">
            <a:avLst>
              <a:gd name="adj" fmla="val 4902"/>
            </a:avLst>
          </a:prstGeom>
          <a:solidFill>
            <a:srgbClr val="ffd8c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d0d0d"/>
                </a:solidFill>
                <a:latin typeface="Calibri"/>
                <a:ea typeface="DejaVu Sans"/>
              </a:rPr>
              <a:t>REQUEST: </a:t>
            </a:r>
            <a:r>
              <a:rPr b="0" lang="en-GB" sz="1000" spc="-1" strike="noStrike">
                <a:solidFill>
                  <a:srgbClr val="0d0d0d"/>
                </a:solidFill>
                <a:latin typeface="Calibri"/>
                <a:ea typeface="DejaVu Sans"/>
              </a:rPr>
              <a:t>https://mermaid.ink/img/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4" name="Conector: angular 63"/>
          <p:cNvCxnSpPr>
            <a:stCxn id="282" idx="3"/>
            <a:endCxn id="283" idx="2"/>
          </p:cNvCxnSpPr>
          <p:nvPr/>
        </p:nvCxnSpPr>
        <p:spPr>
          <a:xfrm flipV="1">
            <a:off x="16524000" y="1200240"/>
            <a:ext cx="366480" cy="10058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85" name="Hexágono 14"/>
          <p:cNvSpPr/>
          <p:nvPr/>
        </p:nvSpPr>
        <p:spPr>
          <a:xfrm>
            <a:off x="15984000" y="3033360"/>
            <a:ext cx="1620000" cy="118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Mermaid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OntoFlow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6" name="Conector: angular 64"/>
          <p:cNvCxnSpPr>
            <a:stCxn id="285" idx="3"/>
            <a:endCxn id="282" idx="2"/>
          </p:cNvCxnSpPr>
          <p:nvPr/>
        </p:nvCxnSpPr>
        <p:spPr>
          <a:xfrm rot="10800000">
            <a:off x="15984000" y="2669760"/>
            <a:ext cx="360" cy="957600"/>
          </a:xfrm>
          <a:prstGeom prst="bentConnector4">
            <a:avLst>
              <a:gd name="adj1" fmla="val -2000000"/>
              <a:gd name="adj2" fmla="val 80368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7" name="Conector: angular 65"/>
          <p:cNvCxnSpPr>
            <a:stCxn id="283" idx="3"/>
            <a:endCxn id="288" idx="0"/>
          </p:cNvCxnSpPr>
          <p:nvPr/>
        </p:nvCxnSpPr>
        <p:spPr>
          <a:xfrm>
            <a:off x="17760240" y="863640"/>
            <a:ext cx="743040" cy="12618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88" name="Rectángulo: esquinas redondeadas 49"/>
          <p:cNvSpPr/>
          <p:nvPr/>
        </p:nvSpPr>
        <p:spPr>
          <a:xfrm>
            <a:off x="17964360" y="2125080"/>
            <a:ext cx="1077480" cy="545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Feedback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9" name="Conector: angular 67"/>
          <p:cNvCxnSpPr>
            <a:stCxn id="288" idx="2"/>
            <a:endCxn id="285" idx="0"/>
          </p:cNvCxnSpPr>
          <p:nvPr/>
        </p:nvCxnSpPr>
        <p:spPr>
          <a:xfrm rot="5400000">
            <a:off x="17574480" y="2699280"/>
            <a:ext cx="957600" cy="89928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90" name=""/>
          <p:cNvSpPr txBox="1"/>
          <p:nvPr/>
        </p:nvSpPr>
        <p:spPr>
          <a:xfrm>
            <a:off x="16412040" y="2646360"/>
            <a:ext cx="16239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Self-Repairing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7808840" y="4003920"/>
            <a:ext cx="141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DIAGRAM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2" name="Conector recto de flecha 4"/>
          <p:cNvCxnSpPr>
            <a:stCxn id="283" idx="3"/>
            <a:endCxn id="279" idx="1"/>
          </p:cNvCxnSpPr>
          <p:nvPr/>
        </p:nvCxnSpPr>
        <p:spPr>
          <a:xfrm>
            <a:off x="17760240" y="863640"/>
            <a:ext cx="2003760" cy="144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93" name="Conector: angular 68"/>
          <p:cNvCxnSpPr>
            <a:endCxn id="285" idx="2"/>
          </p:cNvCxnSpPr>
          <p:nvPr/>
        </p:nvCxnSpPr>
        <p:spPr>
          <a:xfrm flipH="1" flipV="1" rot="5400000">
            <a:off x="10398600" y="-1235880"/>
            <a:ext cx="425520" cy="11339640"/>
          </a:xfrm>
          <a:prstGeom prst="bentConnector3">
            <a:avLst>
              <a:gd name="adj1" fmla="val -2201"/>
            </a:avLst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ángulo: esquinas redondeadas 22"/>
          <p:cNvSpPr/>
          <p:nvPr/>
        </p:nvSpPr>
        <p:spPr>
          <a:xfrm>
            <a:off x="2889720" y="3096000"/>
            <a:ext cx="4130280" cy="2520000"/>
          </a:xfrm>
          <a:prstGeom prst="roundRect">
            <a:avLst>
              <a:gd name="adj" fmla="val 5287"/>
            </a:avLst>
          </a:prstGeom>
          <a:solidFill>
            <a:srgbClr val="e8f2a1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tángulo: esquinas redondeadas 23"/>
          <p:cNvSpPr/>
          <p:nvPr/>
        </p:nvSpPr>
        <p:spPr>
          <a:xfrm>
            <a:off x="5940000" y="1116000"/>
            <a:ext cx="4140000" cy="1800000"/>
          </a:xfrm>
          <a:prstGeom prst="roundRect">
            <a:avLst>
              <a:gd name="adj" fmla="val 5287"/>
            </a:avLst>
          </a:prstGeom>
          <a:solidFill>
            <a:srgbClr val="fff5ce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ectángulo: esquinas redondeadas 24"/>
          <p:cNvSpPr/>
          <p:nvPr/>
        </p:nvSpPr>
        <p:spPr>
          <a:xfrm>
            <a:off x="12708000" y="7956000"/>
            <a:ext cx="3780000" cy="2448000"/>
          </a:xfrm>
          <a:prstGeom prst="roundRect">
            <a:avLst>
              <a:gd name="adj" fmla="val 5287"/>
            </a:avLst>
          </a:prstGeom>
          <a:solidFill>
            <a:srgbClr val="e0c2cd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ángulo: esquinas redondeadas 25"/>
          <p:cNvSpPr/>
          <p:nvPr/>
        </p:nvSpPr>
        <p:spPr>
          <a:xfrm>
            <a:off x="6840000" y="5976000"/>
            <a:ext cx="5580000" cy="3096000"/>
          </a:xfrm>
          <a:prstGeom prst="roundRect">
            <a:avLst>
              <a:gd name="adj" fmla="val 5287"/>
            </a:avLst>
          </a:prstGeom>
          <a:solidFill>
            <a:srgbClr val="dee6ef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8" name="Conector: angular 22"/>
          <p:cNvCxnSpPr>
            <a:stCxn id="299" idx="2"/>
            <a:endCxn id="300" idx="0"/>
          </p:cNvCxnSpPr>
          <p:nvPr/>
        </p:nvCxnSpPr>
        <p:spPr>
          <a:xfrm flipH="1" rot="16200000">
            <a:off x="7709040" y="4182480"/>
            <a:ext cx="3672360" cy="779400"/>
          </a:xfrm>
          <a:prstGeom prst="bentConnector3">
            <a:avLst>
              <a:gd name="adj1" fmla="val 6127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301" name="Conector: angular 24"/>
          <p:cNvCxnSpPr>
            <a:stCxn id="299" idx="2"/>
            <a:endCxn id="302" idx="0"/>
          </p:cNvCxnSpPr>
          <p:nvPr/>
        </p:nvCxnSpPr>
        <p:spPr>
          <a:xfrm rot="5400000">
            <a:off x="6701760" y="3882240"/>
            <a:ext cx="3600360" cy="1307880"/>
          </a:xfrm>
          <a:prstGeom prst="bentConnector3">
            <a:avLst>
              <a:gd name="adj1" fmla="val 625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303" name="Conector: angular 25"/>
          <p:cNvCxnSpPr>
            <a:stCxn id="304" idx="0"/>
            <a:endCxn id="305" idx="4"/>
          </p:cNvCxnSpPr>
          <p:nvPr/>
        </p:nvCxnSpPr>
        <p:spPr>
          <a:xfrm>
            <a:off x="6948000" y="4655520"/>
            <a:ext cx="6390720" cy="4056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306" name="Rectángulo: esquinas redondeadas 26"/>
          <p:cNvSpPr/>
          <p:nvPr/>
        </p:nvSpPr>
        <p:spPr>
          <a:xfrm>
            <a:off x="6140520" y="1332720"/>
            <a:ext cx="1599480" cy="863280"/>
          </a:xfrm>
          <a:prstGeom prst="roundRect">
            <a:avLst>
              <a:gd name="adj" fmla="val 4902"/>
            </a:avLst>
          </a:prstGeom>
          <a:solidFill>
            <a:srgbClr val="fff5ce"/>
          </a:solidFill>
          <a:ln>
            <a:solidFill>
              <a:srgbClr val="e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Conector: angular 27"/>
          <p:cNvCxnSpPr>
            <a:stCxn id="308" idx="2"/>
            <a:endCxn id="306" idx="1"/>
          </p:cNvCxnSpPr>
          <p:nvPr/>
        </p:nvCxnSpPr>
        <p:spPr>
          <a:xfrm flipH="1" rot="16200000">
            <a:off x="4736160" y="360000"/>
            <a:ext cx="628200" cy="2181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09" name="Rectángulo: esquinas redondeadas 27"/>
          <p:cNvSpPr/>
          <p:nvPr/>
        </p:nvSpPr>
        <p:spPr>
          <a:xfrm>
            <a:off x="15479640" y="555480"/>
            <a:ext cx="1179720" cy="628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tángulo: esquinas redondeadas 28"/>
          <p:cNvSpPr/>
          <p:nvPr/>
        </p:nvSpPr>
        <p:spPr>
          <a:xfrm>
            <a:off x="15048000" y="6967080"/>
            <a:ext cx="113904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Conector recto de flecha 1"/>
          <p:cNvCxnSpPr>
            <a:stCxn id="312" idx="0"/>
            <a:endCxn id="310" idx="2"/>
          </p:cNvCxnSpPr>
          <p:nvPr/>
        </p:nvCxnSpPr>
        <p:spPr>
          <a:xfrm flipV="1">
            <a:off x="15596280" y="7596000"/>
            <a:ext cx="21600" cy="13402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12" name="Rectángulo: esquinas redondeadas 29"/>
          <p:cNvSpPr/>
          <p:nvPr/>
        </p:nvSpPr>
        <p:spPr>
          <a:xfrm>
            <a:off x="14940000" y="8935920"/>
            <a:ext cx="1312560" cy="70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729fc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exágono 5"/>
          <p:cNvSpPr/>
          <p:nvPr/>
        </p:nvSpPr>
        <p:spPr>
          <a:xfrm>
            <a:off x="7171200" y="6336000"/>
            <a:ext cx="1353600" cy="1249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Hexágono 6"/>
          <p:cNvSpPr/>
          <p:nvPr/>
        </p:nvSpPr>
        <p:spPr>
          <a:xfrm>
            <a:off x="13058280" y="8712000"/>
            <a:ext cx="1305720" cy="1121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Hexágono 7"/>
          <p:cNvSpPr/>
          <p:nvPr/>
        </p:nvSpPr>
        <p:spPr>
          <a:xfrm>
            <a:off x="9230400" y="6408000"/>
            <a:ext cx="1408320" cy="119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Conector: angular 29"/>
          <p:cNvCxnSpPr>
            <a:stCxn id="302" idx="0"/>
            <a:endCxn id="314" idx="0"/>
          </p:cNvCxnSpPr>
          <p:nvPr/>
        </p:nvCxnSpPr>
        <p:spPr>
          <a:xfrm>
            <a:off x="8524800" y="6960960"/>
            <a:ext cx="496080" cy="12538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5" name="Conector: angular 31"/>
          <p:cNvCxnSpPr>
            <a:stCxn id="306" idx="3"/>
            <a:endCxn id="299" idx="1"/>
          </p:cNvCxnSpPr>
          <p:nvPr/>
        </p:nvCxnSpPr>
        <p:spPr>
          <a:xfrm>
            <a:off x="7740000" y="1764360"/>
            <a:ext cx="671760" cy="321480"/>
          </a:xfrm>
          <a:prstGeom prst="bentConnector3">
            <a:avLst>
              <a:gd name="adj1" fmla="val 49008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14" name="Rectángulo: esquinas redondeadas 30"/>
          <p:cNvSpPr/>
          <p:nvPr/>
        </p:nvSpPr>
        <p:spPr>
          <a:xfrm>
            <a:off x="8460000" y="8214480"/>
            <a:ext cx="1121400" cy="66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6" name="Conector: angular 32"/>
          <p:cNvCxnSpPr>
            <a:stCxn id="314" idx="3"/>
            <a:endCxn id="300" idx="2"/>
          </p:cNvCxnSpPr>
          <p:nvPr/>
        </p:nvCxnSpPr>
        <p:spPr>
          <a:xfrm flipV="1">
            <a:off x="9581400" y="7599600"/>
            <a:ext cx="353520" cy="948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17" name="Conector recto de flecha 5"/>
          <p:cNvCxnSpPr>
            <a:stCxn id="305" idx="0"/>
            <a:endCxn id="312" idx="1"/>
          </p:cNvCxnSpPr>
          <p:nvPr/>
        </p:nvCxnSpPr>
        <p:spPr>
          <a:xfrm>
            <a:off x="14364000" y="9272520"/>
            <a:ext cx="576360" cy="158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318" name="Conector: angular 34"/>
          <p:cNvCxnSpPr>
            <a:stCxn id="305" idx="0"/>
            <a:endCxn id="310" idx="1"/>
          </p:cNvCxnSpPr>
          <p:nvPr/>
        </p:nvCxnSpPr>
        <p:spPr>
          <a:xfrm flipH="1" flipV="1" rot="5400000">
            <a:off x="13664160" y="7328160"/>
            <a:ext cx="1431000" cy="1337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19" name="Rectángulo: esquinas redondeadas 31"/>
          <p:cNvSpPr/>
          <p:nvPr/>
        </p:nvSpPr>
        <p:spPr>
          <a:xfrm>
            <a:off x="10822320" y="7508880"/>
            <a:ext cx="1489680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0" name="Conector: angular 36"/>
          <p:cNvCxnSpPr>
            <a:stCxn id="319" idx="3"/>
            <a:endCxn id="305" idx="3"/>
          </p:cNvCxnSpPr>
          <p:nvPr/>
        </p:nvCxnSpPr>
        <p:spPr>
          <a:xfrm>
            <a:off x="12312000" y="8194680"/>
            <a:ext cx="746640" cy="1078200"/>
          </a:xfrm>
          <a:prstGeom prst="bentConnector3">
            <a:avLst>
              <a:gd name="adj1" fmla="val 3506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21" name="Conector: angular 37"/>
          <p:cNvCxnSpPr>
            <a:stCxn id="300" idx="0"/>
            <a:endCxn id="319" idx="0"/>
          </p:cNvCxnSpPr>
          <p:nvPr/>
        </p:nvCxnSpPr>
        <p:spPr>
          <a:xfrm>
            <a:off x="10638720" y="7003800"/>
            <a:ext cx="928800" cy="5054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8" name="Rectángulo: esquinas redondeadas 32"/>
          <p:cNvSpPr/>
          <p:nvPr/>
        </p:nvSpPr>
        <p:spPr>
          <a:xfrm>
            <a:off x="3419640" y="507600"/>
            <a:ext cx="1080000" cy="628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acb2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2" name="Conector: angular 39"/>
          <p:cNvCxnSpPr>
            <a:stCxn id="314" idx="2"/>
            <a:endCxn id="305" idx="2"/>
          </p:cNvCxnSpPr>
          <p:nvPr/>
        </p:nvCxnSpPr>
        <p:spPr>
          <a:xfrm flipH="1" rot="16200000">
            <a:off x="10889280" y="7011360"/>
            <a:ext cx="952920" cy="4690800"/>
          </a:xfrm>
          <a:prstGeom prst="bentConnector3">
            <a:avLst>
              <a:gd name="adj1" fmla="val 137792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23" name=""/>
          <p:cNvSpPr txBox="1"/>
          <p:nvPr/>
        </p:nvSpPr>
        <p:spPr>
          <a:xfrm>
            <a:off x="3527640" y="88200"/>
            <a:ext cx="115236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5441120" y="208080"/>
            <a:ext cx="129888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5006600" y="6488280"/>
            <a:ext cx="13014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tángulo: esquinas redondeadas 50"/>
          <p:cNvSpPr/>
          <p:nvPr/>
        </p:nvSpPr>
        <p:spPr>
          <a:xfrm>
            <a:off x="10980000" y="301320"/>
            <a:ext cx="3960000" cy="4138920"/>
          </a:xfrm>
          <a:prstGeom prst="roundRect">
            <a:avLst>
              <a:gd name="adj" fmla="val 5287"/>
            </a:avLst>
          </a:prstGeom>
          <a:solidFill>
            <a:srgbClr val="afd095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tángulo: esquinas redondeadas 51"/>
          <p:cNvSpPr/>
          <p:nvPr/>
        </p:nvSpPr>
        <p:spPr>
          <a:xfrm>
            <a:off x="11160000" y="1733760"/>
            <a:ext cx="900000" cy="928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69a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tángulo: esquinas redondeadas 53"/>
          <p:cNvSpPr/>
          <p:nvPr/>
        </p:nvSpPr>
        <p:spPr>
          <a:xfrm>
            <a:off x="11844360" y="519480"/>
            <a:ext cx="1055880" cy="672840"/>
          </a:xfrm>
          <a:prstGeom prst="roundRect">
            <a:avLst>
              <a:gd name="adj" fmla="val 4902"/>
            </a:avLst>
          </a:prstGeom>
          <a:solidFill>
            <a:srgbClr val="dde8c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9" name="Conector: angular 41"/>
          <p:cNvCxnSpPr>
            <a:stCxn id="327" idx="3"/>
            <a:endCxn id="328" idx="2"/>
          </p:cNvCxnSpPr>
          <p:nvPr/>
        </p:nvCxnSpPr>
        <p:spPr>
          <a:xfrm flipV="1">
            <a:off x="12060000" y="1192320"/>
            <a:ext cx="312480" cy="10058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30" name="Hexágono 8"/>
          <p:cNvSpPr/>
          <p:nvPr/>
        </p:nvSpPr>
        <p:spPr>
          <a:xfrm>
            <a:off x="11880000" y="3025440"/>
            <a:ext cx="1364040" cy="118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Conector: angular 43"/>
          <p:cNvCxnSpPr>
            <a:stCxn id="330" idx="3"/>
            <a:endCxn id="327" idx="2"/>
          </p:cNvCxnSpPr>
          <p:nvPr/>
        </p:nvCxnSpPr>
        <p:spPr>
          <a:xfrm rot="10800000">
            <a:off x="11610000" y="2661840"/>
            <a:ext cx="270360" cy="957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32" name="Conector: angular 44"/>
          <p:cNvCxnSpPr>
            <a:stCxn id="328" idx="3"/>
            <a:endCxn id="333" idx="0"/>
          </p:cNvCxnSpPr>
          <p:nvPr/>
        </p:nvCxnSpPr>
        <p:spPr>
          <a:xfrm>
            <a:off x="12900240" y="855720"/>
            <a:ext cx="1319040" cy="12618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33" name="Rectángulo: esquinas redondeadas 55"/>
          <p:cNvSpPr/>
          <p:nvPr/>
        </p:nvSpPr>
        <p:spPr>
          <a:xfrm>
            <a:off x="13680360" y="2117160"/>
            <a:ext cx="1077480" cy="545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Feedback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4" name="Conector: angular 45"/>
          <p:cNvCxnSpPr>
            <a:stCxn id="333" idx="2"/>
            <a:endCxn id="330" idx="0"/>
          </p:cNvCxnSpPr>
          <p:nvPr/>
        </p:nvCxnSpPr>
        <p:spPr>
          <a:xfrm rot="5400000">
            <a:off x="13252680" y="2653200"/>
            <a:ext cx="957600" cy="975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335" name=""/>
          <p:cNvSpPr txBox="1"/>
          <p:nvPr/>
        </p:nvSpPr>
        <p:spPr>
          <a:xfrm>
            <a:off x="12056040" y="2566440"/>
            <a:ext cx="16239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Self-Repairing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088000" y="1391040"/>
            <a:ext cx="112104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3524840" y="3996000"/>
            <a:ext cx="12351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Hexágono 9"/>
          <p:cNvSpPr/>
          <p:nvPr/>
        </p:nvSpPr>
        <p:spPr>
          <a:xfrm>
            <a:off x="5688000" y="4176000"/>
            <a:ext cx="1260000" cy="958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Hexágono 11"/>
          <p:cNvSpPr/>
          <p:nvPr/>
        </p:nvSpPr>
        <p:spPr>
          <a:xfrm>
            <a:off x="3024000" y="4176000"/>
            <a:ext cx="1152000" cy="922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Assyst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Bot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ectángulo: esquinas redondeadas 56"/>
          <p:cNvSpPr/>
          <p:nvPr/>
        </p:nvSpPr>
        <p:spPr>
          <a:xfrm>
            <a:off x="4320000" y="3314880"/>
            <a:ext cx="1260000" cy="82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5eb91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Actions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History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0" name="Conector: angular 46"/>
          <p:cNvCxnSpPr>
            <a:stCxn id="304" idx="0"/>
            <a:endCxn id="330" idx="2"/>
          </p:cNvCxnSpPr>
          <p:nvPr/>
        </p:nvCxnSpPr>
        <p:spPr>
          <a:xfrm flipV="1">
            <a:off x="6948000" y="4213440"/>
            <a:ext cx="5229360" cy="4424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sp>
        <p:nvSpPr>
          <p:cNvPr id="299" name="Rectángulo: esquinas redondeadas 58"/>
          <p:cNvSpPr/>
          <p:nvPr/>
        </p:nvSpPr>
        <p:spPr>
          <a:xfrm>
            <a:off x="8411400" y="1435320"/>
            <a:ext cx="1488600" cy="130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+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FAIR URI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ángulo: esquinas redondeadas 59"/>
          <p:cNvSpPr/>
          <p:nvPr/>
        </p:nvSpPr>
        <p:spPr>
          <a:xfrm>
            <a:off x="2700000" y="6156000"/>
            <a:ext cx="3780000" cy="3736080"/>
          </a:xfrm>
          <a:prstGeom prst="roundRect">
            <a:avLst>
              <a:gd name="adj" fmla="val 5287"/>
            </a:avLst>
          </a:prstGeom>
          <a:solidFill>
            <a:srgbClr val="ffdbb6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tángulo: esquinas redondeadas 60"/>
          <p:cNvSpPr/>
          <p:nvPr/>
        </p:nvSpPr>
        <p:spPr>
          <a:xfrm>
            <a:off x="4466880" y="7335720"/>
            <a:ext cx="933120" cy="614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3" name="Conector: angular 47"/>
          <p:cNvCxnSpPr>
            <a:stCxn id="344" idx="0"/>
            <a:endCxn id="342" idx="1"/>
          </p:cNvCxnSpPr>
          <p:nvPr/>
        </p:nvCxnSpPr>
        <p:spPr>
          <a:xfrm flipH="1" flipV="1" rot="5400000">
            <a:off x="3683880" y="7378920"/>
            <a:ext cx="519120" cy="1047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45" name="Rectángulo: esquinas redondeadas 61"/>
          <p:cNvSpPr/>
          <p:nvPr/>
        </p:nvSpPr>
        <p:spPr>
          <a:xfrm>
            <a:off x="4967640" y="8672400"/>
            <a:ext cx="986400" cy="5396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6" name="Conector recto de flecha 8"/>
          <p:cNvCxnSpPr>
            <a:stCxn id="345" idx="1"/>
            <a:endCxn id="344" idx="3"/>
          </p:cNvCxnSpPr>
          <p:nvPr/>
        </p:nvCxnSpPr>
        <p:spPr>
          <a:xfrm flipH="1">
            <a:off x="4140000" y="8942040"/>
            <a:ext cx="828000" cy="6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2700000" y="8161920"/>
            <a:ext cx="1440000" cy="1572840"/>
          </a:xfrm>
          <a:prstGeom prst="rect">
            <a:avLst/>
          </a:prstGeom>
          <a:ln w="0">
            <a:noFill/>
          </a:ln>
        </p:spPr>
      </p:pic>
      <p:sp>
        <p:nvSpPr>
          <p:cNvPr id="348" name="Rectángulo: esquinas redondeadas 62"/>
          <p:cNvSpPr/>
          <p:nvPr/>
        </p:nvSpPr>
        <p:spPr>
          <a:xfrm>
            <a:off x="3060000" y="6470640"/>
            <a:ext cx="1080000" cy="576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97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Help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3744000" y="9513720"/>
            <a:ext cx="27000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090" spc="-1" strike="noStrike">
                <a:solidFill>
                  <a:srgbClr val="000000"/>
                </a:solidFill>
                <a:latin typeface="Arial"/>
              </a:rPr>
              <a:t>GUI:User Interaction</a:t>
            </a:r>
            <a:endParaRPr b="0" lang="es-ES" sz="20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0" name="Conector recto de flecha 9"/>
          <p:cNvCxnSpPr>
            <a:stCxn id="328" idx="3"/>
            <a:endCxn id="309" idx="1"/>
          </p:cNvCxnSpPr>
          <p:nvPr/>
        </p:nvCxnSpPr>
        <p:spPr>
          <a:xfrm>
            <a:off x="12900240" y="855720"/>
            <a:ext cx="2579760" cy="144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351" name="Conector: angular 69"/>
          <p:cNvCxnSpPr>
            <a:stCxn id="319" idx="3"/>
            <a:endCxn id="330" idx="2"/>
          </p:cNvCxnSpPr>
          <p:nvPr/>
        </p:nvCxnSpPr>
        <p:spPr>
          <a:xfrm flipV="1">
            <a:off x="12312000" y="4213440"/>
            <a:ext cx="250200" cy="3981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2" name="Conector recto de flecha 10"/>
          <p:cNvCxnSpPr>
            <a:stCxn id="308" idx="3"/>
            <a:endCxn id="328" idx="1"/>
          </p:cNvCxnSpPr>
          <p:nvPr/>
        </p:nvCxnSpPr>
        <p:spPr>
          <a:xfrm>
            <a:off x="4499640" y="821880"/>
            <a:ext cx="7345080" cy="342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353" name="Conector: angular 70"/>
          <p:cNvCxnSpPr>
            <a:stCxn id="304" idx="0"/>
            <a:endCxn id="300" idx="4"/>
          </p:cNvCxnSpPr>
          <p:nvPr/>
        </p:nvCxnSpPr>
        <p:spPr>
          <a:xfrm>
            <a:off x="6948000" y="4655520"/>
            <a:ext cx="2580480" cy="1752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354" name="Conector: angular 71"/>
          <p:cNvCxnSpPr>
            <a:stCxn id="304" idx="0"/>
            <a:endCxn id="302" idx="5"/>
          </p:cNvCxnSpPr>
          <p:nvPr/>
        </p:nvCxnSpPr>
        <p:spPr>
          <a:xfrm>
            <a:off x="6948000" y="4655520"/>
            <a:ext cx="1265040" cy="1680840"/>
          </a:xfrm>
          <a:prstGeom prst="bentConnector2">
            <a:avLst/>
          </a:prstGeom>
          <a:ln w="38100">
            <a:solidFill>
              <a:srgbClr val="ff5429"/>
            </a:solidFill>
            <a:round/>
            <a:tailEnd len="med" type="triangle" w="med"/>
          </a:ln>
        </p:spPr>
      </p:cxnSp>
      <p:cxnSp>
        <p:nvCxnSpPr>
          <p:cNvPr id="355" name="Conector: angular 72"/>
          <p:cNvCxnSpPr>
            <a:stCxn id="342" idx="3"/>
            <a:endCxn id="302" idx="3"/>
          </p:cNvCxnSpPr>
          <p:nvPr/>
        </p:nvCxnSpPr>
        <p:spPr>
          <a:xfrm flipV="1">
            <a:off x="5400000" y="6960960"/>
            <a:ext cx="1771560" cy="682560"/>
          </a:xfrm>
          <a:prstGeom prst="bentConnector3">
            <a:avLst>
              <a:gd name="adj1" fmla="val 52845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6" name="Conector: angular 73"/>
          <p:cNvCxnSpPr>
            <a:stCxn id="338" idx="2"/>
            <a:endCxn id="348" idx="0"/>
          </p:cNvCxnSpPr>
          <p:nvPr/>
        </p:nvCxnSpPr>
        <p:spPr>
          <a:xfrm rot="16200000">
            <a:off x="2914200" y="5784480"/>
            <a:ext cx="1372320" cy="3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7" name="Conector: angular 75"/>
          <p:cNvCxnSpPr>
            <a:stCxn id="342" idx="3"/>
            <a:endCxn id="304" idx="2"/>
          </p:cNvCxnSpPr>
          <p:nvPr/>
        </p:nvCxnSpPr>
        <p:spPr>
          <a:xfrm flipV="1">
            <a:off x="5400000" y="5134680"/>
            <a:ext cx="918360" cy="25088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8" name="Conector: angular 76"/>
          <p:cNvCxnSpPr>
            <a:stCxn id="302" idx="2"/>
            <a:endCxn id="345" idx="3"/>
          </p:cNvCxnSpPr>
          <p:nvPr/>
        </p:nvCxnSpPr>
        <p:spPr>
          <a:xfrm rot="5400000">
            <a:off x="6222600" y="7317000"/>
            <a:ext cx="1356840" cy="18943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59" name=""/>
          <p:cNvSpPr txBox="1"/>
          <p:nvPr/>
        </p:nvSpPr>
        <p:spPr>
          <a:xfrm>
            <a:off x="9936000" y="598644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SCHEMA DEFINITION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4904000" y="10017720"/>
            <a:ext cx="159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ONTOLOGY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5964840" y="249372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DATA PROCESSING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3807360" y="5256000"/>
            <a:ext cx="249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ACTIONS MANAGER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Conector: angular 77"/>
          <p:cNvCxnSpPr>
            <a:stCxn id="339" idx="1"/>
            <a:endCxn id="338" idx="0"/>
          </p:cNvCxnSpPr>
          <p:nvPr/>
        </p:nvCxnSpPr>
        <p:spPr>
          <a:xfrm flipV="1" rot="10800000">
            <a:off x="3600000" y="3727440"/>
            <a:ext cx="720360" cy="4489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4" name="Conector: angular 78"/>
          <p:cNvCxnSpPr>
            <a:stCxn id="304" idx="0"/>
            <a:endCxn id="339" idx="3"/>
          </p:cNvCxnSpPr>
          <p:nvPr/>
        </p:nvCxnSpPr>
        <p:spPr>
          <a:xfrm flipV="1" rot="16200000">
            <a:off x="5724720" y="3582720"/>
            <a:ext cx="448920" cy="7383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304"/>
          <p:cNvSpPr/>
          <p:nvPr/>
        </p:nvSpPr>
        <p:spPr>
          <a:xfrm>
            <a:off x="1472040" y="1302120"/>
            <a:ext cx="8288640" cy="193572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490" spc="-1" strike="noStrike">
              <a:solidFill>
                <a:srgbClr val="0d0d0d"/>
              </a:solidFill>
              <a:latin typeface="Calibri"/>
              <a:ea typeface="DejaVu Sans"/>
            </a:endParaRPr>
          </a:p>
        </p:txBody>
      </p:sp>
      <p:cxnSp>
        <p:nvCxnSpPr>
          <p:cNvPr id="66" name="Conector: angular 322"/>
          <p:cNvCxnSpPr>
            <a:stCxn id="65" idx="3"/>
            <a:endCxn id="67" idx="1"/>
          </p:cNvCxnSpPr>
          <p:nvPr/>
        </p:nvCxnSpPr>
        <p:spPr>
          <a:xfrm>
            <a:off x="9760680" y="2269800"/>
            <a:ext cx="7703640" cy="112932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8" name="Rectángulo: esquinas redondeadas 303"/>
          <p:cNvSpPr/>
          <p:nvPr/>
        </p:nvSpPr>
        <p:spPr>
          <a:xfrm>
            <a:off x="3798720" y="4120560"/>
            <a:ext cx="9114480" cy="525528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69" name="Conector: angular 375"/>
          <p:cNvCxnSpPr>
            <a:stCxn id="67" idx="3"/>
            <a:endCxn id="70" idx="1"/>
          </p:cNvCxnSpPr>
          <p:nvPr/>
        </p:nvCxnSpPr>
        <p:spPr>
          <a:xfrm flipH="1">
            <a:off x="12021840" y="3398760"/>
            <a:ext cx="8836920" cy="5730840"/>
          </a:xfrm>
          <a:prstGeom prst="bentConnector4">
            <a:avLst>
              <a:gd name="adj1" fmla="val -73"/>
              <a:gd name="adj2" fmla="val 100106"/>
            </a:avLst>
          </a:prstGeom>
          <a:ln w="38100">
            <a:solidFill>
              <a:srgbClr val="ffc000"/>
            </a:solidFill>
            <a:round/>
            <a:tailEnd len="med" type="triangle" w="med"/>
          </a:ln>
        </p:spPr>
      </p:cxnSp>
      <p:cxnSp>
        <p:nvCxnSpPr>
          <p:cNvPr id="71" name="Conector: angular 344"/>
          <p:cNvCxnSpPr>
            <a:endCxn id="72" idx="2"/>
          </p:cNvCxnSpPr>
          <p:nvPr/>
        </p:nvCxnSpPr>
        <p:spPr>
          <a:xfrm flipH="1" rot="16200000">
            <a:off x="7444440" y="-1066320"/>
            <a:ext cx="673560" cy="13381920"/>
          </a:xfrm>
          <a:prstGeom prst="bentConnector3">
            <a:avLst>
              <a:gd name="adj1" fmla="val 261711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73" name="Conector: angular 30"/>
          <p:cNvCxnSpPr>
            <a:endCxn id="74" idx="1"/>
          </p:cNvCxnSpPr>
          <p:nvPr/>
        </p:nvCxnSpPr>
        <p:spPr>
          <a:xfrm flipV="1">
            <a:off x="632880" y="2182680"/>
            <a:ext cx="1257840" cy="2648880"/>
          </a:xfrm>
          <a:prstGeom prst="bentConnector3">
            <a:avLst>
              <a:gd name="adj1" fmla="val 40108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74" name="Rectángulo: esquinas redondeadas 4"/>
          <p:cNvSpPr/>
          <p:nvPr/>
        </p:nvSpPr>
        <p:spPr>
          <a:xfrm>
            <a:off x="1890360" y="164700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ángulo: esquinas redondeadas 5"/>
          <p:cNvSpPr/>
          <p:nvPr/>
        </p:nvSpPr>
        <p:spPr>
          <a:xfrm>
            <a:off x="1835280" y="333936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ángulo: esquinas redondeadas 6"/>
          <p:cNvSpPr/>
          <p:nvPr/>
        </p:nvSpPr>
        <p:spPr>
          <a:xfrm>
            <a:off x="7529760" y="164700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ángulo: esquinas redondeadas 7"/>
          <p:cNvSpPr/>
          <p:nvPr/>
        </p:nvSpPr>
        <p:spPr>
          <a:xfrm>
            <a:off x="5508360" y="7202880"/>
            <a:ext cx="304164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ángulo: esquinas redondeadas 9"/>
          <p:cNvSpPr/>
          <p:nvPr/>
        </p:nvSpPr>
        <p:spPr>
          <a:xfrm>
            <a:off x="15179760" y="7607520"/>
            <a:ext cx="25376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Hexágono 10"/>
          <p:cNvSpPr/>
          <p:nvPr/>
        </p:nvSpPr>
        <p:spPr>
          <a:xfrm>
            <a:off x="4090680" y="469980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Elipse 17"/>
          <p:cNvSpPr/>
          <p:nvPr/>
        </p:nvSpPr>
        <p:spPr>
          <a:xfrm>
            <a:off x="4326480" y="1501200"/>
            <a:ext cx="2609280" cy="1361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CHUNK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377640" y="9199440"/>
            <a:ext cx="1961280" cy="1740240"/>
          </a:xfrm>
          <a:prstGeom prst="rect">
            <a:avLst/>
          </a:prstGeom>
          <a:ln w="0">
            <a:noFill/>
          </a:ln>
        </p:spPr>
      </p:pic>
      <p:sp>
        <p:nvSpPr>
          <p:cNvPr id="82" name="CuadroTexto 21"/>
          <p:cNvSpPr/>
          <p:nvPr/>
        </p:nvSpPr>
        <p:spPr>
          <a:xfrm>
            <a:off x="2174400" y="-183960"/>
            <a:ext cx="48294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ector: angular 28"/>
          <p:cNvCxnSpPr>
            <a:stCxn id="81" idx="0"/>
            <a:endCxn id="75" idx="1"/>
          </p:cNvCxnSpPr>
          <p:nvPr/>
        </p:nvCxnSpPr>
        <p:spPr>
          <a:xfrm flipH="1" flipV="1" rot="5400000">
            <a:off x="-1065600" y="6298920"/>
            <a:ext cx="5324760" cy="47736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84" name="Conector recto de flecha 32"/>
          <p:cNvCxnSpPr>
            <a:stCxn id="74" idx="3"/>
            <a:endCxn id="80" idx="2"/>
          </p:cNvCxnSpPr>
          <p:nvPr/>
        </p:nvCxnSpPr>
        <p:spPr>
          <a:xfrm flipV="1">
            <a:off x="3732480" y="2182320"/>
            <a:ext cx="59436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5" name="Conector: angular 38"/>
          <p:cNvCxnSpPr>
            <a:stCxn id="75" idx="3"/>
            <a:endCxn id="79" idx="4"/>
          </p:cNvCxnSpPr>
          <p:nvPr/>
        </p:nvCxnSpPr>
        <p:spPr>
          <a:xfrm>
            <a:off x="3677400" y="3875040"/>
            <a:ext cx="921600" cy="82512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6" name="Conector: angular 40"/>
          <p:cNvCxnSpPr>
            <a:stCxn id="76" idx="2"/>
            <a:endCxn id="79" idx="5"/>
          </p:cNvCxnSpPr>
          <p:nvPr/>
        </p:nvCxnSpPr>
        <p:spPr>
          <a:xfrm rot="5400000">
            <a:off x="6370560" y="2619720"/>
            <a:ext cx="1981440" cy="2179080"/>
          </a:xfrm>
          <a:prstGeom prst="bentConnector3">
            <a:avLst>
              <a:gd name="adj1" fmla="val 4999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7" name="Conector: angular 53"/>
          <p:cNvCxnSpPr>
            <a:stCxn id="79" idx="0"/>
            <a:endCxn id="77" idx="0"/>
          </p:cNvCxnSpPr>
          <p:nvPr/>
        </p:nvCxnSpPr>
        <p:spPr>
          <a:xfrm>
            <a:off x="6779520" y="5715720"/>
            <a:ext cx="249840" cy="148752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8" name="Conector: angular 59"/>
          <p:cNvCxnSpPr>
            <a:stCxn id="76" idx="2"/>
            <a:endCxn id="89" idx="4"/>
          </p:cNvCxnSpPr>
          <p:nvPr/>
        </p:nvCxnSpPr>
        <p:spPr>
          <a:xfrm flipH="1" rot="16200000">
            <a:off x="8553960" y="2615400"/>
            <a:ext cx="1691640" cy="189828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0" name="Conector recto de flecha 89"/>
          <p:cNvCxnSpPr>
            <a:stCxn id="80" idx="6"/>
            <a:endCxn id="76" idx="1"/>
          </p:cNvCxnSpPr>
          <p:nvPr/>
        </p:nvCxnSpPr>
        <p:spPr>
          <a:xfrm>
            <a:off x="6935760" y="2182320"/>
            <a:ext cx="59436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89" name="Hexágono 248"/>
          <p:cNvSpPr/>
          <p:nvPr/>
        </p:nvSpPr>
        <p:spPr>
          <a:xfrm>
            <a:off x="9840600" y="441000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Hexágono 249"/>
          <p:cNvSpPr/>
          <p:nvPr/>
        </p:nvSpPr>
        <p:spPr>
          <a:xfrm>
            <a:off x="9840600" y="709776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Conector: angular 252"/>
          <p:cNvCxnSpPr>
            <a:stCxn id="77" idx="2"/>
            <a:endCxn id="89" idx="3"/>
          </p:cNvCxnSpPr>
          <p:nvPr/>
        </p:nvCxnSpPr>
        <p:spPr>
          <a:xfrm flipH="1" flipV="1" rot="5400000">
            <a:off x="7010280" y="5444280"/>
            <a:ext cx="2849040" cy="2811960"/>
          </a:xfrm>
          <a:prstGeom prst="bentConnector4">
            <a:avLst>
              <a:gd name="adj1" fmla="val -227"/>
              <a:gd name="adj2" fmla="val 7702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2" name="Conector: angular 271"/>
          <p:cNvCxnSpPr>
            <a:stCxn id="77" idx="2"/>
            <a:endCxn id="70" idx="3"/>
          </p:cNvCxnSpPr>
          <p:nvPr/>
        </p:nvCxnSpPr>
        <p:spPr>
          <a:xfrm flipH="1" flipV="1" rot="5400000">
            <a:off x="8354160" y="6788160"/>
            <a:ext cx="161280" cy="2811960"/>
          </a:xfrm>
          <a:prstGeom prst="bentConnector4">
            <a:avLst>
              <a:gd name="adj1" fmla="val -4026"/>
              <a:gd name="adj2" fmla="val 7702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3" name="Conector recto de flecha 283"/>
          <p:cNvCxnSpPr>
            <a:stCxn id="89" idx="0"/>
            <a:endCxn id="72" idx="1"/>
          </p:cNvCxnSpPr>
          <p:nvPr/>
        </p:nvCxnSpPr>
        <p:spPr>
          <a:xfrm flipV="1">
            <a:off x="12529440" y="5425200"/>
            <a:ext cx="789480" cy="10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4" name="Conector recto de flecha 285"/>
          <p:cNvCxnSpPr>
            <a:stCxn id="70" idx="0"/>
            <a:endCxn id="78" idx="1"/>
          </p:cNvCxnSpPr>
          <p:nvPr/>
        </p:nvCxnSpPr>
        <p:spPr>
          <a:xfrm>
            <a:off x="12529440" y="8113680"/>
            <a:ext cx="2650680" cy="302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5" name="Conector: angular 299"/>
          <p:cNvCxnSpPr>
            <a:stCxn id="81" idx="3"/>
            <a:endCxn id="77" idx="1"/>
          </p:cNvCxnSpPr>
          <p:nvPr/>
        </p:nvCxnSpPr>
        <p:spPr>
          <a:xfrm flipV="1">
            <a:off x="2338920" y="7738560"/>
            <a:ext cx="3169800" cy="2331360"/>
          </a:xfrm>
          <a:prstGeom prst="bentConnector3">
            <a:avLst>
              <a:gd name="adj1" fmla="val 49897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6" name="Conector recto de flecha 305"/>
          <p:cNvCxnSpPr>
            <a:stCxn id="67" idx="0"/>
            <a:endCxn id="97" idx="2"/>
          </p:cNvCxnSpPr>
          <p:nvPr/>
        </p:nvCxnSpPr>
        <p:spPr>
          <a:xfrm flipV="1">
            <a:off x="19161000" y="1887480"/>
            <a:ext cx="720" cy="5018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7" name="Rectángulo: esquinas redondeadas 309"/>
          <p:cNvSpPr/>
          <p:nvPr/>
        </p:nvSpPr>
        <p:spPr>
          <a:xfrm>
            <a:off x="17463960" y="2388960"/>
            <a:ext cx="3394440" cy="201996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Conector: angular 311"/>
          <p:cNvCxnSpPr>
            <a:stCxn id="78" idx="3"/>
            <a:endCxn id="67" idx="2"/>
          </p:cNvCxnSpPr>
          <p:nvPr/>
        </p:nvCxnSpPr>
        <p:spPr>
          <a:xfrm flipV="1">
            <a:off x="17717400" y="4408920"/>
            <a:ext cx="1443960" cy="37350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97" name="Rectángulo: esquinas redondeadas 314"/>
          <p:cNvSpPr/>
          <p:nvPr/>
        </p:nvSpPr>
        <p:spPr>
          <a:xfrm>
            <a:off x="18007920" y="815400"/>
            <a:ext cx="230724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ector: angular 341"/>
          <p:cNvCxnSpPr>
            <a:stCxn id="81" idx="3"/>
            <a:endCxn id="78" idx="2"/>
          </p:cNvCxnSpPr>
          <p:nvPr/>
        </p:nvCxnSpPr>
        <p:spPr>
          <a:xfrm flipV="1">
            <a:off x="2338920" y="8679600"/>
            <a:ext cx="14109840" cy="139032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00" name="CuadroTexto 351"/>
          <p:cNvSpPr/>
          <p:nvPr/>
        </p:nvSpPr>
        <p:spPr>
          <a:xfrm>
            <a:off x="2110320" y="2677320"/>
            <a:ext cx="144144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adroTexto 352"/>
          <p:cNvSpPr/>
          <p:nvPr/>
        </p:nvSpPr>
        <p:spPr>
          <a:xfrm>
            <a:off x="4703400" y="8735040"/>
            <a:ext cx="19627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adroTexto 353"/>
          <p:cNvSpPr/>
          <p:nvPr/>
        </p:nvSpPr>
        <p:spPr>
          <a:xfrm>
            <a:off x="18311400" y="3717360"/>
            <a:ext cx="179964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Kgraph-Generator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ángulo: esquinas redondeadas 8"/>
          <p:cNvSpPr/>
          <p:nvPr/>
        </p:nvSpPr>
        <p:spPr>
          <a:xfrm>
            <a:off x="13318560" y="488916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380"/>
          <p:cNvSpPr/>
          <p:nvPr/>
        </p:nvSpPr>
        <p:spPr>
          <a:xfrm>
            <a:off x="18587880" y="8988120"/>
            <a:ext cx="172656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Feedback: 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: esquinas redondeadas 5"/>
          <p:cNvSpPr/>
          <p:nvPr/>
        </p:nvSpPr>
        <p:spPr>
          <a:xfrm>
            <a:off x="6137640" y="5448960"/>
            <a:ext cx="15176520" cy="50500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5" name="Rectángulo: esquinas redondeadas 93"/>
          <p:cNvSpPr/>
          <p:nvPr/>
        </p:nvSpPr>
        <p:spPr>
          <a:xfrm>
            <a:off x="6137640" y="643680"/>
            <a:ext cx="15011280" cy="44553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6" name="Rectángulo: esquinas redondeadas 6"/>
          <p:cNvSpPr/>
          <p:nvPr/>
        </p:nvSpPr>
        <p:spPr>
          <a:xfrm>
            <a:off x="14528880" y="95796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ángulo: esquinas redondeadas 7"/>
          <p:cNvSpPr/>
          <p:nvPr/>
        </p:nvSpPr>
        <p:spPr>
          <a:xfrm>
            <a:off x="10648800" y="957960"/>
            <a:ext cx="304164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adroTexto 21"/>
          <p:cNvSpPr/>
          <p:nvPr/>
        </p:nvSpPr>
        <p:spPr>
          <a:xfrm>
            <a:off x="1363320" y="-183960"/>
            <a:ext cx="3094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OntoBuilder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Hexágono 248"/>
          <p:cNvSpPr/>
          <p:nvPr/>
        </p:nvSpPr>
        <p:spPr>
          <a:xfrm>
            <a:off x="14069520" y="274428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Conector recto de flecha 283"/>
          <p:cNvCxnSpPr>
            <a:stCxn id="109" idx="0"/>
            <a:endCxn id="111" idx="1"/>
          </p:cNvCxnSpPr>
          <p:nvPr/>
        </p:nvCxnSpPr>
        <p:spPr>
          <a:xfrm>
            <a:off x="16758360" y="3760200"/>
            <a:ext cx="1212120" cy="162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11" name="Rectángulo: esquinas redondeadas 8"/>
          <p:cNvSpPr/>
          <p:nvPr/>
        </p:nvSpPr>
        <p:spPr>
          <a:xfrm>
            <a:off x="17970120" y="324000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Conector: angular 33"/>
          <p:cNvCxnSpPr>
            <a:stCxn id="106" idx="2"/>
            <a:endCxn id="109" idx="5"/>
          </p:cNvCxnSpPr>
          <p:nvPr/>
        </p:nvCxnSpPr>
        <p:spPr>
          <a:xfrm flipH="1" rot="16200000">
            <a:off x="15492960" y="1986120"/>
            <a:ext cx="714960" cy="801360"/>
          </a:xfrm>
          <a:prstGeom prst="bentConnector3">
            <a:avLst>
              <a:gd name="adj1" fmla="val 4997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3" name="Conector: angular 35"/>
          <p:cNvCxnSpPr>
            <a:stCxn id="114" idx="2"/>
            <a:endCxn id="109" idx="3"/>
          </p:cNvCxnSpPr>
          <p:nvPr/>
        </p:nvCxnSpPr>
        <p:spPr>
          <a:xfrm flipH="1" flipV="1" rot="5400000">
            <a:off x="11107440" y="1059480"/>
            <a:ext cx="261360" cy="5662800"/>
          </a:xfrm>
          <a:prstGeom prst="bentConnector4">
            <a:avLst>
              <a:gd name="adj1" fmla="val -2620"/>
              <a:gd name="adj2" fmla="val 64428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5" name="Conector: angular 42"/>
          <p:cNvCxnSpPr>
            <a:stCxn id="107" idx="2"/>
            <a:endCxn id="109" idx="4"/>
          </p:cNvCxnSpPr>
          <p:nvPr/>
        </p:nvCxnSpPr>
        <p:spPr>
          <a:xfrm flipH="1" rot="16200000">
            <a:off x="13016160" y="1182600"/>
            <a:ext cx="714960" cy="2408400"/>
          </a:xfrm>
          <a:prstGeom prst="bentConnector3">
            <a:avLst>
              <a:gd name="adj1" fmla="val 4997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6" name="Conector: angular 49"/>
          <p:cNvCxnSpPr>
            <a:stCxn id="117" idx="2"/>
            <a:endCxn id="118" idx="3"/>
          </p:cNvCxnSpPr>
          <p:nvPr/>
        </p:nvCxnSpPr>
        <p:spPr>
          <a:xfrm flipH="1" rot="16200000">
            <a:off x="11133720" y="6516720"/>
            <a:ext cx="5760" cy="5612040"/>
          </a:xfrm>
          <a:prstGeom prst="bentConnector4">
            <a:avLst>
              <a:gd name="adj1" fmla="val 120000"/>
              <a:gd name="adj2" fmla="val 65236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19" name="Rectángulo: esquinas redondeadas 52"/>
          <p:cNvSpPr/>
          <p:nvPr/>
        </p:nvSpPr>
        <p:spPr>
          <a:xfrm>
            <a:off x="16745400" y="686520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ángulo: esquinas redondeadas 54"/>
          <p:cNvSpPr/>
          <p:nvPr/>
        </p:nvSpPr>
        <p:spPr>
          <a:xfrm>
            <a:off x="12701160" y="5645520"/>
            <a:ext cx="304164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Rationale + 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Hexágono 55"/>
          <p:cNvSpPr/>
          <p:nvPr/>
        </p:nvSpPr>
        <p:spPr>
          <a:xfrm>
            <a:off x="13942080" y="830952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Conector recto de flecha 56"/>
          <p:cNvCxnSpPr>
            <a:stCxn id="118" idx="0"/>
            <a:endCxn id="122" idx="1"/>
          </p:cNvCxnSpPr>
          <p:nvPr/>
        </p:nvCxnSpPr>
        <p:spPr>
          <a:xfrm>
            <a:off x="16630920" y="9325440"/>
            <a:ext cx="122688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22" name="Rectángulo: esquinas redondeadas 57"/>
          <p:cNvSpPr/>
          <p:nvPr/>
        </p:nvSpPr>
        <p:spPr>
          <a:xfrm>
            <a:off x="17857440" y="878940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Improved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Conector: angular 58"/>
          <p:cNvCxnSpPr>
            <a:stCxn id="119" idx="1"/>
            <a:endCxn id="118" idx="5"/>
          </p:cNvCxnSpPr>
          <p:nvPr/>
        </p:nvCxnSpPr>
        <p:spPr>
          <a:xfrm flipV="1" rot="10800000">
            <a:off x="16123320" y="7400880"/>
            <a:ext cx="622440" cy="9090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4" name="Conector: angular 60"/>
          <p:cNvCxnSpPr>
            <a:stCxn id="120" idx="2"/>
            <a:endCxn id="118" idx="4"/>
          </p:cNvCxnSpPr>
          <p:nvPr/>
        </p:nvCxnSpPr>
        <p:spPr>
          <a:xfrm flipH="1" rot="16200000">
            <a:off x="13539960" y="7399080"/>
            <a:ext cx="1592640" cy="228600"/>
          </a:xfrm>
          <a:prstGeom prst="bentConnector3">
            <a:avLst>
              <a:gd name="adj1" fmla="val 49988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5" name="Conector: angular 66"/>
          <p:cNvCxnSpPr>
            <a:stCxn id="111" idx="2"/>
            <a:endCxn id="119" idx="3"/>
          </p:cNvCxnSpPr>
          <p:nvPr/>
        </p:nvCxnSpPr>
        <p:spPr>
          <a:xfrm rot="5400000">
            <a:off x="17310960" y="5588640"/>
            <a:ext cx="3089160" cy="536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6" name="Rectángulo: esquinas redondeadas 71"/>
          <p:cNvSpPr/>
          <p:nvPr/>
        </p:nvSpPr>
        <p:spPr>
          <a:xfrm>
            <a:off x="11489400" y="6976800"/>
            <a:ext cx="1839600" cy="107172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Conector: angular 74"/>
          <p:cNvCxnSpPr>
            <a:stCxn id="126" idx="3"/>
            <a:endCxn id="118" idx="4"/>
          </p:cNvCxnSpPr>
          <p:nvPr/>
        </p:nvCxnSpPr>
        <p:spPr>
          <a:xfrm>
            <a:off x="13329000" y="7512480"/>
            <a:ext cx="1121400" cy="797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8" name="Conector: angular 85"/>
          <p:cNvCxnSpPr>
            <a:stCxn id="109" idx="1"/>
            <a:endCxn id="120" idx="3"/>
          </p:cNvCxnSpPr>
          <p:nvPr/>
        </p:nvCxnSpPr>
        <p:spPr>
          <a:xfrm rot="5400000">
            <a:off x="15293880" y="5224680"/>
            <a:ext cx="1405800" cy="5083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29" name="Gráfico 22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797760" y="3808080"/>
            <a:ext cx="1961280" cy="1740240"/>
          </a:xfrm>
          <a:prstGeom prst="rect">
            <a:avLst/>
          </a:prstGeom>
          <a:ln w="0">
            <a:noFill/>
          </a:ln>
        </p:spPr>
      </p:pic>
      <p:cxnSp>
        <p:nvCxnSpPr>
          <p:cNvPr id="130" name="Conector: angular 23"/>
          <p:cNvCxnSpPr>
            <a:stCxn id="129" idx="3"/>
            <a:endCxn id="105" idx="1"/>
          </p:cNvCxnSpPr>
          <p:nvPr/>
        </p:nvCxnSpPr>
        <p:spPr>
          <a:xfrm flipV="1">
            <a:off x="2759040" y="2871360"/>
            <a:ext cx="3378960" cy="1807200"/>
          </a:xfrm>
          <a:prstGeom prst="bentConnector3">
            <a:avLst>
              <a:gd name="adj1" fmla="val 49717"/>
            </a:avLst>
          </a:prstGeom>
          <a:ln w="38100">
            <a:solidFill>
              <a:srgbClr val="0d0d0d"/>
            </a:solidFill>
            <a:round/>
            <a:tailEnd len="med" type="triangle" w="med"/>
          </a:ln>
        </p:spPr>
      </p:cxnSp>
      <p:cxnSp>
        <p:nvCxnSpPr>
          <p:cNvPr id="131" name="Conector: angular 26"/>
          <p:cNvCxnSpPr>
            <a:stCxn id="129" idx="3"/>
            <a:endCxn id="126" idx="1"/>
          </p:cNvCxnSpPr>
          <p:nvPr/>
        </p:nvCxnSpPr>
        <p:spPr>
          <a:xfrm>
            <a:off x="2759040" y="4678200"/>
            <a:ext cx="8730720" cy="2834640"/>
          </a:xfrm>
          <a:prstGeom prst="bentConnector3">
            <a:avLst>
              <a:gd name="adj1" fmla="val 49964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14" name="Pergamino: vertical 15"/>
          <p:cNvSpPr/>
          <p:nvPr/>
        </p:nvSpPr>
        <p:spPr>
          <a:xfrm>
            <a:off x="6772680" y="992160"/>
            <a:ext cx="3269160" cy="302904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generate the base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ergamino: vertical 48"/>
          <p:cNvSpPr/>
          <p:nvPr/>
        </p:nvSpPr>
        <p:spPr>
          <a:xfrm>
            <a:off x="6620040" y="6182640"/>
            <a:ext cx="3420720" cy="313740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improve a specific entity from the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: esquinas redondeadas 350"/>
          <p:cNvSpPr/>
          <p:nvPr/>
        </p:nvSpPr>
        <p:spPr>
          <a:xfrm>
            <a:off x="2620080" y="6117120"/>
            <a:ext cx="16680600" cy="420156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Elipse 27"/>
          <p:cNvSpPr/>
          <p:nvPr/>
        </p:nvSpPr>
        <p:spPr>
          <a:xfrm>
            <a:off x="3033720" y="7260480"/>
            <a:ext cx="2714040" cy="198684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Segment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By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ángulo: esquinas redondeadas 37"/>
          <p:cNvSpPr/>
          <p:nvPr/>
        </p:nvSpPr>
        <p:spPr>
          <a:xfrm>
            <a:off x="6375600" y="7900560"/>
            <a:ext cx="230724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Hexágono 41"/>
          <p:cNvSpPr/>
          <p:nvPr/>
        </p:nvSpPr>
        <p:spPr>
          <a:xfrm>
            <a:off x="9471600" y="7165440"/>
            <a:ext cx="3153240" cy="22251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Semantico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ángulo: esquinas redondeadas 46"/>
          <p:cNvSpPr/>
          <p:nvPr/>
        </p:nvSpPr>
        <p:spPr>
          <a:xfrm>
            <a:off x="13252320" y="7914240"/>
            <a:ext cx="230724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ángulo: esquinas redondeadas 52"/>
          <p:cNvSpPr/>
          <p:nvPr/>
        </p:nvSpPr>
        <p:spPr>
          <a:xfrm>
            <a:off x="18407160" y="4898160"/>
            <a:ext cx="2721240" cy="816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Embeddings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rapecio 55"/>
          <p:cNvSpPr/>
          <p:nvPr/>
        </p:nvSpPr>
        <p:spPr>
          <a:xfrm rot="5400000">
            <a:off x="16136640" y="7034040"/>
            <a:ext cx="2798280" cy="2492280"/>
          </a:xfrm>
          <a:prstGeom prst="trapezoid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Encoder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Conector: angular 104"/>
          <p:cNvCxnSpPr>
            <a:stCxn id="138" idx="0"/>
            <a:endCxn id="137" idx="2"/>
          </p:cNvCxnSpPr>
          <p:nvPr/>
        </p:nvCxnSpPr>
        <p:spPr>
          <a:xfrm flipV="1">
            <a:off x="18781920" y="5715000"/>
            <a:ext cx="986040" cy="25657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0" name="Pergamino: vertical 216"/>
          <p:cNvSpPr/>
          <p:nvPr/>
        </p:nvSpPr>
        <p:spPr>
          <a:xfrm>
            <a:off x="5344920" y="2040120"/>
            <a:ext cx="2713680" cy="251820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Conector recto de flecha 297"/>
          <p:cNvCxnSpPr>
            <a:stCxn id="133" idx="6"/>
            <a:endCxn id="134" idx="1"/>
          </p:cNvCxnSpPr>
          <p:nvPr/>
        </p:nvCxnSpPr>
        <p:spPr>
          <a:xfrm>
            <a:off x="5747760" y="8254080"/>
            <a:ext cx="628200" cy="144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2" name="Conector recto de flecha 306"/>
          <p:cNvCxnSpPr>
            <a:stCxn id="134" idx="3"/>
            <a:endCxn id="135" idx="3"/>
          </p:cNvCxnSpPr>
          <p:nvPr/>
        </p:nvCxnSpPr>
        <p:spPr>
          <a:xfrm>
            <a:off x="8682840" y="8268120"/>
            <a:ext cx="789120" cy="104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3" name="Conector recto de flecha 319"/>
          <p:cNvCxnSpPr>
            <a:stCxn id="135" idx="0"/>
            <a:endCxn id="136" idx="1"/>
          </p:cNvCxnSpPr>
          <p:nvPr/>
        </p:nvCxnSpPr>
        <p:spPr>
          <a:xfrm>
            <a:off x="12624840" y="8278200"/>
            <a:ext cx="627840" cy="39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4" name="Conector recto de flecha 325"/>
          <p:cNvCxnSpPr>
            <a:stCxn id="136" idx="3"/>
            <a:endCxn id="138" idx="2"/>
          </p:cNvCxnSpPr>
          <p:nvPr/>
        </p:nvCxnSpPr>
        <p:spPr>
          <a:xfrm flipV="1">
            <a:off x="15559560" y="8280360"/>
            <a:ext cx="730800" cy="18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5" name="CuadroTexto 354"/>
          <p:cNvSpPr/>
          <p:nvPr/>
        </p:nvSpPr>
        <p:spPr>
          <a:xfrm>
            <a:off x="1406880" y="-183960"/>
            <a:ext cx="3180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SemanticoAI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ector: angular 362"/>
          <p:cNvCxnSpPr>
            <a:stCxn id="140" idx="2"/>
            <a:endCxn id="133" idx="0"/>
          </p:cNvCxnSpPr>
          <p:nvPr/>
        </p:nvCxnSpPr>
        <p:spPr>
          <a:xfrm rot="5400000">
            <a:off x="4195080" y="4754160"/>
            <a:ext cx="2702520" cy="23112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7" name="Cilindro 377"/>
          <p:cNvSpPr/>
          <p:nvPr/>
        </p:nvSpPr>
        <p:spPr>
          <a:xfrm>
            <a:off x="1109520" y="2039760"/>
            <a:ext cx="2283120" cy="251820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Ontologies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DB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Conector recto de flecha 378"/>
          <p:cNvCxnSpPr>
            <a:stCxn id="147" idx="1"/>
            <a:endCxn id="140" idx="1"/>
          </p:cNvCxnSpPr>
          <p:nvPr/>
        </p:nvCxnSpPr>
        <p:spPr>
          <a:xfrm>
            <a:off x="1109520" y="3298680"/>
            <a:ext cx="423576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49" name="Imagen 384" descr="Gráfico, Gráfico de dispers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13020840" y="1462680"/>
            <a:ext cx="5079240" cy="3380040"/>
          </a:xfrm>
          <a:prstGeom prst="rect">
            <a:avLst/>
          </a:prstGeom>
          <a:ln w="0">
            <a:noFill/>
          </a:ln>
        </p:spPr>
      </p:pic>
      <p:cxnSp>
        <p:nvCxnSpPr>
          <p:cNvPr id="150" name="Conector: angular 385"/>
          <p:cNvCxnSpPr>
            <a:stCxn id="137" idx="0"/>
            <a:endCxn id="149" idx="3"/>
          </p:cNvCxnSpPr>
          <p:nvPr/>
        </p:nvCxnSpPr>
        <p:spPr>
          <a:xfrm flipV="1" rot="16200000">
            <a:off x="18061200" y="3191400"/>
            <a:ext cx="1746000" cy="16678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: esquinas redondeadas 200"/>
          <p:cNvSpPr/>
          <p:nvPr/>
        </p:nvSpPr>
        <p:spPr>
          <a:xfrm>
            <a:off x="4266000" y="1581480"/>
            <a:ext cx="12661200" cy="87944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Elipse 3"/>
          <p:cNvSpPr/>
          <p:nvPr/>
        </p:nvSpPr>
        <p:spPr>
          <a:xfrm>
            <a:off x="5439600" y="7870680"/>
            <a:ext cx="2714040" cy="198684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Get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TOP-K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nearest 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ángulo: esquinas redondeadas 5"/>
          <p:cNvSpPr/>
          <p:nvPr/>
        </p:nvSpPr>
        <p:spPr>
          <a:xfrm>
            <a:off x="9582840" y="7438320"/>
            <a:ext cx="230724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1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ángulo: esquinas redondeadas 6"/>
          <p:cNvSpPr/>
          <p:nvPr/>
        </p:nvSpPr>
        <p:spPr>
          <a:xfrm>
            <a:off x="9582840" y="9392040"/>
            <a:ext cx="230724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ángulo: esquinas redondeadas 7"/>
          <p:cNvSpPr/>
          <p:nvPr/>
        </p:nvSpPr>
        <p:spPr>
          <a:xfrm>
            <a:off x="9582840" y="8414640"/>
            <a:ext cx="2307240" cy="735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2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Conector: angular 8"/>
          <p:cNvCxnSpPr>
            <a:stCxn id="152" idx="6"/>
            <a:endCxn id="153" idx="1"/>
          </p:cNvCxnSpPr>
          <p:nvPr/>
        </p:nvCxnSpPr>
        <p:spPr>
          <a:xfrm flipV="1">
            <a:off x="8153640" y="7805880"/>
            <a:ext cx="1429560" cy="1058760"/>
          </a:xfrm>
          <a:prstGeom prst="bentConnector3">
            <a:avLst>
              <a:gd name="adj1" fmla="val 49546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7" name="Conector: angular 9"/>
          <p:cNvCxnSpPr>
            <a:stCxn id="152" idx="6"/>
            <a:endCxn id="155" idx="1"/>
          </p:cNvCxnSpPr>
          <p:nvPr/>
        </p:nvCxnSpPr>
        <p:spPr>
          <a:xfrm flipV="1">
            <a:off x="8153640" y="8782200"/>
            <a:ext cx="1429560" cy="82440"/>
          </a:xfrm>
          <a:prstGeom prst="bentConnector3">
            <a:avLst>
              <a:gd name="adj1" fmla="val 49546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8" name="Conector: angular 10"/>
          <p:cNvCxnSpPr>
            <a:stCxn id="152" idx="6"/>
            <a:endCxn id="154" idx="1"/>
          </p:cNvCxnSpPr>
          <p:nvPr/>
        </p:nvCxnSpPr>
        <p:spPr>
          <a:xfrm>
            <a:off x="8153640" y="8864280"/>
            <a:ext cx="1429560" cy="895680"/>
          </a:xfrm>
          <a:prstGeom prst="bentConnector3">
            <a:avLst>
              <a:gd name="adj1" fmla="val 49546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9" name="CuadroTexto 13"/>
          <p:cNvSpPr/>
          <p:nvPr/>
        </p:nvSpPr>
        <p:spPr>
          <a:xfrm>
            <a:off x="4225320" y="-183960"/>
            <a:ext cx="9439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Retrieval Augmented Generation (RAG)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ángulo: esquinas redondeadas 19"/>
          <p:cNvSpPr/>
          <p:nvPr/>
        </p:nvSpPr>
        <p:spPr>
          <a:xfrm>
            <a:off x="9428400" y="2030400"/>
            <a:ext cx="3276720" cy="86040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ráfico 35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919160" y="1620000"/>
            <a:ext cx="1961280" cy="1740240"/>
          </a:xfrm>
          <a:prstGeom prst="rect">
            <a:avLst/>
          </a:prstGeom>
          <a:ln w="0">
            <a:noFill/>
          </a:ln>
        </p:spPr>
      </p:pic>
      <p:sp>
        <p:nvSpPr>
          <p:cNvPr id="162" name="Rectángulo: esquinas redondeadas 39"/>
          <p:cNvSpPr/>
          <p:nvPr/>
        </p:nvSpPr>
        <p:spPr>
          <a:xfrm>
            <a:off x="5598360" y="2161080"/>
            <a:ext cx="2307240" cy="63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Conector recto de flecha 40"/>
          <p:cNvCxnSpPr>
            <a:stCxn id="162" idx="3"/>
            <a:endCxn id="160" idx="1"/>
          </p:cNvCxnSpPr>
          <p:nvPr/>
        </p:nvCxnSpPr>
        <p:spPr>
          <a:xfrm flipV="1">
            <a:off x="7905600" y="2460600"/>
            <a:ext cx="1523160" cy="176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4" name="Rectángulo: esquinas redondeadas 44"/>
          <p:cNvSpPr/>
          <p:nvPr/>
        </p:nvSpPr>
        <p:spPr>
          <a:xfrm>
            <a:off x="14051160" y="2086560"/>
            <a:ext cx="2491200" cy="74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Conector recto de flecha 45"/>
          <p:cNvCxnSpPr>
            <a:stCxn id="160" idx="3"/>
            <a:endCxn id="164" idx="1"/>
          </p:cNvCxnSpPr>
          <p:nvPr/>
        </p:nvCxnSpPr>
        <p:spPr>
          <a:xfrm flipV="1">
            <a:off x="12705120" y="2460240"/>
            <a:ext cx="13464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66" name="Imagen 50" descr="Gráfico, Gráfico de dispers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12171600" y="3888000"/>
            <a:ext cx="4081320" cy="2715840"/>
          </a:xfrm>
          <a:prstGeom prst="rect">
            <a:avLst/>
          </a:prstGeom>
          <a:ln w="0">
            <a:noFill/>
          </a:ln>
        </p:spPr>
      </p:pic>
      <p:cxnSp>
        <p:nvCxnSpPr>
          <p:cNvPr id="167" name="Conector: angular 51"/>
          <p:cNvCxnSpPr>
            <a:stCxn id="164" idx="2"/>
            <a:endCxn id="166" idx="0"/>
          </p:cNvCxnSpPr>
          <p:nvPr/>
        </p:nvCxnSpPr>
        <p:spPr>
          <a:xfrm rot="5400000">
            <a:off x="14227200" y="2818800"/>
            <a:ext cx="1054440" cy="1085040"/>
          </a:xfrm>
          <a:prstGeom prst="bentConnector3">
            <a:avLst>
              <a:gd name="adj1" fmla="val 50922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8" name="Conector: angular 54"/>
          <p:cNvCxnSpPr>
            <a:stCxn id="166" idx="1"/>
            <a:endCxn id="152" idx="2"/>
          </p:cNvCxnSpPr>
          <p:nvPr/>
        </p:nvCxnSpPr>
        <p:spPr>
          <a:xfrm flipV="1" rot="10800000">
            <a:off x="5439600" y="5245560"/>
            <a:ext cx="6732360" cy="3618720"/>
          </a:xfrm>
          <a:prstGeom prst="bentConnector3">
            <a:avLst>
              <a:gd name="adj1" fmla="val 100101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9" name="Hexágono 77"/>
          <p:cNvSpPr/>
          <p:nvPr/>
        </p:nvSpPr>
        <p:spPr>
          <a:xfrm>
            <a:off x="13725720" y="7767360"/>
            <a:ext cx="2688840" cy="20314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Conector: angular 79"/>
          <p:cNvCxnSpPr>
            <a:stCxn id="153" idx="3"/>
            <a:endCxn id="169" idx="3"/>
          </p:cNvCxnSpPr>
          <p:nvPr/>
        </p:nvCxnSpPr>
        <p:spPr>
          <a:xfrm>
            <a:off x="11890080" y="7805880"/>
            <a:ext cx="1836000" cy="977760"/>
          </a:xfrm>
          <a:prstGeom prst="bentConnector3">
            <a:avLst>
              <a:gd name="adj1" fmla="val 50323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1" name="Conector: angular 80"/>
          <p:cNvCxnSpPr>
            <a:stCxn id="155" idx="3"/>
            <a:endCxn id="169" idx="3"/>
          </p:cNvCxnSpPr>
          <p:nvPr/>
        </p:nvCxnSpPr>
        <p:spPr>
          <a:xfrm>
            <a:off x="11890080" y="8782200"/>
            <a:ext cx="1836000" cy="1440"/>
          </a:xfrm>
          <a:prstGeom prst="bentConnector3">
            <a:avLst>
              <a:gd name="adj1" fmla="val 50323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2" name="Conector: angular 84"/>
          <p:cNvCxnSpPr>
            <a:stCxn id="154" idx="3"/>
            <a:endCxn id="169" idx="3"/>
          </p:cNvCxnSpPr>
          <p:nvPr/>
        </p:nvCxnSpPr>
        <p:spPr>
          <a:xfrm flipV="1">
            <a:off x="11890080" y="8783280"/>
            <a:ext cx="1836000" cy="976680"/>
          </a:xfrm>
          <a:prstGeom prst="bentConnector3">
            <a:avLst>
              <a:gd name="adj1" fmla="val 50323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3" name="Rectángulo: esquinas redondeadas 87"/>
          <p:cNvSpPr/>
          <p:nvPr/>
        </p:nvSpPr>
        <p:spPr>
          <a:xfrm>
            <a:off x="17600040" y="8222400"/>
            <a:ext cx="2307240" cy="1167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Suggested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Conector recto de flecha 89"/>
          <p:cNvCxnSpPr>
            <a:stCxn id="169" idx="0"/>
            <a:endCxn id="173" idx="1"/>
          </p:cNvCxnSpPr>
          <p:nvPr/>
        </p:nvCxnSpPr>
        <p:spPr>
          <a:xfrm>
            <a:off x="16414560" y="8783280"/>
            <a:ext cx="1185840" cy="230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5" name="Conector recto de flecha 157"/>
          <p:cNvCxnSpPr>
            <a:stCxn id="161" idx="3"/>
            <a:endCxn id="162" idx="1"/>
          </p:cNvCxnSpPr>
          <p:nvPr/>
        </p:nvCxnSpPr>
        <p:spPr>
          <a:xfrm flipV="1">
            <a:off x="3880440" y="2477880"/>
            <a:ext cx="1718280" cy="126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n 3" descr=""/>
          <p:cNvPicPr/>
          <p:nvPr/>
        </p:nvPicPr>
        <p:blipFill>
          <a:blip r:embed="rId1"/>
          <a:stretch/>
        </p:blipFill>
        <p:spPr>
          <a:xfrm>
            <a:off x="1000080" y="1494720"/>
            <a:ext cx="19631520" cy="8891280"/>
          </a:xfrm>
          <a:prstGeom prst="rect">
            <a:avLst/>
          </a:prstGeom>
          <a:ln w="0">
            <a:noFill/>
          </a:ln>
        </p:spPr>
      </p:pic>
      <p:sp>
        <p:nvSpPr>
          <p:cNvPr id="177" name="CuadroTexto 4"/>
          <p:cNvSpPr/>
          <p:nvPr/>
        </p:nvSpPr>
        <p:spPr>
          <a:xfrm>
            <a:off x="1801440" y="-183960"/>
            <a:ext cx="4088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- GUI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adroTexto 2"/>
          <p:cNvSpPr/>
          <p:nvPr/>
        </p:nvSpPr>
        <p:spPr>
          <a:xfrm>
            <a:off x="2398680" y="-183960"/>
            <a:ext cx="542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adroTexto 3"/>
          <p:cNvSpPr/>
          <p:nvPr/>
        </p:nvSpPr>
        <p:spPr>
          <a:xfrm>
            <a:off x="393120" y="1427760"/>
            <a:ext cx="21240720" cy="47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BigBasket products dataset: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was performed with the previous ontogenix versión 0.1.3.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has been performed with the current ontogenix versión 0.1.4.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1. Annotations: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minimal annotations, primarily focusing on defining the structure.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richer annotations, including comments, labels, descriptions, and alternative labels. This provides more context and clarity about the ontology's elements.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2. Restrictions: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have cardinality restrictions on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Introduces cardinality restrictions on properties, ensuring that certain properties have specific numbers of values. For example, the sales_product class has a cardinality restriction of 1 for the BrandName property.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3. Equivalence: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define equivalent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Defines equivalent properties, linking the ontology's properties to those from the </a:t>
            </a:r>
            <a:r>
              <a:rPr b="0" lang="es-ES" sz="1600" spc="-1" strike="noStrike" u="sng">
                <a:solidFill>
                  <a:srgbClr val="0563c1"/>
                </a:solidFill>
                <a:uFillTx/>
                <a:latin typeface="Calibri"/>
                <a:ea typeface="Times New Roman"/>
                <a:hlinkClick r:id="rId1"/>
              </a:rPr>
              <a:t>schema.org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vocabulary. This enhances interoperability and understanding.</a:t>
            </a: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adroTexto 2"/>
          <p:cNvSpPr/>
          <p:nvPr/>
        </p:nvSpPr>
        <p:spPr>
          <a:xfrm>
            <a:off x="2398680" y="-183960"/>
            <a:ext cx="542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adroTexto 3"/>
          <p:cNvSpPr/>
          <p:nvPr/>
        </p:nvSpPr>
        <p:spPr>
          <a:xfrm>
            <a:off x="393120" y="1162440"/>
            <a:ext cx="21240720" cy="47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4. Metadata: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Lacks metadata about the ontology's creation and modification.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metadata, such as creator and modification date, providing more information about the ontology's development and updates.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5. Granularity: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a more general structure with broader classes and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Offers a more granular approach, with detailed classes and properties, and introduces more specific restrictions.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Conclusion: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1 seems to be a more basic representation, focusing primarily on the structure without much emphasis on annotations, restrictions, or metadata.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2 appears to be more refined and detailed. The human touch is evident in the richer annotations, clearer definitions, and the introduction of cardinality restrictions and equivalent properties.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In summary, while both ontologies represent the same structured data, the second ontology provides a more comprehensive, detailed, and user-friendly representation.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ángulo: esquinas redondeadas 212"/>
          <p:cNvSpPr/>
          <p:nvPr/>
        </p:nvSpPr>
        <p:spPr>
          <a:xfrm>
            <a:off x="7552440" y="5326200"/>
            <a:ext cx="8720640" cy="487404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ángulo: esquinas redondeadas 304"/>
          <p:cNvSpPr/>
          <p:nvPr/>
        </p:nvSpPr>
        <p:spPr>
          <a:xfrm>
            <a:off x="4769280" y="4357080"/>
            <a:ext cx="2782080" cy="86328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Conector: angular 322"/>
          <p:cNvCxnSpPr>
            <a:stCxn id="183" idx="3"/>
            <a:endCxn id="185" idx="1"/>
          </p:cNvCxnSpPr>
          <p:nvPr/>
        </p:nvCxnSpPr>
        <p:spPr>
          <a:xfrm flipV="1">
            <a:off x="7551360" y="2307600"/>
            <a:ext cx="4829400" cy="2481480"/>
          </a:xfrm>
          <a:prstGeom prst="bentConnector3">
            <a:avLst>
              <a:gd name="adj1" fmla="val 73236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6" name="Rectángulo: esquinas redondeadas 303"/>
          <p:cNvSpPr/>
          <p:nvPr/>
        </p:nvSpPr>
        <p:spPr>
          <a:xfrm>
            <a:off x="7906320" y="5595120"/>
            <a:ext cx="2908800" cy="107172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Conector: angular 30"/>
          <p:cNvCxnSpPr>
            <a:endCxn id="183" idx="1"/>
          </p:cNvCxnSpPr>
          <p:nvPr/>
        </p:nvCxnSpPr>
        <p:spPr>
          <a:xfrm>
            <a:off x="2039400" y="3976200"/>
            <a:ext cx="2730240" cy="812880"/>
          </a:xfrm>
          <a:prstGeom prst="bentConnector3">
            <a:avLst>
              <a:gd name="adj1" fmla="val 46643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6440" y="574560"/>
            <a:ext cx="18658800" cy="20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tángulo: esquinas redondeadas 5"/>
          <p:cNvSpPr/>
          <p:nvPr/>
        </p:nvSpPr>
        <p:spPr>
          <a:xfrm>
            <a:off x="4991760" y="5594760"/>
            <a:ext cx="1842120" cy="10717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ángulo: esquinas redondeadas 9"/>
          <p:cNvSpPr/>
          <p:nvPr/>
        </p:nvSpPr>
        <p:spPr>
          <a:xfrm>
            <a:off x="12233880" y="3659400"/>
            <a:ext cx="25376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3395880" y="7570800"/>
            <a:ext cx="1961280" cy="1740240"/>
          </a:xfrm>
          <a:prstGeom prst="rect">
            <a:avLst/>
          </a:prstGeom>
          <a:ln w="0">
            <a:noFill/>
          </a:ln>
        </p:spPr>
      </p:pic>
      <p:sp>
        <p:nvSpPr>
          <p:cNvPr id="192" name="CuadroTexto 21"/>
          <p:cNvSpPr/>
          <p:nvPr/>
        </p:nvSpPr>
        <p:spPr>
          <a:xfrm>
            <a:off x="1286640" y="-183960"/>
            <a:ext cx="2706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OVERVIEW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Conector: angular 28"/>
          <p:cNvCxnSpPr>
            <a:stCxn id="191" idx="0"/>
            <a:endCxn id="189" idx="1"/>
          </p:cNvCxnSpPr>
          <p:nvPr/>
        </p:nvCxnSpPr>
        <p:spPr>
          <a:xfrm flipH="1" flipV="1" rot="5400000">
            <a:off x="3963600" y="6543000"/>
            <a:ext cx="1440720" cy="6156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94" name="Conector: angular 40"/>
          <p:cNvCxnSpPr>
            <a:stCxn id="183" idx="3"/>
            <a:endCxn id="186" idx="0"/>
          </p:cNvCxnSpPr>
          <p:nvPr/>
        </p:nvCxnSpPr>
        <p:spPr>
          <a:xfrm>
            <a:off x="7551360" y="4788720"/>
            <a:ext cx="1809720" cy="80676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5" name="Conector recto de flecha 283"/>
          <p:cNvCxnSpPr>
            <a:stCxn id="186" idx="3"/>
            <a:endCxn id="196" idx="1"/>
          </p:cNvCxnSpPr>
          <p:nvPr/>
        </p:nvCxnSpPr>
        <p:spPr>
          <a:xfrm>
            <a:off x="10815120" y="6130800"/>
            <a:ext cx="2021040" cy="496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7" name="Conector recto de flecha 285"/>
          <p:cNvCxnSpPr>
            <a:stCxn id="186" idx="3"/>
            <a:endCxn id="190" idx="1"/>
          </p:cNvCxnSpPr>
          <p:nvPr/>
        </p:nvCxnSpPr>
        <p:spPr>
          <a:xfrm flipV="1">
            <a:off x="10815120" y="4195440"/>
            <a:ext cx="1419120" cy="1935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8" name="Conector recto de flecha 305"/>
          <p:cNvCxnSpPr>
            <a:stCxn id="185" idx="3"/>
            <a:endCxn id="199" idx="1"/>
          </p:cNvCxnSpPr>
          <p:nvPr/>
        </p:nvCxnSpPr>
        <p:spPr>
          <a:xfrm flipV="1">
            <a:off x="13962960" y="2307240"/>
            <a:ext cx="152892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5" name="Rectángulo: esquinas redondeadas 309"/>
          <p:cNvSpPr/>
          <p:nvPr/>
        </p:nvSpPr>
        <p:spPr>
          <a:xfrm>
            <a:off x="12380400" y="1919160"/>
            <a:ext cx="1582560" cy="77688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Conector: angular 311"/>
          <p:cNvCxnSpPr>
            <a:stCxn id="190" idx="0"/>
            <a:endCxn id="185" idx="2"/>
          </p:cNvCxnSpPr>
          <p:nvPr/>
        </p:nvCxnSpPr>
        <p:spPr>
          <a:xfrm flipV="1" rot="16200000">
            <a:off x="12855240" y="3012120"/>
            <a:ext cx="963720" cy="331200"/>
          </a:xfrm>
          <a:prstGeom prst="bentConnector3">
            <a:avLst>
              <a:gd name="adj1" fmla="val 7585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99" name="Rectángulo: esquinas redondeadas 314"/>
          <p:cNvSpPr/>
          <p:nvPr/>
        </p:nvSpPr>
        <p:spPr>
          <a:xfrm>
            <a:off x="15491520" y="1771200"/>
            <a:ext cx="2307240" cy="1072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ángulo: esquinas redondeadas 8"/>
          <p:cNvSpPr/>
          <p:nvPr/>
        </p:nvSpPr>
        <p:spPr>
          <a:xfrm>
            <a:off x="12835800" y="564408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ángulo: esquinas redondeadas 123"/>
          <p:cNvSpPr/>
          <p:nvPr/>
        </p:nvSpPr>
        <p:spPr>
          <a:xfrm>
            <a:off x="12140640" y="8888040"/>
            <a:ext cx="3646440" cy="8485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Conector recto de flecha 205"/>
          <p:cNvCxnSpPr>
            <a:stCxn id="189" idx="3"/>
            <a:endCxn id="186" idx="1"/>
          </p:cNvCxnSpPr>
          <p:nvPr/>
        </p:nvCxnSpPr>
        <p:spPr>
          <a:xfrm>
            <a:off x="6833880" y="6130440"/>
            <a:ext cx="10728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3" name="Conector recto de flecha 206"/>
          <p:cNvCxnSpPr>
            <a:stCxn id="196" idx="2"/>
            <a:endCxn id="201" idx="0"/>
          </p:cNvCxnSpPr>
          <p:nvPr/>
        </p:nvCxnSpPr>
        <p:spPr>
          <a:xfrm flipH="1">
            <a:off x="13963680" y="6716160"/>
            <a:ext cx="25920" cy="21722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4" name="Conector: angular 209"/>
          <p:cNvCxnSpPr>
            <a:stCxn id="201" idx="1"/>
            <a:endCxn id="186" idx="2"/>
          </p:cNvCxnSpPr>
          <p:nvPr/>
        </p:nvCxnSpPr>
        <p:spPr>
          <a:xfrm rot="10800000">
            <a:off x="9360720" y="6666840"/>
            <a:ext cx="2780280" cy="26456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5" name="Rectángulo: esquinas redondeadas 250"/>
          <p:cNvSpPr/>
          <p:nvPr/>
        </p:nvSpPr>
        <p:spPr>
          <a:xfrm>
            <a:off x="17801280" y="5647320"/>
            <a:ext cx="2307240" cy="1072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Conector recto de flecha 251"/>
          <p:cNvCxnSpPr>
            <a:stCxn id="196" idx="3"/>
            <a:endCxn id="205" idx="1"/>
          </p:cNvCxnSpPr>
          <p:nvPr/>
        </p:nvCxnSpPr>
        <p:spPr>
          <a:xfrm>
            <a:off x="15143040" y="6180120"/>
            <a:ext cx="2658600" cy="36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7" name="Rectángulo: esquinas redondeadas 2"/>
          <p:cNvSpPr/>
          <p:nvPr/>
        </p:nvSpPr>
        <p:spPr>
          <a:xfrm>
            <a:off x="812160" y="984240"/>
            <a:ext cx="20416680" cy="9533160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SOLVED: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1-OntoBuilder generates RDF/XML coherent to the provided task with the support of the PlanSage context generator.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2-OntoMapper generates valid RML content validated by the KGEN with the use of morph-KG.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3-Testing using toy Kaggle datasets has been performed.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4-OntoBuilder now generates entity suggestions based on task descriptions to improve entity semantics.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5-SemanticoAI enhances entity descriptions for more accurate embedding space generation.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TODO: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1-Retrieval Augmented Generation (RAG) strategy still under development.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GITHUB: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1-Main branch updated to latest OntoGenix v-0.1.4.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2-Docker file created.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3-README updated.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4-Testing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5-GUI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PAPER: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1-Overleaf project created and tasks assigned. ONPROGRESS.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11333</TotalTime>
  <Application>LibreOffice/7.4.7.2$Linux_X86_64 LibreOffice_project/40$Build-2</Application>
  <AppVersion>15.0000</AppVersion>
  <Words>639</Words>
  <Paragraphs>119</Paragraphs>
  <Company>BASF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2023-07-27T08:04:03Z</dcterms:created>
  <dc:creator>mikel.val-calvo@partners.basf.com</dc:creator>
  <dc:description/>
  <dc:language>es-ES</dc:language>
  <cp:lastModifiedBy/>
  <dcterms:modified xsi:type="dcterms:W3CDTF">2023-11-16T15:32:41Z</dcterms:modified>
  <cp:revision>10</cp:revision>
  <dc:subject/>
  <dc:title>ONTOGENIX v-0.1.0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ActionId">
    <vt:lpwstr>e24c54ac-30f8-4d14-9bcb-d5270c44cde8</vt:lpwstr>
  </property>
  <property fmtid="{D5CDD505-2E9C-101B-9397-08002B2CF9AE}" pid="3" name="MSIP_Label_06530cf4-8573-4c29-a912-bbcdac835909_ContentBits">
    <vt:lpwstr>2</vt:lpwstr>
  </property>
  <property fmtid="{D5CDD505-2E9C-101B-9397-08002B2CF9AE}" pid="4" name="MSIP_Label_06530cf4-8573-4c29-a912-bbcdac835909_Enabled">
    <vt:lpwstr>true</vt:lpwstr>
  </property>
  <property fmtid="{D5CDD505-2E9C-101B-9397-08002B2CF9AE}" pid="5" name="MSIP_Label_06530cf4-8573-4c29-a912-bbcdac835909_Method">
    <vt:lpwstr>Privileged</vt:lpwstr>
  </property>
  <property fmtid="{D5CDD505-2E9C-101B-9397-08002B2CF9AE}" pid="6" name="MSIP_Label_06530cf4-8573-4c29-a912-bbcdac835909_Name">
    <vt:lpwstr>06530cf4-8573-4c29-a912-bbcdac835909</vt:lpwstr>
  </property>
  <property fmtid="{D5CDD505-2E9C-101B-9397-08002B2CF9AE}" pid="7" name="MSIP_Label_06530cf4-8573-4c29-a912-bbcdac835909_SetDate">
    <vt:lpwstr>2023-10-03T09:16:26Z</vt:lpwstr>
  </property>
  <property fmtid="{D5CDD505-2E9C-101B-9397-08002B2CF9AE}" pid="8" name="MSIP_Label_06530cf4-8573-4c29-a912-bbcdac835909_SiteId">
    <vt:lpwstr>ecaa386b-c8df-4ce0-ad01-740cbdb5ba55</vt:lpwstr>
  </property>
  <property fmtid="{D5CDD505-2E9C-101B-9397-08002B2CF9AE}" pid="9" name="PresentationFormat">
    <vt:lpwstr>Personalizado</vt:lpwstr>
  </property>
  <property fmtid="{D5CDD505-2E9C-101B-9397-08002B2CF9AE}" pid="10" name="Slides">
    <vt:i4>9</vt:i4>
  </property>
</Properties>
</file>