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5" r:id="rId5"/>
    <p:sldId id="276" r:id="rId6"/>
    <p:sldId id="278" r:id="rId7"/>
    <p:sldId id="279" r:id="rId8"/>
    <p:sldId id="280" r:id="rId9"/>
    <p:sldId id="277" r:id="rId10"/>
  </p:sldIdLst>
  <p:sldSz cx="10080625" cy="5670550"/>
  <p:notesSz cx="7559675" cy="10691813"/>
  <p:defaultTextStyle>
    <a:defPPr>
      <a:defRPr lang="es-ES"/>
    </a:defPPr>
    <a:lvl1pPr marL="0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8013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6026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4039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2052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90065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8078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6091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4104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3CA"/>
    <a:srgbClr val="EC9BA4"/>
    <a:srgbClr val="FFD7D7"/>
    <a:srgbClr val="FFCCFF"/>
    <a:srgbClr val="9D6CDE"/>
    <a:srgbClr val="A6B828"/>
    <a:srgbClr val="FFFFFF"/>
    <a:srgbClr val="A6B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CE498-436C-452E-8F35-31F940273654}" v="147" dt="2023-10-04T13:08:39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255" autoAdjust="0"/>
  </p:normalViewPr>
  <p:slideViewPr>
    <p:cSldViewPr snapToGrid="0">
      <p:cViewPr varScale="1">
        <p:scale>
          <a:sx n="69" d="100"/>
          <a:sy n="69" d="100"/>
        </p:scale>
        <p:origin x="99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l Val Calvo" userId="fe91f099-abc8-4cd4-aa91-cb0b8d6e5228" providerId="ADAL" clId="{E0FCE498-436C-452E-8F35-31F940273654}"/>
    <pc:docChg chg="undo custSel mod addSld delSld modSld sldOrd">
      <pc:chgData name="Mikel Val Calvo" userId="fe91f099-abc8-4cd4-aa91-cb0b8d6e5228" providerId="ADAL" clId="{E0FCE498-436C-452E-8F35-31F940273654}" dt="2023-10-04T13:31:06.486" v="5721" actId="47"/>
      <pc:docMkLst>
        <pc:docMk/>
      </pc:docMkLst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198092730" sldId="256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1053164907" sldId="257"/>
        </pc:sldMkLst>
      </pc:sldChg>
      <pc:sldChg chg="modSp del mod">
        <pc:chgData name="Mikel Val Calvo" userId="fe91f099-abc8-4cd4-aa91-cb0b8d6e5228" providerId="ADAL" clId="{E0FCE498-436C-452E-8F35-31F940273654}" dt="2023-10-04T13:31:06.486" v="5721" actId="47"/>
        <pc:sldMkLst>
          <pc:docMk/>
          <pc:sldMk cId="1560773898" sldId="258"/>
        </pc:sldMkLst>
        <pc:picChg chg="mod">
          <ac:chgData name="Mikel Val Calvo" userId="fe91f099-abc8-4cd4-aa91-cb0b8d6e5228" providerId="ADAL" clId="{E0FCE498-436C-452E-8F35-31F940273654}" dt="2023-10-03T09:22:50.285" v="9" actId="1076"/>
          <ac:picMkLst>
            <pc:docMk/>
            <pc:sldMk cId="1560773898" sldId="258"/>
            <ac:picMk id="3" creationId="{7EB3EA63-2B9C-9854-0E30-A94388AB3BF9}"/>
          </ac:picMkLst>
        </pc:picChg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3093089410" sldId="259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3732485218" sldId="260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2633254910" sldId="261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513818978" sldId="262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2044003407" sldId="263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880659141" sldId="264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193371004" sldId="265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802267942" sldId="266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2751211783" sldId="267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3687763714" sldId="268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2387523247" sldId="269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3919788202" sldId="270"/>
        </pc:sldMkLst>
      </pc:sldChg>
      <pc:sldChg chg="del">
        <pc:chgData name="Mikel Val Calvo" userId="fe91f099-abc8-4cd4-aa91-cb0b8d6e5228" providerId="ADAL" clId="{E0FCE498-436C-452E-8F35-31F940273654}" dt="2023-10-04T13:31:06.486" v="5721" actId="47"/>
        <pc:sldMkLst>
          <pc:docMk/>
          <pc:sldMk cId="1621211593" sldId="271"/>
        </pc:sldMkLst>
      </pc:sldChg>
      <pc:sldChg chg="add del setBg">
        <pc:chgData name="Mikel Val Calvo" userId="fe91f099-abc8-4cd4-aa91-cb0b8d6e5228" providerId="ADAL" clId="{E0FCE498-436C-452E-8F35-31F940273654}" dt="2023-10-03T09:10:48.536" v="1"/>
        <pc:sldMkLst>
          <pc:docMk/>
          <pc:sldMk cId="888148507" sldId="272"/>
        </pc:sldMkLst>
      </pc:sldChg>
      <pc:sldChg chg="addSp delSp modSp add mod setBg">
        <pc:chgData name="Mikel Val Calvo" userId="fe91f099-abc8-4cd4-aa91-cb0b8d6e5228" providerId="ADAL" clId="{E0FCE498-436C-452E-8F35-31F940273654}" dt="2023-10-03T15:35:08.980" v="3254" actId="20577"/>
        <pc:sldMkLst>
          <pc:docMk/>
          <pc:sldMk cId="3308010590" sldId="272"/>
        </pc:sldMkLst>
        <pc:spChg chg="add del mod">
          <ac:chgData name="Mikel Val Calvo" userId="fe91f099-abc8-4cd4-aa91-cb0b8d6e5228" providerId="ADAL" clId="{E0FCE498-436C-452E-8F35-31F940273654}" dt="2023-10-03T09:26:14.913" v="17" actId="478"/>
          <ac:spMkLst>
            <pc:docMk/>
            <pc:sldMk cId="3308010590" sldId="272"/>
            <ac:spMk id="4" creationId="{50708101-388E-AF68-670B-DEFB22B7B0B8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5" creationId="{B442573B-FFDF-EA1E-E902-B72351983AA4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6" creationId="{2101B30B-7EAE-DB5E-F75D-6E9805D176DB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7" creationId="{C01534F6-1894-711C-49E9-388B83900036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8" creationId="{A2DC97DE-BA80-42CB-4B23-787C73CF4F37}"/>
          </ac:spMkLst>
        </pc:spChg>
        <pc:spChg chg="add mod ord">
          <ac:chgData name="Mikel Val Calvo" userId="fe91f099-abc8-4cd4-aa91-cb0b8d6e5228" providerId="ADAL" clId="{E0FCE498-436C-452E-8F35-31F940273654}" dt="2023-10-03T15:35:08.980" v="3254" actId="20577"/>
          <ac:spMkLst>
            <pc:docMk/>
            <pc:sldMk cId="3308010590" sldId="272"/>
            <ac:spMk id="9" creationId="{B72E7B36-AE58-DFBD-E08D-C9C9A9C28D65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10" creationId="{5D429C07-02E3-C734-00B4-337C37DA99C0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11" creationId="{4CBF5AAD-907D-0A34-D388-A8806FF15BE4}"/>
          </ac:spMkLst>
        </pc:spChg>
        <pc:spChg chg="add del mod">
          <ac:chgData name="Mikel Val Calvo" userId="fe91f099-abc8-4cd4-aa91-cb0b8d6e5228" providerId="ADAL" clId="{E0FCE498-436C-452E-8F35-31F940273654}" dt="2023-10-03T10:24:50.337" v="493" actId="478"/>
          <ac:spMkLst>
            <pc:docMk/>
            <pc:sldMk cId="3308010590" sldId="272"/>
            <ac:spMk id="12" creationId="{33B55C6F-1972-5EA2-3CFE-0E1C253CF11C}"/>
          </ac:spMkLst>
        </pc:spChg>
        <pc:spChg chg="add del mod">
          <ac:chgData name="Mikel Val Calvo" userId="fe91f099-abc8-4cd4-aa91-cb0b8d6e5228" providerId="ADAL" clId="{E0FCE498-436C-452E-8F35-31F940273654}" dt="2023-10-03T10:24:51.228" v="494" actId="478"/>
          <ac:spMkLst>
            <pc:docMk/>
            <pc:sldMk cId="3308010590" sldId="272"/>
            <ac:spMk id="13" creationId="{7E3F4A9A-269E-57F8-F1CB-D4F9CDC251A2}"/>
          </ac:spMkLst>
        </pc:spChg>
        <pc:spChg chg="add del mod">
          <ac:chgData name="Mikel Val Calvo" userId="fe91f099-abc8-4cd4-aa91-cb0b8d6e5228" providerId="ADAL" clId="{E0FCE498-436C-452E-8F35-31F940273654}" dt="2023-10-03T10:08:37.283" v="238" actId="478"/>
          <ac:spMkLst>
            <pc:docMk/>
            <pc:sldMk cId="3308010590" sldId="272"/>
            <ac:spMk id="14" creationId="{39D1C586-EDD7-53C8-5DDA-AC6BF0154461}"/>
          </ac:spMkLst>
        </pc:spChg>
        <pc:spChg chg="add del mod">
          <ac:chgData name="Mikel Val Calvo" userId="fe91f099-abc8-4cd4-aa91-cb0b8d6e5228" providerId="ADAL" clId="{E0FCE498-436C-452E-8F35-31F940273654}" dt="2023-10-03T10:08:42.409" v="241" actId="478"/>
          <ac:spMkLst>
            <pc:docMk/>
            <pc:sldMk cId="3308010590" sldId="272"/>
            <ac:spMk id="15" creationId="{5BB14939-15C7-AD12-4979-C90FFAF5EA5F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18" creationId="{6BBB0CAB-4CF9-13C7-E8E5-45114C30188A}"/>
          </ac:spMkLst>
        </pc:spChg>
        <pc:spChg chg="add del mod">
          <ac:chgData name="Mikel Val Calvo" userId="fe91f099-abc8-4cd4-aa91-cb0b8d6e5228" providerId="ADAL" clId="{E0FCE498-436C-452E-8F35-31F940273654}" dt="2023-10-03T10:08:41.624" v="240" actId="478"/>
          <ac:spMkLst>
            <pc:docMk/>
            <pc:sldMk cId="3308010590" sldId="272"/>
            <ac:spMk id="19" creationId="{132DEECD-2844-00EA-17C5-63C1167F2E01}"/>
          </ac:spMkLst>
        </pc:spChg>
        <pc:spChg chg="add mod">
          <ac:chgData name="Mikel Val Calvo" userId="fe91f099-abc8-4cd4-aa91-cb0b8d6e5228" providerId="ADAL" clId="{E0FCE498-436C-452E-8F35-31F940273654}" dt="2023-10-03T11:46:40.221" v="1405" actId="1035"/>
          <ac:spMkLst>
            <pc:docMk/>
            <pc:sldMk cId="3308010590" sldId="272"/>
            <ac:spMk id="22" creationId="{8DCFE16F-5862-AC02-EC61-8ABB82137704}"/>
          </ac:spMkLst>
        </pc:spChg>
        <pc:spChg chg="add del mod">
          <ac:chgData name="Mikel Val Calvo" userId="fe91f099-abc8-4cd4-aa91-cb0b8d6e5228" providerId="ADAL" clId="{E0FCE498-436C-452E-8F35-31F940273654}" dt="2023-10-03T10:24:54.367" v="496"/>
          <ac:spMkLst>
            <pc:docMk/>
            <pc:sldMk cId="3308010590" sldId="272"/>
            <ac:spMk id="248" creationId="{74AA7A51-7E7F-2358-6803-E321646D1379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249" creationId="{70C8D8FD-EF9C-5493-19C3-E994FE1BB569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250" creationId="{A6C8E0A6-56E5-82E4-610F-C6FB5B85324E}"/>
          </ac:spMkLst>
        </pc:spChg>
        <pc:spChg chg="add mod or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04" creationId="{DEBB2D43-A1A8-20E1-0E69-0FCB08DE496C}"/>
          </ac:spMkLst>
        </pc:spChg>
        <pc:spChg chg="add mod or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05" creationId="{DB78DD2F-2CB3-C40D-4B1D-8C0CEC5D7324}"/>
          </ac:spMkLst>
        </pc:spChg>
        <pc:spChg chg="add del mod">
          <ac:chgData name="Mikel Val Calvo" userId="fe91f099-abc8-4cd4-aa91-cb0b8d6e5228" providerId="ADAL" clId="{E0FCE498-436C-452E-8F35-31F940273654}" dt="2023-10-03T10:40:25.047" v="693" actId="478"/>
          <ac:spMkLst>
            <pc:docMk/>
            <pc:sldMk cId="3308010590" sldId="272"/>
            <ac:spMk id="309" creationId="{0F64F40A-E542-0949-DD84-824056E5DF60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10" creationId="{7C060850-68A8-C981-2931-8B23E2B9BB4F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15" creationId="{5EF32C29-70EE-C8E2-88D7-858A8CA15519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52" creationId="{F5E984E5-7A8E-0768-E425-13BF3D0641C0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53" creationId="{3F1C2D7C-979D-2CA8-F759-73D3F8D667B5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54" creationId="{4D99B38C-151A-6E85-B6C2-3A9EA51B9606}"/>
          </ac:spMkLst>
        </pc:spChg>
        <pc:spChg chg="add mod">
          <ac:chgData name="Mikel Val Calvo" userId="fe91f099-abc8-4cd4-aa91-cb0b8d6e5228" providerId="ADAL" clId="{E0FCE498-436C-452E-8F35-31F940273654}" dt="2023-10-03T11:46:32.012" v="1401" actId="1036"/>
          <ac:spMkLst>
            <pc:docMk/>
            <pc:sldMk cId="3308010590" sldId="272"/>
            <ac:spMk id="381" creationId="{8F8CCA0C-1702-94E3-AEAD-BAB3C961A504}"/>
          </ac:spMkLst>
        </pc:spChg>
        <pc:picChg chg="del mod">
          <ac:chgData name="Mikel Val Calvo" userId="fe91f099-abc8-4cd4-aa91-cb0b8d6e5228" providerId="ADAL" clId="{E0FCE498-436C-452E-8F35-31F940273654}" dt="2023-10-03T10:15:20.667" v="347" actId="478"/>
          <ac:picMkLst>
            <pc:docMk/>
            <pc:sldMk cId="3308010590" sldId="272"/>
            <ac:picMk id="3" creationId="{E6F6715B-BAFB-7CEE-9339-49D16004784D}"/>
          </ac:picMkLst>
        </pc:picChg>
        <pc:picChg chg="add del mod">
          <ac:chgData name="Mikel Val Calvo" userId="fe91f099-abc8-4cd4-aa91-cb0b8d6e5228" providerId="ADAL" clId="{E0FCE498-436C-452E-8F35-31F940273654}" dt="2023-10-03T10:08:44.346" v="242" actId="478"/>
          <ac:picMkLst>
            <pc:docMk/>
            <pc:sldMk cId="3308010590" sldId="272"/>
            <ac:picMk id="17" creationId="{3C5CBC64-6C28-BFA6-7053-177A93F275CF}"/>
          </ac:picMkLst>
        </pc:picChg>
        <pc:picChg chg="add mod">
          <ac:chgData name="Mikel Val Calvo" userId="fe91f099-abc8-4cd4-aa91-cb0b8d6e5228" providerId="ADAL" clId="{E0FCE498-436C-452E-8F35-31F940273654}" dt="2023-10-03T11:46:32.012" v="1401" actId="1036"/>
          <ac:picMkLst>
            <pc:docMk/>
            <pc:sldMk cId="3308010590" sldId="272"/>
            <ac:picMk id="21" creationId="{5E9BD65F-C739-DA04-EB2E-B0667667D16C}"/>
          </ac:picMkLst>
        </pc:picChg>
        <pc:cxnChg chg="add del mod">
          <ac:chgData name="Mikel Val Calvo" userId="fe91f099-abc8-4cd4-aa91-cb0b8d6e5228" providerId="ADAL" clId="{E0FCE498-436C-452E-8F35-31F940273654}" dt="2023-10-03T10:10:57.758" v="311" actId="11529"/>
          <ac:cxnSpMkLst>
            <pc:docMk/>
            <pc:sldMk cId="3308010590" sldId="272"/>
            <ac:cxnSpMk id="24" creationId="{DA73AB1F-4D0D-ED72-C651-C59AF28FD1BD}"/>
          </ac:cxnSpMkLst>
        </pc:cxnChg>
        <pc:cxnChg chg="add del mod">
          <ac:chgData name="Mikel Val Calvo" userId="fe91f099-abc8-4cd4-aa91-cb0b8d6e5228" providerId="ADAL" clId="{E0FCE498-436C-452E-8F35-31F940273654}" dt="2023-10-03T10:11:08.867" v="313" actId="11529"/>
          <ac:cxnSpMkLst>
            <pc:docMk/>
            <pc:sldMk cId="3308010590" sldId="272"/>
            <ac:cxnSpMk id="27" creationId="{F6B9B583-AF18-1E90-6CB8-0A13E6B1D594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29" creationId="{82FD4420-C7D4-8553-6D7F-1B90C7425DDB}"/>
          </ac:cxnSpMkLst>
        </pc:cxnChg>
        <pc:cxnChg chg="add mod or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1" creationId="{D74335EB-BE87-2E75-D723-684F1C549C71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3" creationId="{2090462E-3691-D3C6-9F31-26E5FB91616C}"/>
          </ac:cxnSpMkLst>
        </pc:cxnChg>
        <pc:cxnChg chg="add del mod">
          <ac:chgData name="Mikel Val Calvo" userId="fe91f099-abc8-4cd4-aa91-cb0b8d6e5228" providerId="ADAL" clId="{E0FCE498-436C-452E-8F35-31F940273654}" dt="2023-10-03T10:16:08.340" v="361" actId="478"/>
          <ac:cxnSpMkLst>
            <pc:docMk/>
            <pc:sldMk cId="3308010590" sldId="272"/>
            <ac:cxnSpMk id="37" creationId="{14EF67C9-DF9B-05CE-58D0-5CD375E88730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9" creationId="{9C66593E-6D66-20CC-A91B-E35D1C809262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41" creationId="{B3E83C4B-51E5-2485-169E-EE2705157EB1}"/>
          </ac:cxnSpMkLst>
        </pc:cxnChg>
        <pc:cxnChg chg="add del mod">
          <ac:chgData name="Mikel Val Calvo" userId="fe91f099-abc8-4cd4-aa91-cb0b8d6e5228" providerId="ADAL" clId="{E0FCE498-436C-452E-8F35-31F940273654}" dt="2023-10-03T10:21:02.973" v="456" actId="478"/>
          <ac:cxnSpMkLst>
            <pc:docMk/>
            <pc:sldMk cId="3308010590" sldId="272"/>
            <ac:cxnSpMk id="48" creationId="{2D1B5671-DD5A-C2DC-2A91-8378D61C7486}"/>
          </ac:cxnSpMkLst>
        </pc:cxnChg>
        <pc:cxnChg chg="add del">
          <ac:chgData name="Mikel Val Calvo" userId="fe91f099-abc8-4cd4-aa91-cb0b8d6e5228" providerId="ADAL" clId="{E0FCE498-436C-452E-8F35-31F940273654}" dt="2023-10-03T10:12:46.096" v="328" actId="478"/>
          <ac:cxnSpMkLst>
            <pc:docMk/>
            <pc:sldMk cId="3308010590" sldId="272"/>
            <ac:cxnSpMk id="50" creationId="{B82C65FD-4A49-4BDF-2877-18D4452B2798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54" creationId="{E4F7657A-B771-6DC0-DC0B-92E5153B4FA3}"/>
          </ac:cxnSpMkLst>
        </pc:cxnChg>
        <pc:cxnChg chg="add del mod">
          <ac:chgData name="Mikel Val Calvo" userId="fe91f099-abc8-4cd4-aa91-cb0b8d6e5228" providerId="ADAL" clId="{E0FCE498-436C-452E-8F35-31F940273654}" dt="2023-10-03T10:25:21.169" v="532" actId="478"/>
          <ac:cxnSpMkLst>
            <pc:docMk/>
            <pc:sldMk cId="3308010590" sldId="272"/>
            <ac:cxnSpMk id="58" creationId="{F1AC19DC-C9F1-39CC-D79A-EE8DBF5F6FCB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60" creationId="{B13099F0-2FAD-2263-F73C-51D0C8EDE505}"/>
          </ac:cxnSpMkLst>
        </pc:cxnChg>
        <pc:cxnChg chg="add del mod">
          <ac:chgData name="Mikel Val Calvo" userId="fe91f099-abc8-4cd4-aa91-cb0b8d6e5228" providerId="ADAL" clId="{E0FCE498-436C-452E-8F35-31F940273654}" dt="2023-10-03T10:16:58.336" v="389" actId="478"/>
          <ac:cxnSpMkLst>
            <pc:docMk/>
            <pc:sldMk cId="3308010590" sldId="272"/>
            <ac:cxnSpMk id="62" creationId="{A2B6E958-7BA3-5049-51C2-B8D41F54B17F}"/>
          </ac:cxnSpMkLst>
        </pc:cxnChg>
        <pc:cxnChg chg="add del mod">
          <ac:chgData name="Mikel Val Calvo" userId="fe91f099-abc8-4cd4-aa91-cb0b8d6e5228" providerId="ADAL" clId="{E0FCE498-436C-452E-8F35-31F940273654}" dt="2023-10-03T10:18:08.137" v="405" actId="478"/>
          <ac:cxnSpMkLst>
            <pc:docMk/>
            <pc:sldMk cId="3308010590" sldId="272"/>
            <ac:cxnSpMk id="64" creationId="{CADE406A-C94C-5C7E-97C3-297759F77FF8}"/>
          </ac:cxnSpMkLst>
        </pc:cxnChg>
        <pc:cxnChg chg="add del mod">
          <ac:chgData name="Mikel Val Calvo" userId="fe91f099-abc8-4cd4-aa91-cb0b8d6e5228" providerId="ADAL" clId="{E0FCE498-436C-452E-8F35-31F940273654}" dt="2023-10-03T10:18:50.318" v="412" actId="478"/>
          <ac:cxnSpMkLst>
            <pc:docMk/>
            <pc:sldMk cId="3308010590" sldId="272"/>
            <ac:cxnSpMk id="66" creationId="{84BB45AF-ED30-31B7-64D5-F4EE8E934793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90" creationId="{7785A963-2EA4-A89C-2E43-851E8CF484BC}"/>
          </ac:cxnSpMkLst>
        </pc:cxnChg>
        <pc:cxnChg chg="add del mod">
          <ac:chgData name="Mikel Val Calvo" userId="fe91f099-abc8-4cd4-aa91-cb0b8d6e5228" providerId="ADAL" clId="{E0FCE498-436C-452E-8F35-31F940273654}" dt="2023-10-03T10:25:37.695" v="536" actId="478"/>
          <ac:cxnSpMkLst>
            <pc:docMk/>
            <pc:sldMk cId="3308010590" sldId="272"/>
            <ac:cxnSpMk id="113" creationId="{305F70F8-804E-21EA-73D2-E4167B285F0B}"/>
          </ac:cxnSpMkLst>
        </pc:cxnChg>
        <pc:cxnChg chg="add del mod">
          <ac:chgData name="Mikel Val Calvo" userId="fe91f099-abc8-4cd4-aa91-cb0b8d6e5228" providerId="ADAL" clId="{E0FCE498-436C-452E-8F35-31F940273654}" dt="2023-10-03T10:23:36.887" v="477" actId="478"/>
          <ac:cxnSpMkLst>
            <pc:docMk/>
            <pc:sldMk cId="3308010590" sldId="272"/>
            <ac:cxnSpMk id="146" creationId="{17C36A8E-C468-0CE4-FABB-9E27CC833B67}"/>
          </ac:cxnSpMkLst>
        </pc:cxnChg>
        <pc:cxnChg chg="add del mod">
          <ac:chgData name="Mikel Val Calvo" userId="fe91f099-abc8-4cd4-aa91-cb0b8d6e5228" providerId="ADAL" clId="{E0FCE498-436C-452E-8F35-31F940273654}" dt="2023-10-03T10:25:43.979" v="538" actId="478"/>
          <ac:cxnSpMkLst>
            <pc:docMk/>
            <pc:sldMk cId="3308010590" sldId="272"/>
            <ac:cxnSpMk id="157" creationId="{550B671E-E3E3-7949-2BFA-12FC252F3BA4}"/>
          </ac:cxnSpMkLst>
        </pc:cxnChg>
        <pc:cxnChg chg="add del mod">
          <ac:chgData name="Mikel Val Calvo" userId="fe91f099-abc8-4cd4-aa91-cb0b8d6e5228" providerId="ADAL" clId="{E0FCE498-436C-452E-8F35-31F940273654}" dt="2023-10-03T10:23:55.778" v="482" actId="478"/>
          <ac:cxnSpMkLst>
            <pc:docMk/>
            <pc:sldMk cId="3308010590" sldId="272"/>
            <ac:cxnSpMk id="166" creationId="{BFB7E0E0-DD6A-5355-5B65-5BAFE3D0079E}"/>
          </ac:cxnSpMkLst>
        </pc:cxnChg>
        <pc:cxnChg chg="add del mod">
          <ac:chgData name="Mikel Val Calvo" userId="fe91f099-abc8-4cd4-aa91-cb0b8d6e5228" providerId="ADAL" clId="{E0FCE498-436C-452E-8F35-31F940273654}" dt="2023-10-03T10:23:56.866" v="483" actId="478"/>
          <ac:cxnSpMkLst>
            <pc:docMk/>
            <pc:sldMk cId="3308010590" sldId="272"/>
            <ac:cxnSpMk id="170" creationId="{B19CBFEB-7B51-A355-62D7-700C11717AEC}"/>
          </ac:cxnSpMkLst>
        </pc:cxnChg>
        <pc:cxnChg chg="add del mod">
          <ac:chgData name="Mikel Val Calvo" userId="fe91f099-abc8-4cd4-aa91-cb0b8d6e5228" providerId="ADAL" clId="{E0FCE498-436C-452E-8F35-31F940273654}" dt="2023-10-03T10:24:32.419" v="490" actId="478"/>
          <ac:cxnSpMkLst>
            <pc:docMk/>
            <pc:sldMk cId="3308010590" sldId="272"/>
            <ac:cxnSpMk id="220" creationId="{D706FC4B-B979-FFEE-B886-C20253665F95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253" creationId="{A46AEF54-78BD-A957-81DC-393DCB3B8318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272" creationId="{24D7F333-CBB2-B8AB-FD04-FA6A1BF99FC1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284" creationId="{82F59C4F-3F0B-D750-8EE5-A193B08EB3C5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286" creationId="{6D98D78E-BE42-8558-C87A-59DBAC4A6A89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00" creationId="{0CF2A513-D280-1086-3E0C-7B30EA53D9CA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06" creationId="{E8A7DD00-CD9B-AE86-080C-2EFAB2C10E43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12" creationId="{EF3717B3-4708-FF32-EAD1-98BB67C6D8F0}"/>
          </ac:cxnSpMkLst>
        </pc:cxnChg>
        <pc:cxnChg chg="add mod ord">
          <ac:chgData name="Mikel Val Calvo" userId="fe91f099-abc8-4cd4-aa91-cb0b8d6e5228" providerId="ADAL" clId="{E0FCE498-436C-452E-8F35-31F940273654}" dt="2023-10-03T14:13:33.061" v="1865" actId="14100"/>
          <ac:cxnSpMkLst>
            <pc:docMk/>
            <pc:sldMk cId="3308010590" sldId="272"/>
            <ac:cxnSpMk id="323" creationId="{5B9771C4-9574-9882-4DFE-0EB67C62EE19}"/>
          </ac:cxnSpMkLst>
        </pc:cxnChg>
        <pc:cxnChg chg="add del mod ord">
          <ac:chgData name="Mikel Val Calvo" userId="fe91f099-abc8-4cd4-aa91-cb0b8d6e5228" providerId="ADAL" clId="{E0FCE498-436C-452E-8F35-31F940273654}" dt="2023-10-03T10:43:27.811" v="774" actId="478"/>
          <ac:cxnSpMkLst>
            <pc:docMk/>
            <pc:sldMk cId="3308010590" sldId="272"/>
            <ac:cxnSpMk id="327" creationId="{6BA6EEAA-F630-F6CB-9A69-B83A360DF837}"/>
          </ac:cxnSpMkLst>
        </pc:cxnChg>
        <pc:cxnChg chg="add del mod">
          <ac:chgData name="Mikel Val Calvo" userId="fe91f099-abc8-4cd4-aa91-cb0b8d6e5228" providerId="ADAL" clId="{E0FCE498-436C-452E-8F35-31F940273654}" dt="2023-10-03T10:43:47.284" v="777" actId="478"/>
          <ac:cxnSpMkLst>
            <pc:docMk/>
            <pc:sldMk cId="3308010590" sldId="272"/>
            <ac:cxnSpMk id="333" creationId="{698DD033-6E8E-3C70-C59E-EACDD157BD01}"/>
          </ac:cxnSpMkLst>
        </pc:cxnChg>
        <pc:cxnChg chg="add mo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42" creationId="{57ED4CCD-A589-381F-B49E-2CE07E0E0D34}"/>
          </ac:cxnSpMkLst>
        </pc:cxnChg>
        <pc:cxnChg chg="add mod or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45" creationId="{FEF37E66-9B98-9433-E97C-FF28F076CB0C}"/>
          </ac:cxnSpMkLst>
        </pc:cxnChg>
        <pc:cxnChg chg="add mod ord">
          <ac:chgData name="Mikel Val Calvo" userId="fe91f099-abc8-4cd4-aa91-cb0b8d6e5228" providerId="ADAL" clId="{E0FCE498-436C-452E-8F35-31F940273654}" dt="2023-10-03T11:46:32.012" v="1401" actId="1036"/>
          <ac:cxnSpMkLst>
            <pc:docMk/>
            <pc:sldMk cId="3308010590" sldId="272"/>
            <ac:cxnSpMk id="376" creationId="{BBA222A4-3C90-78F9-E07E-9B5C5CA098D1}"/>
          </ac:cxnSpMkLst>
        </pc:cxnChg>
      </pc:sldChg>
      <pc:sldChg chg="add del setBg">
        <pc:chgData name="Mikel Val Calvo" userId="fe91f099-abc8-4cd4-aa91-cb0b8d6e5228" providerId="ADAL" clId="{E0FCE498-436C-452E-8F35-31F940273654}" dt="2023-10-03T09:10:48.536" v="1"/>
        <pc:sldMkLst>
          <pc:docMk/>
          <pc:sldMk cId="2849321975" sldId="273"/>
        </pc:sldMkLst>
      </pc:sldChg>
      <pc:sldChg chg="addSp delSp modSp add del mod">
        <pc:chgData name="Mikel Val Calvo" userId="fe91f099-abc8-4cd4-aa91-cb0b8d6e5228" providerId="ADAL" clId="{E0FCE498-436C-452E-8F35-31F940273654}" dt="2023-10-03T11:46:00.074" v="1391" actId="47"/>
        <pc:sldMkLst>
          <pc:docMk/>
          <pc:sldMk cId="3495179103" sldId="273"/>
        </pc:sldMkLst>
        <pc:spChg chg="del">
          <ac:chgData name="Mikel Val Calvo" userId="fe91f099-abc8-4cd4-aa91-cb0b8d6e5228" providerId="ADAL" clId="{E0FCE498-436C-452E-8F35-31F940273654}" dt="2023-10-03T10:53:27.015" v="1063" actId="478"/>
          <ac:spMkLst>
            <pc:docMk/>
            <pc:sldMk cId="3495179103" sldId="273"/>
            <ac:spMk id="5" creationId="{B442573B-FFDF-EA1E-E902-B72351983AA4}"/>
          </ac:spMkLst>
        </pc:spChg>
        <pc:spChg chg="del">
          <ac:chgData name="Mikel Val Calvo" userId="fe91f099-abc8-4cd4-aa91-cb0b8d6e5228" providerId="ADAL" clId="{E0FCE498-436C-452E-8F35-31F940273654}" dt="2023-10-03T10:53:57.034" v="1071" actId="478"/>
          <ac:spMkLst>
            <pc:docMk/>
            <pc:sldMk cId="3495179103" sldId="273"/>
            <ac:spMk id="6" creationId="{2101B30B-7EAE-DB5E-F75D-6E9805D176DB}"/>
          </ac:spMkLst>
        </pc:spChg>
        <pc:spChg chg="del">
          <ac:chgData name="Mikel Val Calvo" userId="fe91f099-abc8-4cd4-aa91-cb0b8d6e5228" providerId="ADAL" clId="{E0FCE498-436C-452E-8F35-31F940273654}" dt="2023-10-03T10:53:22.623" v="1059" actId="478"/>
          <ac:spMkLst>
            <pc:docMk/>
            <pc:sldMk cId="3495179103" sldId="273"/>
            <ac:spMk id="7" creationId="{C01534F6-1894-711C-49E9-388B83900036}"/>
          </ac:spMkLst>
        </pc:spChg>
        <pc:spChg chg="del">
          <ac:chgData name="Mikel Val Calvo" userId="fe91f099-abc8-4cd4-aa91-cb0b8d6e5228" providerId="ADAL" clId="{E0FCE498-436C-452E-8F35-31F940273654}" dt="2023-10-03T10:53:40.162" v="1065" actId="478"/>
          <ac:spMkLst>
            <pc:docMk/>
            <pc:sldMk cId="3495179103" sldId="273"/>
            <ac:spMk id="8" creationId="{A2DC97DE-BA80-42CB-4B23-787C73CF4F37}"/>
          </ac:spMkLst>
        </pc:spChg>
        <pc:spChg chg="add del mod">
          <ac:chgData name="Mikel Val Calvo" userId="fe91f099-abc8-4cd4-aa91-cb0b8d6e5228" providerId="ADAL" clId="{E0FCE498-436C-452E-8F35-31F940273654}" dt="2023-10-03T10:57:34.384" v="1154" actId="1076"/>
          <ac:spMkLst>
            <pc:docMk/>
            <pc:sldMk cId="3495179103" sldId="273"/>
            <ac:spMk id="9" creationId="{B72E7B36-AE58-DFBD-E08D-C9C9A9C28D65}"/>
          </ac:spMkLst>
        </pc:spChg>
        <pc:spChg chg="mod">
          <ac:chgData name="Mikel Val Calvo" userId="fe91f099-abc8-4cd4-aa91-cb0b8d6e5228" providerId="ADAL" clId="{E0FCE498-436C-452E-8F35-31F940273654}" dt="2023-10-03T10:57:34.384" v="1154" actId="1076"/>
          <ac:spMkLst>
            <pc:docMk/>
            <pc:sldMk cId="3495179103" sldId="273"/>
            <ac:spMk id="10" creationId="{5D429C07-02E3-C734-00B4-337C37DA99C0}"/>
          </ac:spMkLst>
        </pc:spChg>
        <pc:spChg chg="del">
          <ac:chgData name="Mikel Val Calvo" userId="fe91f099-abc8-4cd4-aa91-cb0b8d6e5228" providerId="ADAL" clId="{E0FCE498-436C-452E-8F35-31F940273654}" dt="2023-10-03T10:53:39.340" v="1064" actId="478"/>
          <ac:spMkLst>
            <pc:docMk/>
            <pc:sldMk cId="3495179103" sldId="273"/>
            <ac:spMk id="11" creationId="{4CBF5AAD-907D-0A34-D388-A8806FF15BE4}"/>
          </ac:spMkLst>
        </pc:spChg>
        <pc:spChg chg="del">
          <ac:chgData name="Mikel Val Calvo" userId="fe91f099-abc8-4cd4-aa91-cb0b8d6e5228" providerId="ADAL" clId="{E0FCE498-436C-452E-8F35-31F940273654}" dt="2023-10-03T10:53:25.173" v="1061" actId="478"/>
          <ac:spMkLst>
            <pc:docMk/>
            <pc:sldMk cId="3495179103" sldId="273"/>
            <ac:spMk id="18" creationId="{6BBB0CAB-4CF9-13C7-E8E5-45114C30188A}"/>
          </ac:spMkLst>
        </pc:spChg>
        <pc:spChg chg="add mod">
          <ac:chgData name="Mikel Val Calvo" userId="fe91f099-abc8-4cd4-aa91-cb0b8d6e5228" providerId="ADAL" clId="{E0FCE498-436C-452E-8F35-31F940273654}" dt="2023-10-03T11:44:40.111" v="1384" actId="1076"/>
          <ac:spMkLst>
            <pc:docMk/>
            <pc:sldMk cId="3495179103" sldId="273"/>
            <ac:spMk id="79" creationId="{C6F6296F-B371-98BF-40BD-CBEAD3AC4B07}"/>
          </ac:spMkLst>
        </pc:spChg>
        <pc:spChg chg="add del mod">
          <ac:chgData name="Mikel Val Calvo" userId="fe91f099-abc8-4cd4-aa91-cb0b8d6e5228" providerId="ADAL" clId="{E0FCE498-436C-452E-8F35-31F940273654}" dt="2023-10-03T11:37:29.069" v="1319" actId="478"/>
          <ac:spMkLst>
            <pc:docMk/>
            <pc:sldMk cId="3495179103" sldId="273"/>
            <ac:spMk id="86" creationId="{DB0396FF-BCC0-2470-3158-17519BCD3925}"/>
          </ac:spMkLst>
        </pc:spChg>
        <pc:spChg chg="add del mod">
          <ac:chgData name="Mikel Val Calvo" userId="fe91f099-abc8-4cd4-aa91-cb0b8d6e5228" providerId="ADAL" clId="{E0FCE498-436C-452E-8F35-31F940273654}" dt="2023-10-03T11:43:52.591" v="1382" actId="478"/>
          <ac:spMkLst>
            <pc:docMk/>
            <pc:sldMk cId="3495179103" sldId="273"/>
            <ac:spMk id="99" creationId="{5EE6B33E-CE83-F108-128D-F7740EE40EFB}"/>
          </ac:spMkLst>
        </pc:spChg>
        <pc:spChg chg="add del mod">
          <ac:chgData name="Mikel Val Calvo" userId="fe91f099-abc8-4cd4-aa91-cb0b8d6e5228" providerId="ADAL" clId="{E0FCE498-436C-452E-8F35-31F940273654}" dt="2023-10-03T11:45:03.455" v="1390" actId="478"/>
          <ac:spMkLst>
            <pc:docMk/>
            <pc:sldMk cId="3495179103" sldId="273"/>
            <ac:spMk id="105" creationId="{A7F39769-ED4A-DB71-977E-09CDA1722C1B}"/>
          </ac:spMkLst>
        </pc:spChg>
        <pc:spChg chg="del">
          <ac:chgData name="Mikel Val Calvo" userId="fe91f099-abc8-4cd4-aa91-cb0b8d6e5228" providerId="ADAL" clId="{E0FCE498-436C-452E-8F35-31F940273654}" dt="2023-10-03T10:53:41.561" v="1067" actId="478"/>
          <ac:spMkLst>
            <pc:docMk/>
            <pc:sldMk cId="3495179103" sldId="273"/>
            <ac:spMk id="249" creationId="{70C8D8FD-EF9C-5493-19C3-E994FE1BB569}"/>
          </ac:spMkLst>
        </pc:spChg>
        <pc:spChg chg="del">
          <ac:chgData name="Mikel Val Calvo" userId="fe91f099-abc8-4cd4-aa91-cb0b8d6e5228" providerId="ADAL" clId="{E0FCE498-436C-452E-8F35-31F940273654}" dt="2023-10-03T10:53:40.826" v="1066" actId="478"/>
          <ac:spMkLst>
            <pc:docMk/>
            <pc:sldMk cId="3495179103" sldId="273"/>
            <ac:spMk id="250" creationId="{A6C8E0A6-56E5-82E4-610F-C6FB5B85324E}"/>
          </ac:spMkLst>
        </pc:spChg>
        <pc:spChg chg="mod">
          <ac:chgData name="Mikel Val Calvo" userId="fe91f099-abc8-4cd4-aa91-cb0b8d6e5228" providerId="ADAL" clId="{E0FCE498-436C-452E-8F35-31F940273654}" dt="2023-10-03T11:41:36.029" v="1370" actId="207"/>
          <ac:spMkLst>
            <pc:docMk/>
            <pc:sldMk cId="3495179103" sldId="273"/>
            <ac:spMk id="304" creationId="{DEBB2D43-A1A8-20E1-0E69-0FCB08DE496C}"/>
          </ac:spMkLst>
        </pc:spChg>
        <pc:spChg chg="mod">
          <ac:chgData name="Mikel Val Calvo" userId="fe91f099-abc8-4cd4-aa91-cb0b8d6e5228" providerId="ADAL" clId="{E0FCE498-436C-452E-8F35-31F940273654}" dt="2023-10-03T11:27:26.909" v="1285" actId="1035"/>
          <ac:spMkLst>
            <pc:docMk/>
            <pc:sldMk cId="3495179103" sldId="273"/>
            <ac:spMk id="305" creationId="{DB78DD2F-2CB3-C40D-4B1D-8C0CEC5D7324}"/>
          </ac:spMkLst>
        </pc:spChg>
        <pc:spChg chg="mod">
          <ac:chgData name="Mikel Val Calvo" userId="fe91f099-abc8-4cd4-aa91-cb0b8d6e5228" providerId="ADAL" clId="{E0FCE498-436C-452E-8F35-31F940273654}" dt="2023-10-03T11:32:34.144" v="1290" actId="207"/>
          <ac:spMkLst>
            <pc:docMk/>
            <pc:sldMk cId="3495179103" sldId="273"/>
            <ac:spMk id="310" creationId="{7C060850-68A8-C981-2931-8B23E2B9BB4F}"/>
          </ac:spMkLst>
        </pc:spChg>
        <pc:spChg chg="mod">
          <ac:chgData name="Mikel Val Calvo" userId="fe91f099-abc8-4cd4-aa91-cb0b8d6e5228" providerId="ADAL" clId="{E0FCE498-436C-452E-8F35-31F940273654}" dt="2023-10-03T10:57:34.384" v="1154" actId="1076"/>
          <ac:spMkLst>
            <pc:docMk/>
            <pc:sldMk cId="3495179103" sldId="273"/>
            <ac:spMk id="315" creationId="{5EF32C29-70EE-C8E2-88D7-858A8CA15519}"/>
          </ac:spMkLst>
        </pc:spChg>
        <pc:spChg chg="del">
          <ac:chgData name="Mikel Val Calvo" userId="fe91f099-abc8-4cd4-aa91-cb0b8d6e5228" providerId="ADAL" clId="{E0FCE498-436C-452E-8F35-31F940273654}" dt="2023-10-03T10:54:45.978" v="1096" actId="478"/>
          <ac:spMkLst>
            <pc:docMk/>
            <pc:sldMk cId="3495179103" sldId="273"/>
            <ac:spMk id="352" creationId="{F5E984E5-7A8E-0768-E425-13BF3D0641C0}"/>
          </ac:spMkLst>
        </pc:spChg>
        <pc:spChg chg="del mod">
          <ac:chgData name="Mikel Val Calvo" userId="fe91f099-abc8-4cd4-aa91-cb0b8d6e5228" providerId="ADAL" clId="{E0FCE498-436C-452E-8F35-31F940273654}" dt="2023-10-03T10:54:33.777" v="1085" actId="478"/>
          <ac:spMkLst>
            <pc:docMk/>
            <pc:sldMk cId="3495179103" sldId="273"/>
            <ac:spMk id="353" creationId="{3F1C2D7C-979D-2CA8-F759-73D3F8D667B5}"/>
          </ac:spMkLst>
        </pc:spChg>
        <pc:spChg chg="del mod">
          <ac:chgData name="Mikel Val Calvo" userId="fe91f099-abc8-4cd4-aa91-cb0b8d6e5228" providerId="ADAL" clId="{E0FCE498-436C-452E-8F35-31F940273654}" dt="2023-10-03T10:57:20.989" v="1153" actId="478"/>
          <ac:spMkLst>
            <pc:docMk/>
            <pc:sldMk cId="3495179103" sldId="273"/>
            <ac:spMk id="354" creationId="{4D99B38C-151A-6E85-B6C2-3A9EA51B9606}"/>
          </ac:spMkLst>
        </pc:spChg>
        <pc:picChg chg="mod">
          <ac:chgData name="Mikel Val Calvo" userId="fe91f099-abc8-4cd4-aa91-cb0b8d6e5228" providerId="ADAL" clId="{E0FCE498-436C-452E-8F35-31F940273654}" dt="2023-10-03T10:57:34.384" v="1154" actId="1076"/>
          <ac:picMkLst>
            <pc:docMk/>
            <pc:sldMk cId="3495179103" sldId="273"/>
            <ac:picMk id="21" creationId="{5E9BD65F-C739-DA04-EB2E-B0667667D16C}"/>
          </ac:picMkLst>
        </pc:picChg>
        <pc:picChg chg="add del mod ord">
          <ac:chgData name="Mikel Val Calvo" userId="fe91f099-abc8-4cd4-aa91-cb0b8d6e5228" providerId="ADAL" clId="{E0FCE498-436C-452E-8F35-31F940273654}" dt="2023-10-03T11:00:04.927" v="1163" actId="478"/>
          <ac:picMkLst>
            <pc:docMk/>
            <pc:sldMk cId="3495179103" sldId="273"/>
            <ac:picMk id="77" creationId="{24D7AFFF-29A0-7BE9-336D-2A9880A001D6}"/>
          </ac:picMkLst>
        </pc:picChg>
        <pc:cxnChg chg="add mod">
          <ac:chgData name="Mikel Val Calvo" userId="fe91f099-abc8-4cd4-aa91-cb0b8d6e5228" providerId="ADAL" clId="{E0FCE498-436C-452E-8F35-31F940273654}" dt="2023-10-03T10:57:34.384" v="1154" actId="1076"/>
          <ac:cxnSpMkLst>
            <pc:docMk/>
            <pc:sldMk cId="3495179103" sldId="273"/>
            <ac:cxnSpMk id="25" creationId="{7B203098-0B9F-37A5-9C6C-B289144B7682}"/>
          </ac:cxnSpMkLst>
        </pc:cxnChg>
        <pc:cxnChg chg="del mod">
          <ac:chgData name="Mikel Val Calvo" userId="fe91f099-abc8-4cd4-aa91-cb0b8d6e5228" providerId="ADAL" clId="{E0FCE498-436C-452E-8F35-31F940273654}" dt="2023-10-03T10:53:58.947" v="1072" actId="478"/>
          <ac:cxnSpMkLst>
            <pc:docMk/>
            <pc:sldMk cId="3495179103" sldId="273"/>
            <ac:cxnSpMk id="29" creationId="{82FD4420-C7D4-8553-6D7F-1B90C7425DDB}"/>
          </ac:cxnSpMkLst>
        </pc:cxnChg>
        <pc:cxnChg chg="mod">
          <ac:chgData name="Mikel Val Calvo" userId="fe91f099-abc8-4cd4-aa91-cb0b8d6e5228" providerId="ADAL" clId="{E0FCE498-436C-452E-8F35-31F940273654}" dt="2023-10-03T11:27:26.909" v="1285" actId="1035"/>
          <ac:cxnSpMkLst>
            <pc:docMk/>
            <pc:sldMk cId="3495179103" sldId="273"/>
            <ac:cxnSpMk id="31" creationId="{D74335EB-BE87-2E75-D723-684F1C549C71}"/>
          </ac:cxnSpMkLst>
        </pc:cxnChg>
        <pc:cxnChg chg="del mod">
          <ac:chgData name="Mikel Val Calvo" userId="fe91f099-abc8-4cd4-aa91-cb0b8d6e5228" providerId="ADAL" clId="{E0FCE498-436C-452E-8F35-31F940273654}" dt="2023-10-03T10:53:25.954" v="1062" actId="478"/>
          <ac:cxnSpMkLst>
            <pc:docMk/>
            <pc:sldMk cId="3495179103" sldId="273"/>
            <ac:cxnSpMk id="33" creationId="{2090462E-3691-D3C6-9F31-26E5FB91616C}"/>
          </ac:cxnSpMkLst>
        </pc:cxnChg>
        <pc:cxnChg chg="del mod">
          <ac:chgData name="Mikel Val Calvo" userId="fe91f099-abc8-4cd4-aa91-cb0b8d6e5228" providerId="ADAL" clId="{E0FCE498-436C-452E-8F35-31F940273654}" dt="2023-10-03T10:53:59.758" v="1073" actId="478"/>
          <ac:cxnSpMkLst>
            <pc:docMk/>
            <pc:sldMk cId="3495179103" sldId="273"/>
            <ac:cxnSpMk id="39" creationId="{9C66593E-6D66-20CC-A91B-E35D1C809262}"/>
          </ac:cxnSpMkLst>
        </pc:cxnChg>
        <pc:cxnChg chg="del mod">
          <ac:chgData name="Mikel Val Calvo" userId="fe91f099-abc8-4cd4-aa91-cb0b8d6e5228" providerId="ADAL" clId="{E0FCE498-436C-452E-8F35-31F940273654}" dt="2023-10-03T10:54:00.204" v="1074" actId="478"/>
          <ac:cxnSpMkLst>
            <pc:docMk/>
            <pc:sldMk cId="3495179103" sldId="273"/>
            <ac:cxnSpMk id="41" creationId="{B3E83C4B-51E5-2485-169E-EE2705157EB1}"/>
          </ac:cxnSpMkLst>
        </pc:cxnChg>
        <pc:cxnChg chg="add del mod">
          <ac:chgData name="Mikel Val Calvo" userId="fe91f099-abc8-4cd4-aa91-cb0b8d6e5228" providerId="ADAL" clId="{E0FCE498-436C-452E-8F35-31F940273654}" dt="2023-10-03T10:56:18.576" v="1133" actId="478"/>
          <ac:cxnSpMkLst>
            <pc:docMk/>
            <pc:sldMk cId="3495179103" sldId="273"/>
            <ac:cxnSpMk id="48" creationId="{5F278AF9-7409-91B0-999C-9FAEE9B53862}"/>
          </ac:cxnSpMkLst>
        </pc:cxnChg>
        <pc:cxnChg chg="del mod">
          <ac:chgData name="Mikel Val Calvo" userId="fe91f099-abc8-4cd4-aa91-cb0b8d6e5228" providerId="ADAL" clId="{E0FCE498-436C-452E-8F35-31F940273654}" dt="2023-10-03T10:53:44.022" v="1070" actId="478"/>
          <ac:cxnSpMkLst>
            <pc:docMk/>
            <pc:sldMk cId="3495179103" sldId="273"/>
            <ac:cxnSpMk id="54" creationId="{E4F7657A-B771-6DC0-DC0B-92E5153B4FA3}"/>
          </ac:cxnSpMkLst>
        </pc:cxnChg>
        <pc:cxnChg chg="mod">
          <ac:chgData name="Mikel Val Calvo" userId="fe91f099-abc8-4cd4-aa91-cb0b8d6e5228" providerId="ADAL" clId="{E0FCE498-436C-452E-8F35-31F940273654}" dt="2023-10-03T11:27:26.909" v="1285" actId="1035"/>
          <ac:cxnSpMkLst>
            <pc:docMk/>
            <pc:sldMk cId="3495179103" sldId="273"/>
            <ac:cxnSpMk id="60" creationId="{B13099F0-2FAD-2263-F73C-51D0C8EDE505}"/>
          </ac:cxnSpMkLst>
        </pc:cxnChg>
        <pc:cxnChg chg="add mod">
          <ac:chgData name="Mikel Val Calvo" userId="fe91f099-abc8-4cd4-aa91-cb0b8d6e5228" providerId="ADAL" clId="{E0FCE498-436C-452E-8F35-31F940273654}" dt="2023-10-03T11:44:40.111" v="1384" actId="1076"/>
          <ac:cxnSpMkLst>
            <pc:docMk/>
            <pc:sldMk cId="3495179103" sldId="273"/>
            <ac:cxnSpMk id="80" creationId="{9C477220-5FBD-5925-275F-F9F838BDCBB1}"/>
          </ac:cxnSpMkLst>
        </pc:cxnChg>
        <pc:cxnChg chg="add del mod">
          <ac:chgData name="Mikel Val Calvo" userId="fe91f099-abc8-4cd4-aa91-cb0b8d6e5228" providerId="ADAL" clId="{E0FCE498-436C-452E-8F35-31F940273654}" dt="2023-10-03T11:37:33.390" v="1320" actId="478"/>
          <ac:cxnSpMkLst>
            <pc:docMk/>
            <pc:sldMk cId="3495179103" sldId="273"/>
            <ac:cxnSpMk id="83" creationId="{67839AB6-D84D-7B67-AC1E-236658EDCFD2}"/>
          </ac:cxnSpMkLst>
        </pc:cxnChg>
        <pc:cxnChg chg="add del mod">
          <ac:chgData name="Mikel Val Calvo" userId="fe91f099-abc8-4cd4-aa91-cb0b8d6e5228" providerId="ADAL" clId="{E0FCE498-436C-452E-8F35-31F940273654}" dt="2023-10-03T11:43:27.481" v="1373" actId="478"/>
          <ac:cxnSpMkLst>
            <pc:docMk/>
            <pc:sldMk cId="3495179103" sldId="273"/>
            <ac:cxnSpMk id="89" creationId="{9B7B8665-0044-B9D2-866E-0DCDD0AF74DB}"/>
          </ac:cxnSpMkLst>
        </pc:cxnChg>
        <pc:cxnChg chg="del mod">
          <ac:chgData name="Mikel Val Calvo" userId="fe91f099-abc8-4cd4-aa91-cb0b8d6e5228" providerId="ADAL" clId="{E0FCE498-436C-452E-8F35-31F940273654}" dt="2023-10-03T10:53:23.895" v="1060" actId="478"/>
          <ac:cxnSpMkLst>
            <pc:docMk/>
            <pc:sldMk cId="3495179103" sldId="273"/>
            <ac:cxnSpMk id="90" creationId="{7785A963-2EA4-A89C-2E43-851E8CF484BC}"/>
          </ac:cxnSpMkLst>
        </pc:cxnChg>
        <pc:cxnChg chg="add del mod">
          <ac:chgData name="Mikel Val Calvo" userId="fe91f099-abc8-4cd4-aa91-cb0b8d6e5228" providerId="ADAL" clId="{E0FCE498-436C-452E-8F35-31F940273654}" dt="2023-10-03T11:42:45.339" v="1372" actId="478"/>
          <ac:cxnSpMkLst>
            <pc:docMk/>
            <pc:sldMk cId="3495179103" sldId="273"/>
            <ac:cxnSpMk id="96" creationId="{2365C926-0718-6B6C-71ED-134B60DE67B2}"/>
          </ac:cxnSpMkLst>
        </pc:cxnChg>
        <pc:cxnChg chg="add mod">
          <ac:chgData name="Mikel Val Calvo" userId="fe91f099-abc8-4cd4-aa91-cb0b8d6e5228" providerId="ADAL" clId="{E0FCE498-436C-452E-8F35-31F940273654}" dt="2023-10-03T11:44:48.281" v="1387" actId="14100"/>
          <ac:cxnSpMkLst>
            <pc:docMk/>
            <pc:sldMk cId="3495179103" sldId="273"/>
            <ac:cxnSpMk id="102" creationId="{4AD746EE-5245-2CB9-2A89-7D7F25C4DAE9}"/>
          </ac:cxnSpMkLst>
        </pc:cxnChg>
        <pc:cxnChg chg="del mod">
          <ac:chgData name="Mikel Val Calvo" userId="fe91f099-abc8-4cd4-aa91-cb0b8d6e5228" providerId="ADAL" clId="{E0FCE498-436C-452E-8F35-31F940273654}" dt="2023-10-03T10:53:42.524" v="1068" actId="478"/>
          <ac:cxnSpMkLst>
            <pc:docMk/>
            <pc:sldMk cId="3495179103" sldId="273"/>
            <ac:cxnSpMk id="253" creationId="{A46AEF54-78BD-A957-81DC-393DCB3B8318}"/>
          </ac:cxnSpMkLst>
        </pc:cxnChg>
        <pc:cxnChg chg="del mod">
          <ac:chgData name="Mikel Val Calvo" userId="fe91f099-abc8-4cd4-aa91-cb0b8d6e5228" providerId="ADAL" clId="{E0FCE498-436C-452E-8F35-31F940273654}" dt="2023-10-03T10:53:43.167" v="1069" actId="478"/>
          <ac:cxnSpMkLst>
            <pc:docMk/>
            <pc:sldMk cId="3495179103" sldId="273"/>
            <ac:cxnSpMk id="272" creationId="{24D7F333-CBB2-B8AB-FD04-FA6A1BF99FC1}"/>
          </ac:cxnSpMkLst>
        </pc:cxnChg>
        <pc:cxnChg chg="mod">
          <ac:chgData name="Mikel Val Calvo" userId="fe91f099-abc8-4cd4-aa91-cb0b8d6e5228" providerId="ADAL" clId="{E0FCE498-436C-452E-8F35-31F940273654}" dt="2023-10-03T10:57:34.384" v="1154" actId="1076"/>
          <ac:cxnSpMkLst>
            <pc:docMk/>
            <pc:sldMk cId="3495179103" sldId="273"/>
            <ac:cxnSpMk id="284" creationId="{82F59C4F-3F0B-D750-8EE5-A193B08EB3C5}"/>
          </ac:cxnSpMkLst>
        </pc:cxnChg>
        <pc:cxnChg chg="add del mod">
          <ac:chgData name="Mikel Val Calvo" userId="fe91f099-abc8-4cd4-aa91-cb0b8d6e5228" providerId="ADAL" clId="{E0FCE498-436C-452E-8F35-31F940273654}" dt="2023-10-03T10:57:34.384" v="1154" actId="1076"/>
          <ac:cxnSpMkLst>
            <pc:docMk/>
            <pc:sldMk cId="3495179103" sldId="273"/>
            <ac:cxnSpMk id="286" creationId="{6D98D78E-BE42-8558-C87A-59DBAC4A6A89}"/>
          </ac:cxnSpMkLst>
        </pc:cxnChg>
        <pc:cxnChg chg="del mod">
          <ac:chgData name="Mikel Val Calvo" userId="fe91f099-abc8-4cd4-aa91-cb0b8d6e5228" providerId="ADAL" clId="{E0FCE498-436C-452E-8F35-31F940273654}" dt="2023-10-03T10:54:04.200" v="1075" actId="478"/>
          <ac:cxnSpMkLst>
            <pc:docMk/>
            <pc:sldMk cId="3495179103" sldId="273"/>
            <ac:cxnSpMk id="300" creationId="{0CF2A513-D280-1086-3E0C-7B30EA53D9CA}"/>
          </ac:cxnSpMkLst>
        </pc:cxnChg>
        <pc:cxnChg chg="mod">
          <ac:chgData name="Mikel Val Calvo" userId="fe91f099-abc8-4cd4-aa91-cb0b8d6e5228" providerId="ADAL" clId="{E0FCE498-436C-452E-8F35-31F940273654}" dt="2023-10-03T10:57:34.384" v="1154" actId="1076"/>
          <ac:cxnSpMkLst>
            <pc:docMk/>
            <pc:sldMk cId="3495179103" sldId="273"/>
            <ac:cxnSpMk id="306" creationId="{E8A7DD00-CD9B-AE86-080C-2EFAB2C10E43}"/>
          </ac:cxnSpMkLst>
        </pc:cxnChg>
        <pc:cxnChg chg="mod">
          <ac:chgData name="Mikel Val Calvo" userId="fe91f099-abc8-4cd4-aa91-cb0b8d6e5228" providerId="ADAL" clId="{E0FCE498-436C-452E-8F35-31F940273654}" dt="2023-10-03T10:57:34.384" v="1154" actId="1076"/>
          <ac:cxnSpMkLst>
            <pc:docMk/>
            <pc:sldMk cId="3495179103" sldId="273"/>
            <ac:cxnSpMk id="312" creationId="{EF3717B3-4708-FF32-EAD1-98BB67C6D8F0}"/>
          </ac:cxnSpMkLst>
        </pc:cxnChg>
        <pc:cxnChg chg="mod">
          <ac:chgData name="Mikel Val Calvo" userId="fe91f099-abc8-4cd4-aa91-cb0b8d6e5228" providerId="ADAL" clId="{E0FCE498-436C-452E-8F35-31F940273654}" dt="2023-10-03T11:27:21.022" v="1259" actId="14100"/>
          <ac:cxnSpMkLst>
            <pc:docMk/>
            <pc:sldMk cId="3495179103" sldId="273"/>
            <ac:cxnSpMk id="323" creationId="{5B9771C4-9574-9882-4DFE-0EB67C62EE19}"/>
          </ac:cxnSpMkLst>
        </pc:cxnChg>
        <pc:cxnChg chg="del mod">
          <ac:chgData name="Mikel Val Calvo" userId="fe91f099-abc8-4cd4-aa91-cb0b8d6e5228" providerId="ADAL" clId="{E0FCE498-436C-452E-8F35-31F940273654}" dt="2023-10-03T10:54:05.477" v="1076" actId="478"/>
          <ac:cxnSpMkLst>
            <pc:docMk/>
            <pc:sldMk cId="3495179103" sldId="273"/>
            <ac:cxnSpMk id="342" creationId="{57ED4CCD-A589-381F-B49E-2CE07E0E0D34}"/>
          </ac:cxnSpMkLst>
        </pc:cxnChg>
        <pc:cxnChg chg="del mod">
          <ac:chgData name="Mikel Val Calvo" userId="fe91f099-abc8-4cd4-aa91-cb0b8d6e5228" providerId="ADAL" clId="{E0FCE498-436C-452E-8F35-31F940273654}" dt="2023-10-03T10:55:20.689" v="1116" actId="478"/>
          <ac:cxnSpMkLst>
            <pc:docMk/>
            <pc:sldMk cId="3495179103" sldId="273"/>
            <ac:cxnSpMk id="345" creationId="{FEF37E66-9B98-9433-E97C-FF28F076CB0C}"/>
          </ac:cxnSpMkLst>
        </pc:cxnChg>
      </pc:sldChg>
      <pc:sldChg chg="addSp delSp modSp add mod">
        <pc:chgData name="Mikel Val Calvo" userId="fe91f099-abc8-4cd4-aa91-cb0b8d6e5228" providerId="ADAL" clId="{E0FCE498-436C-452E-8F35-31F940273654}" dt="2023-10-03T15:17:25.858" v="2875" actId="207"/>
        <pc:sldMkLst>
          <pc:docMk/>
          <pc:sldMk cId="3649406642" sldId="273"/>
        </pc:sldMkLst>
        <pc:spChg chg="del">
          <ac:chgData name="Mikel Val Calvo" userId="fe91f099-abc8-4cd4-aa91-cb0b8d6e5228" providerId="ADAL" clId="{E0FCE498-436C-452E-8F35-31F940273654}" dt="2023-10-03T11:48:02.736" v="1434" actId="478"/>
          <ac:spMkLst>
            <pc:docMk/>
            <pc:sldMk cId="3649406642" sldId="273"/>
            <ac:spMk id="5" creationId="{B442573B-FFDF-EA1E-E902-B72351983AA4}"/>
          </ac:spMkLst>
        </pc:spChg>
        <pc:spChg chg="add del">
          <ac:chgData name="Mikel Val Calvo" userId="fe91f099-abc8-4cd4-aa91-cb0b8d6e5228" providerId="ADAL" clId="{E0FCE498-436C-452E-8F35-31F940273654}" dt="2023-10-03T11:48:19.583" v="1438" actId="478"/>
          <ac:spMkLst>
            <pc:docMk/>
            <pc:sldMk cId="3649406642" sldId="273"/>
            <ac:spMk id="6" creationId="{2101B30B-7EAE-DB5E-F75D-6E9805D176DB}"/>
          </ac:spMkLst>
        </pc:spChg>
        <pc:spChg chg="add mod ord">
          <ac:chgData name="Mikel Val Calvo" userId="fe91f099-abc8-4cd4-aa91-cb0b8d6e5228" providerId="ADAL" clId="{E0FCE498-436C-452E-8F35-31F940273654}" dt="2023-10-03T15:17:25.858" v="2875" actId="207"/>
          <ac:spMkLst>
            <pc:docMk/>
            <pc:sldMk cId="3649406642" sldId="273"/>
            <ac:spMk id="6" creationId="{9565F4E2-9FF8-A347-FFDE-55994C08913E}"/>
          </ac:spMkLst>
        </pc:spChg>
        <pc:spChg chg="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7" creationId="{C01534F6-1894-711C-49E9-388B83900036}"/>
          </ac:spMkLst>
        </pc:spChg>
        <pc:spChg chg="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8" creationId="{A2DC97DE-BA80-42CB-4B23-787C73CF4F37}"/>
          </ac:spMkLst>
        </pc:spChg>
        <pc:spChg chg="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9" creationId="{B72E7B36-AE58-DFBD-E08D-C9C9A9C28D65}"/>
          </ac:spMkLst>
        </pc:spChg>
        <pc:spChg chg="del">
          <ac:chgData name="Mikel Val Calvo" userId="fe91f099-abc8-4cd4-aa91-cb0b8d6e5228" providerId="ADAL" clId="{E0FCE498-436C-452E-8F35-31F940273654}" dt="2023-10-03T11:47:27.513" v="1417" actId="478"/>
          <ac:spMkLst>
            <pc:docMk/>
            <pc:sldMk cId="3649406642" sldId="273"/>
            <ac:spMk id="10" creationId="{5D429C07-02E3-C734-00B4-337C37DA99C0}"/>
          </ac:spMkLst>
        </pc:spChg>
        <pc:spChg chg="del mod">
          <ac:chgData name="Mikel Val Calvo" userId="fe91f099-abc8-4cd4-aa91-cb0b8d6e5228" providerId="ADAL" clId="{E0FCE498-436C-452E-8F35-31F940273654}" dt="2023-10-03T11:47:17.309" v="1409" actId="478"/>
          <ac:spMkLst>
            <pc:docMk/>
            <pc:sldMk cId="3649406642" sldId="273"/>
            <ac:spMk id="11" creationId="{4CBF5AAD-907D-0A34-D388-A8806FF15BE4}"/>
          </ac:spMkLst>
        </pc:spChg>
        <pc:spChg chg="add mod ord">
          <ac:chgData name="Mikel Val Calvo" userId="fe91f099-abc8-4cd4-aa91-cb0b8d6e5228" providerId="ADAL" clId="{E0FCE498-436C-452E-8F35-31F940273654}" dt="2023-10-03T14:15:47.283" v="1886" actId="20577"/>
          <ac:spMkLst>
            <pc:docMk/>
            <pc:sldMk cId="3649406642" sldId="273"/>
            <ac:spMk id="16" creationId="{42434A81-A1DE-44C1-F5EC-E9D36CD826EE}"/>
          </ac:spMkLst>
        </pc:spChg>
        <pc:spChg chg="del mod">
          <ac:chgData name="Mikel Val Calvo" userId="fe91f099-abc8-4cd4-aa91-cb0b8d6e5228" providerId="ADAL" clId="{E0FCE498-436C-452E-8F35-31F940273654}" dt="2023-10-03T11:47:49.092" v="1429" actId="478"/>
          <ac:spMkLst>
            <pc:docMk/>
            <pc:sldMk cId="3649406642" sldId="273"/>
            <ac:spMk id="18" creationId="{6BBB0CAB-4CF9-13C7-E8E5-45114C30188A}"/>
          </ac:spMkLst>
        </pc:spChg>
        <pc:spChg chg="mod">
          <ac:chgData name="Mikel Val Calvo" userId="fe91f099-abc8-4cd4-aa91-cb0b8d6e5228" providerId="ADAL" clId="{E0FCE498-436C-452E-8F35-31F940273654}" dt="2023-10-03T12:04:20.907" v="1801" actId="20577"/>
          <ac:spMkLst>
            <pc:docMk/>
            <pc:sldMk cId="3649406642" sldId="273"/>
            <ac:spMk id="22" creationId="{8DCFE16F-5862-AC02-EC61-8ABB82137704}"/>
          </ac:spMkLst>
        </pc:spChg>
        <pc:spChg chg="add del mod">
          <ac:chgData name="Mikel Val Calvo" userId="fe91f099-abc8-4cd4-aa91-cb0b8d6e5228" providerId="ADAL" clId="{E0FCE498-436C-452E-8F35-31F940273654}" dt="2023-10-03T14:12:23.453" v="1864" actId="478"/>
          <ac:spMkLst>
            <pc:docMk/>
            <pc:sldMk cId="3649406642" sldId="273"/>
            <ac:spMk id="44" creationId="{6739446D-5B45-814A-45E1-7F4D8C449A9D}"/>
          </ac:spMkLst>
        </pc:spChg>
        <pc:spChg chg="add mod ord">
          <ac:chgData name="Mikel Val Calvo" userId="fe91f099-abc8-4cd4-aa91-cb0b8d6e5228" providerId="ADAL" clId="{E0FCE498-436C-452E-8F35-31F940273654}" dt="2023-10-03T14:18:11.793" v="1930" actId="14100"/>
          <ac:spMkLst>
            <pc:docMk/>
            <pc:sldMk cId="3649406642" sldId="273"/>
            <ac:spMk id="49" creationId="{76455F00-0738-58F3-CD54-69B9055C4B90}"/>
          </ac:spMkLst>
        </pc:spChg>
        <pc:spChg chg="add del 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53" creationId="{A7D9EE51-1F42-EA17-A733-D224D2E16468}"/>
          </ac:spMkLst>
        </pc:spChg>
        <pc:spChg chg="add 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55" creationId="{EB7BC70C-B5F7-595F-C66C-20BFF1CFCBA4}"/>
          </ac:spMkLst>
        </pc:spChg>
        <pc:spChg chg="add 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56" creationId="{C945D693-EF86-08F7-1943-164732F5E8C1}"/>
          </ac:spMkLst>
        </pc:spChg>
        <pc:spChg chg="add mod">
          <ac:chgData name="Mikel Val Calvo" userId="fe91f099-abc8-4cd4-aa91-cb0b8d6e5228" providerId="ADAL" clId="{E0FCE498-436C-452E-8F35-31F940273654}" dt="2023-10-03T14:09:58.064" v="1842" actId="1076"/>
          <ac:spMkLst>
            <pc:docMk/>
            <pc:sldMk cId="3649406642" sldId="273"/>
            <ac:spMk id="58" creationId="{DC62062D-936A-C8AA-D3B2-C076998680AF}"/>
          </ac:spMkLst>
        </pc:spChg>
        <pc:spChg chg="add del mod">
          <ac:chgData name="Mikel Val Calvo" userId="fe91f099-abc8-4cd4-aa91-cb0b8d6e5228" providerId="ADAL" clId="{E0FCE498-436C-452E-8F35-31F940273654}" dt="2023-10-03T11:59:06.856" v="1655"/>
          <ac:spMkLst>
            <pc:docMk/>
            <pc:sldMk cId="3649406642" sldId="273"/>
            <ac:spMk id="65" creationId="{FC13D805-A4B7-5891-ECF7-2125EE4909C5}"/>
          </ac:spMkLst>
        </pc:spChg>
        <pc:spChg chg="add mod">
          <ac:chgData name="Mikel Val Calvo" userId="fe91f099-abc8-4cd4-aa91-cb0b8d6e5228" providerId="ADAL" clId="{E0FCE498-436C-452E-8F35-31F940273654}" dt="2023-10-03T14:17:07.115" v="1921" actId="14100"/>
          <ac:spMkLst>
            <pc:docMk/>
            <pc:sldMk cId="3649406642" sldId="273"/>
            <ac:spMk id="72" creationId="{C34CF01F-EB26-B6F6-346E-FB139ADCDCDE}"/>
          </ac:spMkLst>
        </pc:spChg>
        <pc:spChg chg="add mod ord">
          <ac:chgData name="Mikel Val Calvo" userId="fe91f099-abc8-4cd4-aa91-cb0b8d6e5228" providerId="ADAL" clId="{E0FCE498-436C-452E-8F35-31F940273654}" dt="2023-10-03T15:17:22.354" v="2874" actId="207"/>
          <ac:spMkLst>
            <pc:docMk/>
            <pc:sldMk cId="3649406642" sldId="273"/>
            <ac:spMk id="94" creationId="{C0F461A9-8C46-9530-0943-A52BF1BE8D00}"/>
          </ac:spMkLst>
        </pc:spChg>
        <pc:spChg chg="mod">
          <ac:chgData name="Mikel Val Calvo" userId="fe91f099-abc8-4cd4-aa91-cb0b8d6e5228" providerId="ADAL" clId="{E0FCE498-436C-452E-8F35-31F940273654}" dt="2023-10-03T14:18:36.947" v="1932" actId="1076"/>
          <ac:spMkLst>
            <pc:docMk/>
            <pc:sldMk cId="3649406642" sldId="273"/>
            <ac:spMk id="249" creationId="{70C8D8FD-EF9C-5493-19C3-E994FE1BB569}"/>
          </ac:spMkLst>
        </pc:spChg>
        <pc:spChg chg="del">
          <ac:chgData name="Mikel Val Calvo" userId="fe91f099-abc8-4cd4-aa91-cb0b8d6e5228" providerId="ADAL" clId="{E0FCE498-436C-452E-8F35-31F940273654}" dt="2023-10-03T11:47:23.044" v="1414" actId="478"/>
          <ac:spMkLst>
            <pc:docMk/>
            <pc:sldMk cId="3649406642" sldId="273"/>
            <ac:spMk id="250" creationId="{A6C8E0A6-56E5-82E4-610F-C6FB5B85324E}"/>
          </ac:spMkLst>
        </pc:spChg>
        <pc:spChg chg="del">
          <ac:chgData name="Mikel Val Calvo" userId="fe91f099-abc8-4cd4-aa91-cb0b8d6e5228" providerId="ADAL" clId="{E0FCE498-436C-452E-8F35-31F940273654}" dt="2023-10-03T11:47:12.004" v="1407" actId="478"/>
          <ac:spMkLst>
            <pc:docMk/>
            <pc:sldMk cId="3649406642" sldId="273"/>
            <ac:spMk id="304" creationId="{DEBB2D43-A1A8-20E1-0E69-0FCB08DE496C}"/>
          </ac:spMkLst>
        </pc:spChg>
        <pc:spChg chg="del">
          <ac:chgData name="Mikel Val Calvo" userId="fe91f099-abc8-4cd4-aa91-cb0b8d6e5228" providerId="ADAL" clId="{E0FCE498-436C-452E-8F35-31F940273654}" dt="2023-10-03T11:47:44.153" v="1426" actId="478"/>
          <ac:spMkLst>
            <pc:docMk/>
            <pc:sldMk cId="3649406642" sldId="273"/>
            <ac:spMk id="305" creationId="{DB78DD2F-2CB3-C40D-4B1D-8C0CEC5D7324}"/>
          </ac:spMkLst>
        </pc:spChg>
        <pc:spChg chg="del">
          <ac:chgData name="Mikel Val Calvo" userId="fe91f099-abc8-4cd4-aa91-cb0b8d6e5228" providerId="ADAL" clId="{E0FCE498-436C-452E-8F35-31F940273654}" dt="2023-10-03T11:47:30.973" v="1419" actId="478"/>
          <ac:spMkLst>
            <pc:docMk/>
            <pc:sldMk cId="3649406642" sldId="273"/>
            <ac:spMk id="310" creationId="{7C060850-68A8-C981-2931-8B23E2B9BB4F}"/>
          </ac:spMkLst>
        </pc:spChg>
        <pc:spChg chg="del">
          <ac:chgData name="Mikel Val Calvo" userId="fe91f099-abc8-4cd4-aa91-cb0b8d6e5228" providerId="ADAL" clId="{E0FCE498-436C-452E-8F35-31F940273654}" dt="2023-10-03T11:47:31.655" v="1420" actId="478"/>
          <ac:spMkLst>
            <pc:docMk/>
            <pc:sldMk cId="3649406642" sldId="273"/>
            <ac:spMk id="315" creationId="{5EF32C29-70EE-C8E2-88D7-858A8CA15519}"/>
          </ac:spMkLst>
        </pc:spChg>
        <pc:spChg chg="del">
          <ac:chgData name="Mikel Val Calvo" userId="fe91f099-abc8-4cd4-aa91-cb0b8d6e5228" providerId="ADAL" clId="{E0FCE498-436C-452E-8F35-31F940273654}" dt="2023-10-03T11:47:45.092" v="1427" actId="478"/>
          <ac:spMkLst>
            <pc:docMk/>
            <pc:sldMk cId="3649406642" sldId="273"/>
            <ac:spMk id="352" creationId="{F5E984E5-7A8E-0768-E425-13BF3D0641C0}"/>
          </ac:spMkLst>
        </pc:spChg>
        <pc:spChg chg="del">
          <ac:chgData name="Mikel Val Calvo" userId="fe91f099-abc8-4cd4-aa91-cb0b8d6e5228" providerId="ADAL" clId="{E0FCE498-436C-452E-8F35-31F940273654}" dt="2023-10-03T11:48:23.275" v="1439" actId="478"/>
          <ac:spMkLst>
            <pc:docMk/>
            <pc:sldMk cId="3649406642" sldId="273"/>
            <ac:spMk id="353" creationId="{3F1C2D7C-979D-2CA8-F759-73D3F8D667B5}"/>
          </ac:spMkLst>
        </pc:spChg>
        <pc:spChg chg="del">
          <ac:chgData name="Mikel Val Calvo" userId="fe91f099-abc8-4cd4-aa91-cb0b8d6e5228" providerId="ADAL" clId="{E0FCE498-436C-452E-8F35-31F940273654}" dt="2023-10-03T11:47:33.922" v="1421" actId="478"/>
          <ac:spMkLst>
            <pc:docMk/>
            <pc:sldMk cId="3649406642" sldId="273"/>
            <ac:spMk id="354" creationId="{4D99B38C-151A-6E85-B6C2-3A9EA51B9606}"/>
          </ac:spMkLst>
        </pc:spChg>
        <pc:spChg chg="del">
          <ac:chgData name="Mikel Val Calvo" userId="fe91f099-abc8-4cd4-aa91-cb0b8d6e5228" providerId="ADAL" clId="{E0FCE498-436C-452E-8F35-31F940273654}" dt="2023-10-03T11:47:38.592" v="1423" actId="478"/>
          <ac:spMkLst>
            <pc:docMk/>
            <pc:sldMk cId="3649406642" sldId="273"/>
            <ac:spMk id="381" creationId="{8F8CCA0C-1702-94E3-AEAD-BAB3C961A504}"/>
          </ac:spMkLst>
        </pc:spChg>
        <pc:picChg chg="del">
          <ac:chgData name="Mikel Val Calvo" userId="fe91f099-abc8-4cd4-aa91-cb0b8d6e5228" providerId="ADAL" clId="{E0FCE498-436C-452E-8F35-31F940273654}" dt="2023-10-03T11:47:54.745" v="1430" actId="478"/>
          <ac:picMkLst>
            <pc:docMk/>
            <pc:sldMk cId="3649406642" sldId="273"/>
            <ac:picMk id="21" creationId="{5E9BD65F-C739-DA04-EB2E-B0667667D16C}"/>
          </ac:picMkLst>
        </pc:picChg>
        <pc:picChg chg="add mod">
          <ac:chgData name="Mikel Val Calvo" userId="fe91f099-abc8-4cd4-aa91-cb0b8d6e5228" providerId="ADAL" clId="{E0FCE498-436C-452E-8F35-31F940273654}" dt="2023-10-03T14:11:44.176" v="1859" actId="1076"/>
          <ac:picMkLst>
            <pc:docMk/>
            <pc:sldMk cId="3649406642" sldId="273"/>
            <ac:picMk id="23" creationId="{2FF1FF72-7923-E2EC-AB8C-8D5C1D8F3B4E}"/>
          </ac:picMkLst>
        </pc:picChg>
        <pc:cxnChg chg="add del mod">
          <ac:chgData name="Mikel Val Calvo" userId="fe91f099-abc8-4cd4-aa91-cb0b8d6e5228" providerId="ADAL" clId="{E0FCE498-436C-452E-8F35-31F940273654}" dt="2023-10-03T11:51:32.052" v="1518" actId="478"/>
          <ac:cxnSpMkLst>
            <pc:docMk/>
            <pc:sldMk cId="3649406642" sldId="273"/>
            <ac:cxnSpMk id="19" creationId="{412B3E4C-3D61-97F3-680B-D819C5B21379}"/>
          </ac:cxnSpMkLst>
        </pc:cxnChg>
        <pc:cxnChg chg="add del mod">
          <ac:chgData name="Mikel Val Calvo" userId="fe91f099-abc8-4cd4-aa91-cb0b8d6e5228" providerId="ADAL" clId="{E0FCE498-436C-452E-8F35-31F940273654}" dt="2023-10-03T11:52:07.721" v="1525" actId="478"/>
          <ac:cxnSpMkLst>
            <pc:docMk/>
            <pc:sldMk cId="3649406642" sldId="273"/>
            <ac:cxnSpMk id="23" creationId="{283FCE2B-0518-6DE4-8B3A-799DEE6EA891}"/>
          </ac:cxnSpMkLst>
        </pc:cxnChg>
        <pc:cxnChg chg="add mod">
          <ac:chgData name="Mikel Val Calvo" userId="fe91f099-abc8-4cd4-aa91-cb0b8d6e5228" providerId="ADAL" clId="{E0FCE498-436C-452E-8F35-31F940273654}" dt="2023-10-03T14:15:20.529" v="1871" actId="14100"/>
          <ac:cxnSpMkLst>
            <pc:docMk/>
            <pc:sldMk cId="3649406642" sldId="273"/>
            <ac:cxnSpMk id="24" creationId="{6F6F44CC-F12C-3C6F-3A9F-02CE2E24C24B}"/>
          </ac:cxnSpMkLst>
        </pc:cxnChg>
        <pc:cxnChg chg="add del mod">
          <ac:chgData name="Mikel Val Calvo" userId="fe91f099-abc8-4cd4-aa91-cb0b8d6e5228" providerId="ADAL" clId="{E0FCE498-436C-452E-8F35-31F940273654}" dt="2023-10-03T14:17:22.417" v="1923" actId="208"/>
          <ac:cxnSpMkLst>
            <pc:docMk/>
            <pc:sldMk cId="3649406642" sldId="273"/>
            <ac:cxnSpMk id="27" creationId="{6FDA7C55-72F8-3415-E5D2-DDEC62BF5CF4}"/>
          </ac:cxnSpMkLst>
        </pc:cxnChg>
        <pc:cxnChg chg="del mod">
          <ac:chgData name="Mikel Val Calvo" userId="fe91f099-abc8-4cd4-aa91-cb0b8d6e5228" providerId="ADAL" clId="{E0FCE498-436C-452E-8F35-31F940273654}" dt="2023-10-03T11:48:01.129" v="1433" actId="478"/>
          <ac:cxnSpMkLst>
            <pc:docMk/>
            <pc:sldMk cId="3649406642" sldId="273"/>
            <ac:cxnSpMk id="29" creationId="{82FD4420-C7D4-8553-6D7F-1B90C7425DDB}"/>
          </ac:cxnSpMkLst>
        </pc:cxnChg>
        <pc:cxnChg chg="del mod">
          <ac:chgData name="Mikel Val Calvo" userId="fe91f099-abc8-4cd4-aa91-cb0b8d6e5228" providerId="ADAL" clId="{E0FCE498-436C-452E-8F35-31F940273654}" dt="2023-10-03T11:48:08.617" v="1435" actId="478"/>
          <ac:cxnSpMkLst>
            <pc:docMk/>
            <pc:sldMk cId="3649406642" sldId="273"/>
            <ac:cxnSpMk id="31" creationId="{D74335EB-BE87-2E75-D723-684F1C549C71}"/>
          </ac:cxnSpMkLst>
        </pc:cxnChg>
        <pc:cxnChg chg="del mod">
          <ac:chgData name="Mikel Val Calvo" userId="fe91f099-abc8-4cd4-aa91-cb0b8d6e5228" providerId="ADAL" clId="{E0FCE498-436C-452E-8F35-31F940273654}" dt="2023-10-03T11:48:11.006" v="1436" actId="478"/>
          <ac:cxnSpMkLst>
            <pc:docMk/>
            <pc:sldMk cId="3649406642" sldId="273"/>
            <ac:cxnSpMk id="33" creationId="{2090462E-3691-D3C6-9F31-26E5FB91616C}"/>
          </ac:cxnSpMkLst>
        </pc:cxnChg>
        <pc:cxnChg chg="add mod">
          <ac:chgData name="Mikel Val Calvo" userId="fe91f099-abc8-4cd4-aa91-cb0b8d6e5228" providerId="ADAL" clId="{E0FCE498-436C-452E-8F35-31F940273654}" dt="2023-10-03T14:18:36.947" v="1932" actId="1076"/>
          <ac:cxnSpMkLst>
            <pc:docMk/>
            <pc:sldMk cId="3649406642" sldId="273"/>
            <ac:cxnSpMk id="34" creationId="{E8D76C9F-0A92-EF76-3ACA-A882CC97900B}"/>
          </ac:cxnSpMkLst>
        </pc:cxnChg>
        <pc:cxnChg chg="add mod">
          <ac:chgData name="Mikel Val Calvo" userId="fe91f099-abc8-4cd4-aa91-cb0b8d6e5228" providerId="ADAL" clId="{E0FCE498-436C-452E-8F35-31F940273654}" dt="2023-10-03T14:18:36.947" v="1932" actId="1076"/>
          <ac:cxnSpMkLst>
            <pc:docMk/>
            <pc:sldMk cId="3649406642" sldId="273"/>
            <ac:cxnSpMk id="36" creationId="{EF284A48-FAD0-FA19-C76E-6D7170606859}"/>
          </ac:cxnSpMkLst>
        </pc:cxnChg>
        <pc:cxnChg chg="add del">
          <ac:chgData name="Mikel Val Calvo" userId="fe91f099-abc8-4cd4-aa91-cb0b8d6e5228" providerId="ADAL" clId="{E0FCE498-436C-452E-8F35-31F940273654}" dt="2023-10-03T11:54:19.619" v="1558" actId="478"/>
          <ac:cxnSpMkLst>
            <pc:docMk/>
            <pc:sldMk cId="3649406642" sldId="273"/>
            <ac:cxnSpMk id="38" creationId="{BD1BF933-00A5-E40C-2AB2-BB9F2BB1425E}"/>
          </ac:cxnSpMkLst>
        </pc:cxnChg>
        <pc:cxnChg chg="del mod">
          <ac:chgData name="Mikel Val Calvo" userId="fe91f099-abc8-4cd4-aa91-cb0b8d6e5228" providerId="ADAL" clId="{E0FCE498-436C-452E-8F35-31F940273654}" dt="2023-10-03T11:48:19.583" v="1438" actId="478"/>
          <ac:cxnSpMkLst>
            <pc:docMk/>
            <pc:sldMk cId="3649406642" sldId="273"/>
            <ac:cxnSpMk id="39" creationId="{9C66593E-6D66-20CC-A91B-E35D1C809262}"/>
          </ac:cxnSpMkLst>
        </pc:cxnChg>
        <pc:cxnChg chg="del mod">
          <ac:chgData name="Mikel Val Calvo" userId="fe91f099-abc8-4cd4-aa91-cb0b8d6e5228" providerId="ADAL" clId="{E0FCE498-436C-452E-8F35-31F940273654}" dt="2023-10-03T11:47:43.199" v="1425" actId="478"/>
          <ac:cxnSpMkLst>
            <pc:docMk/>
            <pc:sldMk cId="3649406642" sldId="273"/>
            <ac:cxnSpMk id="41" creationId="{B3E83C4B-51E5-2485-169E-EE2705157EB1}"/>
          </ac:cxnSpMkLst>
        </pc:cxnChg>
        <pc:cxnChg chg="add mod">
          <ac:chgData name="Mikel Val Calvo" userId="fe91f099-abc8-4cd4-aa91-cb0b8d6e5228" providerId="ADAL" clId="{E0FCE498-436C-452E-8F35-31F940273654}" dt="2023-10-03T14:18:36.947" v="1932" actId="1076"/>
          <ac:cxnSpMkLst>
            <pc:docMk/>
            <pc:sldMk cId="3649406642" sldId="273"/>
            <ac:cxnSpMk id="43" creationId="{25053679-A2EB-143A-E8BF-5D9D8FAB236E}"/>
          </ac:cxnSpMkLst>
        </pc:cxnChg>
        <pc:cxnChg chg="add mod">
          <ac:chgData name="Mikel Val Calvo" userId="fe91f099-abc8-4cd4-aa91-cb0b8d6e5228" providerId="ADAL" clId="{E0FCE498-436C-452E-8F35-31F940273654}" dt="2023-10-03T14:18:11.793" v="1930" actId="14100"/>
          <ac:cxnSpMkLst>
            <pc:docMk/>
            <pc:sldMk cId="3649406642" sldId="273"/>
            <ac:cxnSpMk id="50" creationId="{C018905E-B3DE-AAD1-B09D-57086F45F0EB}"/>
          </ac:cxnSpMkLst>
        </pc:cxnChg>
        <pc:cxnChg chg="del mod">
          <ac:chgData name="Mikel Val Calvo" userId="fe91f099-abc8-4cd4-aa91-cb0b8d6e5228" providerId="ADAL" clId="{E0FCE498-436C-452E-8F35-31F940273654}" dt="2023-10-03T11:47:18.455" v="1410" actId="478"/>
          <ac:cxnSpMkLst>
            <pc:docMk/>
            <pc:sldMk cId="3649406642" sldId="273"/>
            <ac:cxnSpMk id="54" creationId="{E4F7657A-B771-6DC0-DC0B-92E5153B4FA3}"/>
          </ac:cxnSpMkLst>
        </pc:cxnChg>
        <pc:cxnChg chg="add mod">
          <ac:chgData name="Mikel Val Calvo" userId="fe91f099-abc8-4cd4-aa91-cb0b8d6e5228" providerId="ADAL" clId="{E0FCE498-436C-452E-8F35-31F940273654}" dt="2023-10-03T14:09:58.064" v="1842" actId="1076"/>
          <ac:cxnSpMkLst>
            <pc:docMk/>
            <pc:sldMk cId="3649406642" sldId="273"/>
            <ac:cxnSpMk id="57" creationId="{08150F91-6A75-74C3-80A6-33BB99F91100}"/>
          </ac:cxnSpMkLst>
        </pc:cxnChg>
        <pc:cxnChg chg="add mod">
          <ac:chgData name="Mikel Val Calvo" userId="fe91f099-abc8-4cd4-aa91-cb0b8d6e5228" providerId="ADAL" clId="{E0FCE498-436C-452E-8F35-31F940273654}" dt="2023-10-03T14:09:58.064" v="1842" actId="1076"/>
          <ac:cxnSpMkLst>
            <pc:docMk/>
            <pc:sldMk cId="3649406642" sldId="273"/>
            <ac:cxnSpMk id="59" creationId="{18C3915A-A571-07B3-8397-D085A72F7600}"/>
          </ac:cxnSpMkLst>
        </pc:cxnChg>
        <pc:cxnChg chg="del mod">
          <ac:chgData name="Mikel Val Calvo" userId="fe91f099-abc8-4cd4-aa91-cb0b8d6e5228" providerId="ADAL" clId="{E0FCE498-436C-452E-8F35-31F940273654}" dt="2023-10-03T11:52:54.016" v="1530" actId="478"/>
          <ac:cxnSpMkLst>
            <pc:docMk/>
            <pc:sldMk cId="3649406642" sldId="273"/>
            <ac:cxnSpMk id="60" creationId="{B13099F0-2FAD-2263-F73C-51D0C8EDE505}"/>
          </ac:cxnSpMkLst>
        </pc:cxnChg>
        <pc:cxnChg chg="add mod">
          <ac:chgData name="Mikel Val Calvo" userId="fe91f099-abc8-4cd4-aa91-cb0b8d6e5228" providerId="ADAL" clId="{E0FCE498-436C-452E-8F35-31F940273654}" dt="2023-10-03T14:09:58.064" v="1842" actId="1076"/>
          <ac:cxnSpMkLst>
            <pc:docMk/>
            <pc:sldMk cId="3649406642" sldId="273"/>
            <ac:cxnSpMk id="61" creationId="{E307AA3B-5AA1-0D3C-06E7-3E05EB56C128}"/>
          </ac:cxnSpMkLst>
        </pc:cxnChg>
        <pc:cxnChg chg="add mod">
          <ac:chgData name="Mikel Val Calvo" userId="fe91f099-abc8-4cd4-aa91-cb0b8d6e5228" providerId="ADAL" clId="{E0FCE498-436C-452E-8F35-31F940273654}" dt="2023-10-03T14:09:58.064" v="1842" actId="1076"/>
          <ac:cxnSpMkLst>
            <pc:docMk/>
            <pc:sldMk cId="3649406642" sldId="273"/>
            <ac:cxnSpMk id="67" creationId="{C5F1F587-26B0-A137-9454-B5AD3876A6ED}"/>
          </ac:cxnSpMkLst>
        </pc:cxnChg>
        <pc:cxnChg chg="add mod">
          <ac:chgData name="Mikel Val Calvo" userId="fe91f099-abc8-4cd4-aa91-cb0b8d6e5228" providerId="ADAL" clId="{E0FCE498-436C-452E-8F35-31F940273654}" dt="2023-10-03T14:17:07.115" v="1921" actId="14100"/>
          <ac:cxnSpMkLst>
            <pc:docMk/>
            <pc:sldMk cId="3649406642" sldId="273"/>
            <ac:cxnSpMk id="75" creationId="{C4DDF4CE-CEC1-CE80-2D7D-E964D3CAF734}"/>
          </ac:cxnSpMkLst>
        </pc:cxnChg>
        <pc:cxnChg chg="add mod">
          <ac:chgData name="Mikel Val Calvo" userId="fe91f099-abc8-4cd4-aa91-cb0b8d6e5228" providerId="ADAL" clId="{E0FCE498-436C-452E-8F35-31F940273654}" dt="2023-10-03T14:18:36.947" v="1932" actId="1076"/>
          <ac:cxnSpMkLst>
            <pc:docMk/>
            <pc:sldMk cId="3649406642" sldId="273"/>
            <ac:cxnSpMk id="86" creationId="{81565A36-5E8C-B3AE-BEDF-630980B94786}"/>
          </ac:cxnSpMkLst>
        </pc:cxnChg>
        <pc:cxnChg chg="del mod">
          <ac:chgData name="Mikel Val Calvo" userId="fe91f099-abc8-4cd4-aa91-cb0b8d6e5228" providerId="ADAL" clId="{E0FCE498-436C-452E-8F35-31F940273654}" dt="2023-10-03T11:48:13.246" v="1437" actId="478"/>
          <ac:cxnSpMkLst>
            <pc:docMk/>
            <pc:sldMk cId="3649406642" sldId="273"/>
            <ac:cxnSpMk id="90" creationId="{7785A963-2EA4-A89C-2E43-851E8CF484BC}"/>
          </ac:cxnSpMkLst>
        </pc:cxnChg>
        <pc:cxnChg chg="del mod">
          <ac:chgData name="Mikel Val Calvo" userId="fe91f099-abc8-4cd4-aa91-cb0b8d6e5228" providerId="ADAL" clId="{E0FCE498-436C-452E-8F35-31F940273654}" dt="2023-10-03T11:52:55.009" v="1531" actId="478"/>
          <ac:cxnSpMkLst>
            <pc:docMk/>
            <pc:sldMk cId="3649406642" sldId="273"/>
            <ac:cxnSpMk id="253" creationId="{A46AEF54-78BD-A957-81DC-393DCB3B8318}"/>
          </ac:cxnSpMkLst>
        </pc:cxnChg>
        <pc:cxnChg chg="del mod">
          <ac:chgData name="Mikel Val Calvo" userId="fe91f099-abc8-4cd4-aa91-cb0b8d6e5228" providerId="ADAL" clId="{E0FCE498-436C-452E-8F35-31F940273654}" dt="2023-10-03T11:48:31.102" v="1440" actId="478"/>
          <ac:cxnSpMkLst>
            <pc:docMk/>
            <pc:sldMk cId="3649406642" sldId="273"/>
            <ac:cxnSpMk id="272" creationId="{24D7F333-CBB2-B8AB-FD04-FA6A1BF99FC1}"/>
          </ac:cxnSpMkLst>
        </pc:cxnChg>
        <pc:cxnChg chg="mod">
          <ac:chgData name="Mikel Val Calvo" userId="fe91f099-abc8-4cd4-aa91-cb0b8d6e5228" providerId="ADAL" clId="{E0FCE498-436C-452E-8F35-31F940273654}" dt="2023-10-03T14:18:36.947" v="1932" actId="1076"/>
          <ac:cxnSpMkLst>
            <pc:docMk/>
            <pc:sldMk cId="3649406642" sldId="273"/>
            <ac:cxnSpMk id="284" creationId="{82F59C4F-3F0B-D750-8EE5-A193B08EB3C5}"/>
          </ac:cxnSpMkLst>
        </pc:cxnChg>
        <pc:cxnChg chg="del mod">
          <ac:chgData name="Mikel Val Calvo" userId="fe91f099-abc8-4cd4-aa91-cb0b8d6e5228" providerId="ADAL" clId="{E0FCE498-436C-452E-8F35-31F940273654}" dt="2023-10-03T11:47:23.881" v="1415" actId="478"/>
          <ac:cxnSpMkLst>
            <pc:docMk/>
            <pc:sldMk cId="3649406642" sldId="273"/>
            <ac:cxnSpMk id="286" creationId="{6D98D78E-BE42-8558-C87A-59DBAC4A6A89}"/>
          </ac:cxnSpMkLst>
        </pc:cxnChg>
        <pc:cxnChg chg="del mod">
          <ac:chgData name="Mikel Val Calvo" userId="fe91f099-abc8-4cd4-aa91-cb0b8d6e5228" providerId="ADAL" clId="{E0FCE498-436C-452E-8F35-31F940273654}" dt="2023-10-03T11:47:19.196" v="1411" actId="478"/>
          <ac:cxnSpMkLst>
            <pc:docMk/>
            <pc:sldMk cId="3649406642" sldId="273"/>
            <ac:cxnSpMk id="300" creationId="{0CF2A513-D280-1086-3E0C-7B30EA53D9CA}"/>
          </ac:cxnSpMkLst>
        </pc:cxnChg>
        <pc:cxnChg chg="del mod">
          <ac:chgData name="Mikel Val Calvo" userId="fe91f099-abc8-4cd4-aa91-cb0b8d6e5228" providerId="ADAL" clId="{E0FCE498-436C-452E-8F35-31F940273654}" dt="2023-10-03T11:47:35.941" v="1422" actId="478"/>
          <ac:cxnSpMkLst>
            <pc:docMk/>
            <pc:sldMk cId="3649406642" sldId="273"/>
            <ac:cxnSpMk id="306" creationId="{E8A7DD00-CD9B-AE86-080C-2EFAB2C10E43}"/>
          </ac:cxnSpMkLst>
        </pc:cxnChg>
        <pc:cxnChg chg="del mod">
          <ac:chgData name="Mikel Val Calvo" userId="fe91f099-abc8-4cd4-aa91-cb0b8d6e5228" providerId="ADAL" clId="{E0FCE498-436C-452E-8F35-31F940273654}" dt="2023-10-03T11:47:30.239" v="1418" actId="478"/>
          <ac:cxnSpMkLst>
            <pc:docMk/>
            <pc:sldMk cId="3649406642" sldId="273"/>
            <ac:cxnSpMk id="312" creationId="{EF3717B3-4708-FF32-EAD1-98BB67C6D8F0}"/>
          </ac:cxnSpMkLst>
        </pc:cxnChg>
        <pc:cxnChg chg="del mod">
          <ac:chgData name="Mikel Val Calvo" userId="fe91f099-abc8-4cd4-aa91-cb0b8d6e5228" providerId="ADAL" clId="{E0FCE498-436C-452E-8F35-31F940273654}" dt="2023-10-03T11:47:41.127" v="1424" actId="478"/>
          <ac:cxnSpMkLst>
            <pc:docMk/>
            <pc:sldMk cId="3649406642" sldId="273"/>
            <ac:cxnSpMk id="323" creationId="{5B9771C4-9574-9882-4DFE-0EB67C62EE19}"/>
          </ac:cxnSpMkLst>
        </pc:cxnChg>
        <pc:cxnChg chg="del mod">
          <ac:chgData name="Mikel Val Calvo" userId="fe91f099-abc8-4cd4-aa91-cb0b8d6e5228" providerId="ADAL" clId="{E0FCE498-436C-452E-8F35-31F940273654}" dt="2023-10-03T11:47:20.250" v="1412" actId="478"/>
          <ac:cxnSpMkLst>
            <pc:docMk/>
            <pc:sldMk cId="3649406642" sldId="273"/>
            <ac:cxnSpMk id="342" creationId="{57ED4CCD-A589-381F-B49E-2CE07E0E0D34}"/>
          </ac:cxnSpMkLst>
        </pc:cxnChg>
        <pc:cxnChg chg="del mod">
          <ac:chgData name="Mikel Val Calvo" userId="fe91f099-abc8-4cd4-aa91-cb0b8d6e5228" providerId="ADAL" clId="{E0FCE498-436C-452E-8F35-31F940273654}" dt="2023-10-03T11:47:26.796" v="1416" actId="478"/>
          <ac:cxnSpMkLst>
            <pc:docMk/>
            <pc:sldMk cId="3649406642" sldId="273"/>
            <ac:cxnSpMk id="345" creationId="{FEF37E66-9B98-9433-E97C-FF28F076CB0C}"/>
          </ac:cxnSpMkLst>
        </pc:cxnChg>
        <pc:cxnChg chg="del mod">
          <ac:chgData name="Mikel Val Calvo" userId="fe91f099-abc8-4cd4-aa91-cb0b8d6e5228" providerId="ADAL" clId="{E0FCE498-436C-452E-8F35-31F940273654}" dt="2023-10-03T11:47:21.767" v="1413" actId="478"/>
          <ac:cxnSpMkLst>
            <pc:docMk/>
            <pc:sldMk cId="3649406642" sldId="273"/>
            <ac:cxnSpMk id="376" creationId="{BBA222A4-3C90-78F9-E07E-9B5C5CA098D1}"/>
          </ac:cxnSpMkLst>
        </pc:cxnChg>
      </pc:sldChg>
      <pc:sldChg chg="add del setBg">
        <pc:chgData name="Mikel Val Calvo" userId="fe91f099-abc8-4cd4-aa91-cb0b8d6e5228" providerId="ADAL" clId="{E0FCE498-436C-452E-8F35-31F940273654}" dt="2023-10-03T09:10:48.536" v="1"/>
        <pc:sldMkLst>
          <pc:docMk/>
          <pc:sldMk cId="1769652682" sldId="274"/>
        </pc:sldMkLst>
      </pc:sldChg>
      <pc:sldChg chg="addSp delSp modSp add mod ord">
        <pc:chgData name="Mikel Val Calvo" userId="fe91f099-abc8-4cd4-aa91-cb0b8d6e5228" providerId="ADAL" clId="{E0FCE498-436C-452E-8F35-31F940273654}" dt="2023-10-04T10:36:50.953" v="5051" actId="1076"/>
        <pc:sldMkLst>
          <pc:docMk/>
          <pc:sldMk cId="2279283459" sldId="274"/>
        </pc:sldMkLst>
        <pc:spChg chg="add del mod">
          <ac:chgData name="Mikel Val Calvo" userId="fe91f099-abc8-4cd4-aa91-cb0b8d6e5228" providerId="ADAL" clId="{E0FCE498-436C-452E-8F35-31F940273654}" dt="2023-10-04T10:36:26.965" v="5050" actId="478"/>
          <ac:spMkLst>
            <pc:docMk/>
            <pc:sldMk cId="2279283459" sldId="274"/>
            <ac:spMk id="4" creationId="{4C9EA362-B8BE-6A32-2167-6AB81490FCC2}"/>
          </ac:spMkLst>
        </pc:spChg>
        <pc:spChg chg="del">
          <ac:chgData name="Mikel Val Calvo" userId="fe91f099-abc8-4cd4-aa91-cb0b8d6e5228" providerId="ADAL" clId="{E0FCE498-436C-452E-8F35-31F940273654}" dt="2023-10-03T14:19:38.641" v="1936" actId="478"/>
          <ac:spMkLst>
            <pc:docMk/>
            <pc:sldMk cId="2279283459" sldId="274"/>
            <ac:spMk id="5" creationId="{B442573B-FFDF-EA1E-E902-B72351983AA4}"/>
          </ac:spMkLst>
        </pc:spChg>
        <pc:spChg chg="mod">
          <ac:chgData name="Mikel Val Calvo" userId="fe91f099-abc8-4cd4-aa91-cb0b8d6e5228" providerId="ADAL" clId="{E0FCE498-436C-452E-8F35-31F940273654}" dt="2023-10-03T15:30:43.245" v="3187" actId="1076"/>
          <ac:spMkLst>
            <pc:docMk/>
            <pc:sldMk cId="2279283459" sldId="274"/>
            <ac:spMk id="6" creationId="{2101B30B-7EAE-DB5E-F75D-6E9805D176DB}"/>
          </ac:spMkLst>
        </pc:spChg>
        <pc:spChg chg="del">
          <ac:chgData name="Mikel Val Calvo" userId="fe91f099-abc8-4cd4-aa91-cb0b8d6e5228" providerId="ADAL" clId="{E0FCE498-436C-452E-8F35-31F940273654}" dt="2023-10-03T14:19:40.804" v="1940" actId="478"/>
          <ac:spMkLst>
            <pc:docMk/>
            <pc:sldMk cId="2279283459" sldId="274"/>
            <ac:spMk id="7" creationId="{C01534F6-1894-711C-49E9-388B83900036}"/>
          </ac:spMkLst>
        </pc:spChg>
        <pc:spChg chg="del">
          <ac:chgData name="Mikel Val Calvo" userId="fe91f099-abc8-4cd4-aa91-cb0b8d6e5228" providerId="ADAL" clId="{E0FCE498-436C-452E-8F35-31F940273654}" dt="2023-10-03T14:20:03.276" v="1946" actId="478"/>
          <ac:spMkLst>
            <pc:docMk/>
            <pc:sldMk cId="2279283459" sldId="274"/>
            <ac:spMk id="8" creationId="{A2DC97DE-BA80-42CB-4B23-787C73CF4F37}"/>
          </ac:spMkLst>
        </pc:spChg>
        <pc:spChg chg="mod ord">
          <ac:chgData name="Mikel Val Calvo" userId="fe91f099-abc8-4cd4-aa91-cb0b8d6e5228" providerId="ADAL" clId="{E0FCE498-436C-452E-8F35-31F940273654}" dt="2023-10-04T10:36:23.875" v="5049" actId="1076"/>
          <ac:spMkLst>
            <pc:docMk/>
            <pc:sldMk cId="2279283459" sldId="274"/>
            <ac:spMk id="9" creationId="{B72E7B36-AE58-DFBD-E08D-C9C9A9C28D65}"/>
          </ac:spMkLst>
        </pc:spChg>
        <pc:spChg chg="mod">
          <ac:chgData name="Mikel Val Calvo" userId="fe91f099-abc8-4cd4-aa91-cb0b8d6e5228" providerId="ADAL" clId="{E0FCE498-436C-452E-8F35-31F940273654}" dt="2023-10-03T15:30:34.216" v="3183" actId="1076"/>
          <ac:spMkLst>
            <pc:docMk/>
            <pc:sldMk cId="2279283459" sldId="274"/>
            <ac:spMk id="10" creationId="{5D429C07-02E3-C734-00B4-337C37DA99C0}"/>
          </ac:spMkLst>
        </pc:spChg>
        <pc:spChg chg="del">
          <ac:chgData name="Mikel Val Calvo" userId="fe91f099-abc8-4cd4-aa91-cb0b8d6e5228" providerId="ADAL" clId="{E0FCE498-436C-452E-8F35-31F940273654}" dt="2023-10-03T14:20:00.555" v="1942" actId="478"/>
          <ac:spMkLst>
            <pc:docMk/>
            <pc:sldMk cId="2279283459" sldId="274"/>
            <ac:spMk id="11" creationId="{4CBF5AAD-907D-0A34-D388-A8806FF15BE4}"/>
          </ac:spMkLst>
        </pc:spChg>
        <pc:spChg chg="del">
          <ac:chgData name="Mikel Val Calvo" userId="fe91f099-abc8-4cd4-aa91-cb0b8d6e5228" providerId="ADAL" clId="{E0FCE498-436C-452E-8F35-31F940273654}" dt="2023-10-03T14:19:39.631" v="1938" actId="478"/>
          <ac:spMkLst>
            <pc:docMk/>
            <pc:sldMk cId="2279283459" sldId="274"/>
            <ac:spMk id="18" creationId="{6BBB0CAB-4CF9-13C7-E8E5-45114C30188A}"/>
          </ac:spMkLst>
        </pc:spChg>
        <pc:spChg chg="add mod">
          <ac:chgData name="Mikel Val Calvo" userId="fe91f099-abc8-4cd4-aa91-cb0b8d6e5228" providerId="ADAL" clId="{E0FCE498-436C-452E-8F35-31F940273654}" dt="2023-10-03T15:29:34.695" v="3169" actId="20577"/>
          <ac:spMkLst>
            <pc:docMk/>
            <pc:sldMk cId="2279283459" sldId="274"/>
            <ac:spMk id="124" creationId="{EFE3A37B-3A05-9B64-D228-3751FE729D04}"/>
          </ac:spMkLst>
        </pc:spChg>
        <pc:spChg chg="add mod ord">
          <ac:chgData name="Mikel Val Calvo" userId="fe91f099-abc8-4cd4-aa91-cb0b8d6e5228" providerId="ADAL" clId="{E0FCE498-436C-452E-8F35-31F940273654}" dt="2023-10-03T15:32:11.659" v="3206" actId="14100"/>
          <ac:spMkLst>
            <pc:docMk/>
            <pc:sldMk cId="2279283459" sldId="274"/>
            <ac:spMk id="213" creationId="{F6E47B41-CDC1-EB3A-CCEB-241A71EAB2E3}"/>
          </ac:spMkLst>
        </pc:spChg>
        <pc:spChg chg="del">
          <ac:chgData name="Mikel Val Calvo" userId="fe91f099-abc8-4cd4-aa91-cb0b8d6e5228" providerId="ADAL" clId="{E0FCE498-436C-452E-8F35-31F940273654}" dt="2023-10-03T14:20:02.596" v="1945" actId="478"/>
          <ac:spMkLst>
            <pc:docMk/>
            <pc:sldMk cId="2279283459" sldId="274"/>
            <ac:spMk id="249" creationId="{70C8D8FD-EF9C-5493-19C3-E994FE1BB569}"/>
          </ac:spMkLst>
        </pc:spChg>
        <pc:spChg chg="del">
          <ac:chgData name="Mikel Val Calvo" userId="fe91f099-abc8-4cd4-aa91-cb0b8d6e5228" providerId="ADAL" clId="{E0FCE498-436C-452E-8F35-31F940273654}" dt="2023-10-03T14:20:06.535" v="1949" actId="478"/>
          <ac:spMkLst>
            <pc:docMk/>
            <pc:sldMk cId="2279283459" sldId="274"/>
            <ac:spMk id="250" creationId="{A6C8E0A6-56E5-82E4-610F-C6FB5B85324E}"/>
          </ac:spMkLst>
        </pc:spChg>
        <pc:spChg chg="add mod">
          <ac:chgData name="Mikel Val Calvo" userId="fe91f099-abc8-4cd4-aa91-cb0b8d6e5228" providerId="ADAL" clId="{E0FCE498-436C-452E-8F35-31F940273654}" dt="2023-10-04T10:35:29.340" v="5041" actId="1076"/>
          <ac:spMkLst>
            <pc:docMk/>
            <pc:sldMk cId="2279283459" sldId="274"/>
            <ac:spMk id="251" creationId="{4852ADAC-F8D4-DDF6-29EA-59586F715F1B}"/>
          </ac:spMkLst>
        </pc:spChg>
        <pc:spChg chg="mod">
          <ac:chgData name="Mikel Val Calvo" userId="fe91f099-abc8-4cd4-aa91-cb0b8d6e5228" providerId="ADAL" clId="{E0FCE498-436C-452E-8F35-31F940273654}" dt="2023-10-03T15:30:40.989" v="3186" actId="14100"/>
          <ac:spMkLst>
            <pc:docMk/>
            <pc:sldMk cId="2279283459" sldId="274"/>
            <ac:spMk id="304" creationId="{DEBB2D43-A1A8-20E1-0E69-0FCB08DE496C}"/>
          </ac:spMkLst>
        </pc:spChg>
        <pc:spChg chg="mod">
          <ac:chgData name="Mikel Val Calvo" userId="fe91f099-abc8-4cd4-aa91-cb0b8d6e5228" providerId="ADAL" clId="{E0FCE498-436C-452E-8F35-31F940273654}" dt="2023-10-03T15:30:49.112" v="3189" actId="1076"/>
          <ac:spMkLst>
            <pc:docMk/>
            <pc:sldMk cId="2279283459" sldId="274"/>
            <ac:spMk id="305" creationId="{DB78DD2F-2CB3-C40D-4B1D-8C0CEC5D7324}"/>
          </ac:spMkLst>
        </pc:spChg>
        <pc:spChg chg="mod">
          <ac:chgData name="Mikel Val Calvo" userId="fe91f099-abc8-4cd4-aa91-cb0b8d6e5228" providerId="ADAL" clId="{E0FCE498-436C-452E-8F35-31F940273654}" dt="2023-10-03T15:26:34.002" v="3127" actId="1076"/>
          <ac:spMkLst>
            <pc:docMk/>
            <pc:sldMk cId="2279283459" sldId="274"/>
            <ac:spMk id="310" creationId="{7C060850-68A8-C981-2931-8B23E2B9BB4F}"/>
          </ac:spMkLst>
        </pc:spChg>
        <pc:spChg chg="mod">
          <ac:chgData name="Mikel Val Calvo" userId="fe91f099-abc8-4cd4-aa91-cb0b8d6e5228" providerId="ADAL" clId="{E0FCE498-436C-452E-8F35-31F940273654}" dt="2023-10-03T15:26:34.002" v="3127" actId="1076"/>
          <ac:spMkLst>
            <pc:docMk/>
            <pc:sldMk cId="2279283459" sldId="274"/>
            <ac:spMk id="315" creationId="{5EF32C29-70EE-C8E2-88D7-858A8CA15519}"/>
          </ac:spMkLst>
        </pc:spChg>
        <pc:spChg chg="del mod">
          <ac:chgData name="Mikel Val Calvo" userId="fe91f099-abc8-4cd4-aa91-cb0b8d6e5228" providerId="ADAL" clId="{E0FCE498-436C-452E-8F35-31F940273654}" dt="2023-10-03T14:21:54.478" v="1993"/>
          <ac:spMkLst>
            <pc:docMk/>
            <pc:sldMk cId="2279283459" sldId="274"/>
            <ac:spMk id="352" creationId="{F5E984E5-7A8E-0768-E425-13BF3D0641C0}"/>
          </ac:spMkLst>
        </pc:spChg>
        <pc:spChg chg="del mod">
          <ac:chgData name="Mikel Val Calvo" userId="fe91f099-abc8-4cd4-aa91-cb0b8d6e5228" providerId="ADAL" clId="{E0FCE498-436C-452E-8F35-31F940273654}" dt="2023-10-03T14:21:21.186" v="1979"/>
          <ac:spMkLst>
            <pc:docMk/>
            <pc:sldMk cId="2279283459" sldId="274"/>
            <ac:spMk id="353" creationId="{3F1C2D7C-979D-2CA8-F759-73D3F8D667B5}"/>
          </ac:spMkLst>
        </pc:spChg>
        <pc:spChg chg="del">
          <ac:chgData name="Mikel Val Calvo" userId="fe91f099-abc8-4cd4-aa91-cb0b8d6e5228" providerId="ADAL" clId="{E0FCE498-436C-452E-8F35-31F940273654}" dt="2023-10-03T14:22:47.042" v="2007" actId="478"/>
          <ac:spMkLst>
            <pc:docMk/>
            <pc:sldMk cId="2279283459" sldId="274"/>
            <ac:spMk id="354" creationId="{4D99B38C-151A-6E85-B6C2-3A9EA51B9606}"/>
          </ac:spMkLst>
        </pc:spChg>
        <pc:spChg chg="del">
          <ac:chgData name="Mikel Val Calvo" userId="fe91f099-abc8-4cd4-aa91-cb0b8d6e5228" providerId="ADAL" clId="{E0FCE498-436C-452E-8F35-31F940273654}" dt="2023-10-03T14:22:48.660" v="2008" actId="478"/>
          <ac:spMkLst>
            <pc:docMk/>
            <pc:sldMk cId="2279283459" sldId="274"/>
            <ac:spMk id="381" creationId="{8F8CCA0C-1702-94E3-AEAD-BAB3C961A504}"/>
          </ac:spMkLst>
        </pc:spChg>
        <pc:picChg chg="mod">
          <ac:chgData name="Mikel Val Calvo" userId="fe91f099-abc8-4cd4-aa91-cb0b8d6e5228" providerId="ADAL" clId="{E0FCE498-436C-452E-8F35-31F940273654}" dt="2023-10-03T15:30:45.650" v="3188" actId="1076"/>
          <ac:picMkLst>
            <pc:docMk/>
            <pc:sldMk cId="2279283459" sldId="274"/>
            <ac:picMk id="21" creationId="{5E9BD65F-C739-DA04-EB2E-B0667667D16C}"/>
          </ac:picMkLst>
        </pc:picChg>
        <pc:cxnChg chg="mod">
          <ac:chgData name="Mikel Val Calvo" userId="fe91f099-abc8-4cd4-aa91-cb0b8d6e5228" providerId="ADAL" clId="{E0FCE498-436C-452E-8F35-31F940273654}" dt="2023-10-03T15:30:45.650" v="3188" actId="1076"/>
          <ac:cxnSpMkLst>
            <pc:docMk/>
            <pc:sldMk cId="2279283459" sldId="274"/>
            <ac:cxnSpMk id="29" creationId="{82FD4420-C7D4-8553-6D7F-1B90C7425DDB}"/>
          </ac:cxnSpMkLst>
        </pc:cxnChg>
        <pc:cxnChg chg="mod">
          <ac:chgData name="Mikel Val Calvo" userId="fe91f099-abc8-4cd4-aa91-cb0b8d6e5228" providerId="ADAL" clId="{E0FCE498-436C-452E-8F35-31F940273654}" dt="2023-10-04T10:36:50.953" v="5051" actId="1076"/>
          <ac:cxnSpMkLst>
            <pc:docMk/>
            <pc:sldMk cId="2279283459" sldId="274"/>
            <ac:cxnSpMk id="31" creationId="{D74335EB-BE87-2E75-D723-684F1C549C71}"/>
          </ac:cxnSpMkLst>
        </pc:cxnChg>
        <pc:cxnChg chg="del mod">
          <ac:chgData name="Mikel Val Calvo" userId="fe91f099-abc8-4cd4-aa91-cb0b8d6e5228" providerId="ADAL" clId="{E0FCE498-436C-452E-8F35-31F940273654}" dt="2023-10-03T14:19:39.232" v="1937" actId="478"/>
          <ac:cxnSpMkLst>
            <pc:docMk/>
            <pc:sldMk cId="2279283459" sldId="274"/>
            <ac:cxnSpMk id="33" creationId="{2090462E-3691-D3C6-9F31-26E5FB91616C}"/>
          </ac:cxnSpMkLst>
        </pc:cxnChg>
        <pc:cxnChg chg="del mod">
          <ac:chgData name="Mikel Val Calvo" userId="fe91f099-abc8-4cd4-aa91-cb0b8d6e5228" providerId="ADAL" clId="{E0FCE498-436C-452E-8F35-31F940273654}" dt="2023-10-03T15:25:49.173" v="3107" actId="478"/>
          <ac:cxnSpMkLst>
            <pc:docMk/>
            <pc:sldMk cId="2279283459" sldId="274"/>
            <ac:cxnSpMk id="39" creationId="{9C66593E-6D66-20CC-A91B-E35D1C809262}"/>
          </ac:cxnSpMkLst>
        </pc:cxnChg>
        <pc:cxnChg chg="mod">
          <ac:chgData name="Mikel Val Calvo" userId="fe91f099-abc8-4cd4-aa91-cb0b8d6e5228" providerId="ADAL" clId="{E0FCE498-436C-452E-8F35-31F940273654}" dt="2023-10-03T15:30:49.112" v="3189" actId="1076"/>
          <ac:cxnSpMkLst>
            <pc:docMk/>
            <pc:sldMk cId="2279283459" sldId="274"/>
            <ac:cxnSpMk id="41" creationId="{B3E83C4B-51E5-2485-169E-EE2705157EB1}"/>
          </ac:cxnSpMkLst>
        </pc:cxnChg>
        <pc:cxnChg chg="del mod">
          <ac:chgData name="Mikel Val Calvo" userId="fe91f099-abc8-4cd4-aa91-cb0b8d6e5228" providerId="ADAL" clId="{E0FCE498-436C-452E-8F35-31F940273654}" dt="2023-10-03T14:20:01.081" v="1943" actId="478"/>
          <ac:cxnSpMkLst>
            <pc:docMk/>
            <pc:sldMk cId="2279283459" sldId="274"/>
            <ac:cxnSpMk id="54" creationId="{E4F7657A-B771-6DC0-DC0B-92E5153B4FA3}"/>
          </ac:cxnSpMkLst>
        </pc:cxnChg>
        <pc:cxnChg chg="del mod">
          <ac:chgData name="Mikel Val Calvo" userId="fe91f099-abc8-4cd4-aa91-cb0b8d6e5228" providerId="ADAL" clId="{E0FCE498-436C-452E-8F35-31F940273654}" dt="2023-10-03T14:19:54.058" v="1941" actId="478"/>
          <ac:cxnSpMkLst>
            <pc:docMk/>
            <pc:sldMk cId="2279283459" sldId="274"/>
            <ac:cxnSpMk id="60" creationId="{B13099F0-2FAD-2263-F73C-51D0C8EDE505}"/>
          </ac:cxnSpMkLst>
        </pc:cxnChg>
        <pc:cxnChg chg="del mod">
          <ac:chgData name="Mikel Val Calvo" userId="fe91f099-abc8-4cd4-aa91-cb0b8d6e5228" providerId="ADAL" clId="{E0FCE498-436C-452E-8F35-31F940273654}" dt="2023-10-03T14:19:40.506" v="1939" actId="478"/>
          <ac:cxnSpMkLst>
            <pc:docMk/>
            <pc:sldMk cId="2279283459" sldId="274"/>
            <ac:cxnSpMk id="90" creationId="{7785A963-2EA4-A89C-2E43-851E8CF484BC}"/>
          </ac:cxnSpMkLst>
        </pc:cxnChg>
        <pc:cxnChg chg="add del mod">
          <ac:chgData name="Mikel Val Calvo" userId="fe91f099-abc8-4cd4-aa91-cb0b8d6e5228" providerId="ADAL" clId="{E0FCE498-436C-452E-8F35-31F940273654}" dt="2023-10-03T14:26:31.460" v="2085" actId="478"/>
          <ac:cxnSpMkLst>
            <pc:docMk/>
            <pc:sldMk cId="2279283459" sldId="274"/>
            <ac:cxnSpMk id="125" creationId="{9D087D4A-B909-0415-2AA4-14760E65A11A}"/>
          </ac:cxnSpMkLst>
        </pc:cxnChg>
        <pc:cxnChg chg="add del mod">
          <ac:chgData name="Mikel Val Calvo" userId="fe91f099-abc8-4cd4-aa91-cb0b8d6e5228" providerId="ADAL" clId="{E0FCE498-436C-452E-8F35-31F940273654}" dt="2023-10-03T14:26:37.389" v="2088" actId="478"/>
          <ac:cxnSpMkLst>
            <pc:docMk/>
            <pc:sldMk cId="2279283459" sldId="274"/>
            <ac:cxnSpMk id="199" creationId="{E0981B97-C531-DF27-A21B-7C4DC12EC0BA}"/>
          </ac:cxnSpMkLst>
        </pc:cxnChg>
        <pc:cxnChg chg="add del mod">
          <ac:chgData name="Mikel Val Calvo" userId="fe91f099-abc8-4cd4-aa91-cb0b8d6e5228" providerId="ADAL" clId="{E0FCE498-436C-452E-8F35-31F940273654}" dt="2023-10-03T15:25:41.074" v="3106" actId="478"/>
          <ac:cxnSpMkLst>
            <pc:docMk/>
            <pc:sldMk cId="2279283459" sldId="274"/>
            <ac:cxnSpMk id="202" creationId="{8AA0A189-1A7A-3FBD-73F8-231D2D3519E4}"/>
          </ac:cxnSpMkLst>
        </pc:cxnChg>
        <pc:cxnChg chg="add mod">
          <ac:chgData name="Mikel Val Calvo" userId="fe91f099-abc8-4cd4-aa91-cb0b8d6e5228" providerId="ADAL" clId="{E0FCE498-436C-452E-8F35-31F940273654}" dt="2023-10-03T15:30:43.245" v="3187" actId="1076"/>
          <ac:cxnSpMkLst>
            <pc:docMk/>
            <pc:sldMk cId="2279283459" sldId="274"/>
            <ac:cxnSpMk id="206" creationId="{67931B4C-0930-106F-40C3-51B98E2DCC76}"/>
          </ac:cxnSpMkLst>
        </pc:cxnChg>
        <pc:cxnChg chg="add mod">
          <ac:chgData name="Mikel Val Calvo" userId="fe91f099-abc8-4cd4-aa91-cb0b8d6e5228" providerId="ADAL" clId="{E0FCE498-436C-452E-8F35-31F940273654}" dt="2023-10-04T10:36:23.875" v="5049" actId="1076"/>
          <ac:cxnSpMkLst>
            <pc:docMk/>
            <pc:sldMk cId="2279283459" sldId="274"/>
            <ac:cxnSpMk id="207" creationId="{7D79032E-DE39-9852-C79C-5ABC231A8E8C}"/>
          </ac:cxnSpMkLst>
        </pc:cxnChg>
        <pc:cxnChg chg="add mod">
          <ac:chgData name="Mikel Val Calvo" userId="fe91f099-abc8-4cd4-aa91-cb0b8d6e5228" providerId="ADAL" clId="{E0FCE498-436C-452E-8F35-31F940273654}" dt="2023-10-03T15:30:40.989" v="3186" actId="14100"/>
          <ac:cxnSpMkLst>
            <pc:docMk/>
            <pc:sldMk cId="2279283459" sldId="274"/>
            <ac:cxnSpMk id="210" creationId="{C6257281-CAD2-CD7A-0CB0-34BF579553DB}"/>
          </ac:cxnSpMkLst>
        </pc:cxnChg>
        <pc:cxnChg chg="add mod">
          <ac:chgData name="Mikel Val Calvo" userId="fe91f099-abc8-4cd4-aa91-cb0b8d6e5228" providerId="ADAL" clId="{E0FCE498-436C-452E-8F35-31F940273654}" dt="2023-10-04T10:36:23.875" v="5049" actId="1076"/>
          <ac:cxnSpMkLst>
            <pc:docMk/>
            <pc:sldMk cId="2279283459" sldId="274"/>
            <ac:cxnSpMk id="252" creationId="{1C40920C-93C5-33CD-7697-225E74163370}"/>
          </ac:cxnSpMkLst>
        </pc:cxnChg>
        <pc:cxnChg chg="del mod">
          <ac:chgData name="Mikel Val Calvo" userId="fe91f099-abc8-4cd4-aa91-cb0b8d6e5228" providerId="ADAL" clId="{E0FCE498-436C-452E-8F35-31F940273654}" dt="2023-10-03T14:20:02.065" v="1944" actId="478"/>
          <ac:cxnSpMkLst>
            <pc:docMk/>
            <pc:sldMk cId="2279283459" sldId="274"/>
            <ac:cxnSpMk id="253" creationId="{A46AEF54-78BD-A957-81DC-393DCB3B8318}"/>
          </ac:cxnSpMkLst>
        </pc:cxnChg>
        <pc:cxnChg chg="del mod">
          <ac:chgData name="Mikel Val Calvo" userId="fe91f099-abc8-4cd4-aa91-cb0b8d6e5228" providerId="ADAL" clId="{E0FCE498-436C-452E-8F35-31F940273654}" dt="2023-10-03T14:20:05.820" v="1948" actId="478"/>
          <ac:cxnSpMkLst>
            <pc:docMk/>
            <pc:sldMk cId="2279283459" sldId="274"/>
            <ac:cxnSpMk id="272" creationId="{24D7F333-CBB2-B8AB-FD04-FA6A1BF99FC1}"/>
          </ac:cxnSpMkLst>
        </pc:cxnChg>
        <pc:cxnChg chg="mod">
          <ac:chgData name="Mikel Val Calvo" userId="fe91f099-abc8-4cd4-aa91-cb0b8d6e5228" providerId="ADAL" clId="{E0FCE498-436C-452E-8F35-31F940273654}" dt="2023-10-04T10:36:23.875" v="5049" actId="1076"/>
          <ac:cxnSpMkLst>
            <pc:docMk/>
            <pc:sldMk cId="2279283459" sldId="274"/>
            <ac:cxnSpMk id="284" creationId="{82F59C4F-3F0B-D750-8EE5-A193B08EB3C5}"/>
          </ac:cxnSpMkLst>
        </pc:cxnChg>
        <pc:cxnChg chg="mod">
          <ac:chgData name="Mikel Val Calvo" userId="fe91f099-abc8-4cd4-aa91-cb0b8d6e5228" providerId="ADAL" clId="{E0FCE498-436C-452E-8F35-31F940273654}" dt="2023-10-03T15:30:40.989" v="3186" actId="14100"/>
          <ac:cxnSpMkLst>
            <pc:docMk/>
            <pc:sldMk cId="2279283459" sldId="274"/>
            <ac:cxnSpMk id="286" creationId="{6D98D78E-BE42-8558-C87A-59DBAC4A6A89}"/>
          </ac:cxnSpMkLst>
        </pc:cxnChg>
        <pc:cxnChg chg="del mod">
          <ac:chgData name="Mikel Val Calvo" userId="fe91f099-abc8-4cd4-aa91-cb0b8d6e5228" providerId="ADAL" clId="{E0FCE498-436C-452E-8F35-31F940273654}" dt="2023-10-03T14:20:04.900" v="1947" actId="478"/>
          <ac:cxnSpMkLst>
            <pc:docMk/>
            <pc:sldMk cId="2279283459" sldId="274"/>
            <ac:cxnSpMk id="300" creationId="{0CF2A513-D280-1086-3E0C-7B30EA53D9CA}"/>
          </ac:cxnSpMkLst>
        </pc:cxnChg>
        <pc:cxnChg chg="mod">
          <ac:chgData name="Mikel Val Calvo" userId="fe91f099-abc8-4cd4-aa91-cb0b8d6e5228" providerId="ADAL" clId="{E0FCE498-436C-452E-8F35-31F940273654}" dt="2023-10-03T15:26:34.002" v="3127" actId="1076"/>
          <ac:cxnSpMkLst>
            <pc:docMk/>
            <pc:sldMk cId="2279283459" sldId="274"/>
            <ac:cxnSpMk id="306" creationId="{E8A7DD00-CD9B-AE86-080C-2EFAB2C10E43}"/>
          </ac:cxnSpMkLst>
        </pc:cxnChg>
        <pc:cxnChg chg="mod">
          <ac:chgData name="Mikel Val Calvo" userId="fe91f099-abc8-4cd4-aa91-cb0b8d6e5228" providerId="ADAL" clId="{E0FCE498-436C-452E-8F35-31F940273654}" dt="2023-10-03T15:30:34.216" v="3183" actId="1076"/>
          <ac:cxnSpMkLst>
            <pc:docMk/>
            <pc:sldMk cId="2279283459" sldId="274"/>
            <ac:cxnSpMk id="312" creationId="{EF3717B3-4708-FF32-EAD1-98BB67C6D8F0}"/>
          </ac:cxnSpMkLst>
        </pc:cxnChg>
        <pc:cxnChg chg="mod">
          <ac:chgData name="Mikel Val Calvo" userId="fe91f099-abc8-4cd4-aa91-cb0b8d6e5228" providerId="ADAL" clId="{E0FCE498-436C-452E-8F35-31F940273654}" dt="2023-10-03T15:30:49.112" v="3189" actId="1076"/>
          <ac:cxnSpMkLst>
            <pc:docMk/>
            <pc:sldMk cId="2279283459" sldId="274"/>
            <ac:cxnSpMk id="323" creationId="{5B9771C4-9574-9882-4DFE-0EB67C62EE19}"/>
          </ac:cxnSpMkLst>
        </pc:cxnChg>
        <pc:cxnChg chg="del mod">
          <ac:chgData name="Mikel Val Calvo" userId="fe91f099-abc8-4cd4-aa91-cb0b8d6e5228" providerId="ADAL" clId="{E0FCE498-436C-452E-8F35-31F940273654}" dt="2023-10-03T14:20:13.002" v="1951" actId="478"/>
          <ac:cxnSpMkLst>
            <pc:docMk/>
            <pc:sldMk cId="2279283459" sldId="274"/>
            <ac:cxnSpMk id="342" creationId="{57ED4CCD-A589-381F-B49E-2CE07E0E0D34}"/>
          </ac:cxnSpMkLst>
        </pc:cxnChg>
        <pc:cxnChg chg="del mod">
          <ac:chgData name="Mikel Val Calvo" userId="fe91f099-abc8-4cd4-aa91-cb0b8d6e5228" providerId="ADAL" clId="{E0FCE498-436C-452E-8F35-31F940273654}" dt="2023-10-03T14:20:10.407" v="1950" actId="478"/>
          <ac:cxnSpMkLst>
            <pc:docMk/>
            <pc:sldMk cId="2279283459" sldId="274"/>
            <ac:cxnSpMk id="345" creationId="{FEF37E66-9B98-9433-E97C-FF28F076CB0C}"/>
          </ac:cxnSpMkLst>
        </pc:cxnChg>
        <pc:cxnChg chg="del mod">
          <ac:chgData name="Mikel Val Calvo" userId="fe91f099-abc8-4cd4-aa91-cb0b8d6e5228" providerId="ADAL" clId="{E0FCE498-436C-452E-8F35-31F940273654}" dt="2023-10-03T14:22:50.478" v="2009" actId="478"/>
          <ac:cxnSpMkLst>
            <pc:docMk/>
            <pc:sldMk cId="2279283459" sldId="274"/>
            <ac:cxnSpMk id="376" creationId="{BBA222A4-3C90-78F9-E07E-9B5C5CA098D1}"/>
          </ac:cxnSpMkLst>
        </pc:cxnChg>
      </pc:sldChg>
      <pc:sldChg chg="addSp delSp modSp add mod ord">
        <pc:chgData name="Mikel Val Calvo" userId="fe91f099-abc8-4cd4-aa91-cb0b8d6e5228" providerId="ADAL" clId="{E0FCE498-436C-452E-8F35-31F940273654}" dt="2023-10-03T15:29:04.119" v="3153" actId="1076"/>
        <pc:sldMkLst>
          <pc:docMk/>
          <pc:sldMk cId="2447995125" sldId="275"/>
        </pc:sldMkLst>
        <pc:spChg chg="add del mod">
          <ac:chgData name="Mikel Val Calvo" userId="fe91f099-abc8-4cd4-aa91-cb0b8d6e5228" providerId="ADAL" clId="{E0FCE498-436C-452E-8F35-31F940273654}" dt="2023-10-03T14:37:40.853" v="2305" actId="478"/>
          <ac:spMkLst>
            <pc:docMk/>
            <pc:sldMk cId="2447995125" sldId="275"/>
            <ac:spMk id="3" creationId="{C48F1A48-93D3-16F8-F99A-F969AB3E03B5}"/>
          </ac:spMkLst>
        </pc:spChg>
        <pc:spChg chg="add del mod">
          <ac:chgData name="Mikel Val Calvo" userId="fe91f099-abc8-4cd4-aa91-cb0b8d6e5228" providerId="ADAL" clId="{E0FCE498-436C-452E-8F35-31F940273654}" dt="2023-10-03T14:30:33.935" v="2159"/>
          <ac:spMkLst>
            <pc:docMk/>
            <pc:sldMk cId="2447995125" sldId="275"/>
            <ac:spMk id="4" creationId="{0881D6D2-5925-C983-EA13-0376BBC94F0D}"/>
          </ac:spMkLst>
        </pc:spChg>
        <pc:spChg chg="del">
          <ac:chgData name="Mikel Val Calvo" userId="fe91f099-abc8-4cd4-aa91-cb0b8d6e5228" providerId="ADAL" clId="{E0FCE498-436C-452E-8F35-31F940273654}" dt="2023-10-03T14:29:31.409" v="2133" actId="478"/>
          <ac:spMkLst>
            <pc:docMk/>
            <pc:sldMk cId="2447995125" sldId="275"/>
            <ac:spMk id="5" creationId="{B442573B-FFDF-EA1E-E902-B72351983AA4}"/>
          </ac:spMkLst>
        </pc:spChg>
        <pc:spChg chg="del">
          <ac:chgData name="Mikel Val Calvo" userId="fe91f099-abc8-4cd4-aa91-cb0b8d6e5228" providerId="ADAL" clId="{E0FCE498-436C-452E-8F35-31F940273654}" dt="2023-10-03T14:29:32.485" v="2134" actId="478"/>
          <ac:spMkLst>
            <pc:docMk/>
            <pc:sldMk cId="2447995125" sldId="275"/>
            <ac:spMk id="6" creationId="{2101B30B-7EAE-DB5E-F75D-6E9805D176DB}"/>
          </ac:spMkLst>
        </pc:spChg>
        <pc:spChg chg="del">
          <ac:chgData name="Mikel Val Calvo" userId="fe91f099-abc8-4cd4-aa91-cb0b8d6e5228" providerId="ADAL" clId="{E0FCE498-436C-452E-8F35-31F940273654}" dt="2023-10-03T14:29:55.407" v="2145" actId="478"/>
          <ac:spMkLst>
            <pc:docMk/>
            <pc:sldMk cId="2447995125" sldId="275"/>
            <ac:spMk id="7" creationId="{C01534F6-1894-711C-49E9-388B83900036}"/>
          </ac:spMkLst>
        </pc:spChg>
        <pc:spChg chg="del">
          <ac:chgData name="Mikel Val Calvo" userId="fe91f099-abc8-4cd4-aa91-cb0b8d6e5228" providerId="ADAL" clId="{E0FCE498-436C-452E-8F35-31F940273654}" dt="2023-10-03T14:29:42.293" v="2139" actId="478"/>
          <ac:spMkLst>
            <pc:docMk/>
            <pc:sldMk cId="2447995125" sldId="275"/>
            <ac:spMk id="8" creationId="{A2DC97DE-BA80-42CB-4B23-787C73CF4F37}"/>
          </ac:spMkLst>
        </pc:spChg>
        <pc:spChg chg="del">
          <ac:chgData name="Mikel Val Calvo" userId="fe91f099-abc8-4cd4-aa91-cb0b8d6e5228" providerId="ADAL" clId="{E0FCE498-436C-452E-8F35-31F940273654}" dt="2023-10-03T14:29:39.433" v="2138" actId="478"/>
          <ac:spMkLst>
            <pc:docMk/>
            <pc:sldMk cId="2447995125" sldId="275"/>
            <ac:spMk id="9" creationId="{B72E7B36-AE58-DFBD-E08D-C9C9A9C28D65}"/>
          </ac:spMkLst>
        </pc:spChg>
        <pc:spChg chg="del">
          <ac:chgData name="Mikel Val Calvo" userId="fe91f099-abc8-4cd4-aa91-cb0b8d6e5228" providerId="ADAL" clId="{E0FCE498-436C-452E-8F35-31F940273654}" dt="2023-10-03T14:29:42.293" v="2139" actId="478"/>
          <ac:spMkLst>
            <pc:docMk/>
            <pc:sldMk cId="2447995125" sldId="275"/>
            <ac:spMk id="10" creationId="{5D429C07-02E3-C734-00B4-337C37DA99C0}"/>
          </ac:spMkLst>
        </pc:spChg>
        <pc:spChg chg="del">
          <ac:chgData name="Mikel Val Calvo" userId="fe91f099-abc8-4cd4-aa91-cb0b8d6e5228" providerId="ADAL" clId="{E0FCE498-436C-452E-8F35-31F940273654}" dt="2023-10-03T14:29:55.407" v="2145" actId="478"/>
          <ac:spMkLst>
            <pc:docMk/>
            <pc:sldMk cId="2447995125" sldId="275"/>
            <ac:spMk id="11" creationId="{4CBF5AAD-907D-0A34-D388-A8806FF15BE4}"/>
          </ac:spMkLst>
        </pc:spChg>
        <pc:spChg chg="add del mod">
          <ac:chgData name="Mikel Val Calvo" userId="fe91f099-abc8-4cd4-aa91-cb0b8d6e5228" providerId="ADAL" clId="{E0FCE498-436C-452E-8F35-31F940273654}" dt="2023-10-03T15:07:17.525" v="2643" actId="478"/>
          <ac:spMkLst>
            <pc:docMk/>
            <pc:sldMk cId="2447995125" sldId="275"/>
            <ac:spMk id="12" creationId="{4F366B89-F9E4-D3FA-90CC-B74EFE3E3D7A}"/>
          </ac:spMkLst>
        </pc:spChg>
        <pc:spChg chg="del">
          <ac:chgData name="Mikel Val Calvo" userId="fe91f099-abc8-4cd4-aa91-cb0b8d6e5228" providerId="ADAL" clId="{E0FCE498-436C-452E-8F35-31F940273654}" dt="2023-10-03T14:29:55.407" v="2145" actId="478"/>
          <ac:spMkLst>
            <pc:docMk/>
            <pc:sldMk cId="2447995125" sldId="275"/>
            <ac:spMk id="18" creationId="{6BBB0CAB-4CF9-13C7-E8E5-45114C30188A}"/>
          </ac:spMkLst>
        </pc:spChg>
        <pc:spChg chg="del mod">
          <ac:chgData name="Mikel Val Calvo" userId="fe91f099-abc8-4cd4-aa91-cb0b8d6e5228" providerId="ADAL" clId="{E0FCE498-436C-452E-8F35-31F940273654}" dt="2023-10-03T15:08:24.478" v="2653" actId="478"/>
          <ac:spMkLst>
            <pc:docMk/>
            <pc:sldMk cId="2447995125" sldId="275"/>
            <ac:spMk id="22" creationId="{8DCFE16F-5862-AC02-EC61-8ABB82137704}"/>
          </ac:spMkLst>
        </pc:spChg>
        <pc:spChg chg="add del mod">
          <ac:chgData name="Mikel Val Calvo" userId="fe91f099-abc8-4cd4-aa91-cb0b8d6e5228" providerId="ADAL" clId="{E0FCE498-436C-452E-8F35-31F940273654}" dt="2023-10-03T14:33:00.768" v="2198" actId="478"/>
          <ac:spMkLst>
            <pc:docMk/>
            <pc:sldMk cId="2447995125" sldId="275"/>
            <ac:spMk id="25" creationId="{F1F88CB3-47C4-7EBB-55E4-AE1680D93F92}"/>
          </ac:spMkLst>
        </pc:spChg>
        <pc:spChg chg="add mod">
          <ac:chgData name="Mikel Val Calvo" userId="fe91f099-abc8-4cd4-aa91-cb0b8d6e5228" providerId="ADAL" clId="{E0FCE498-436C-452E-8F35-31F940273654}" dt="2023-10-03T15:27:33.716" v="3134" actId="1076"/>
          <ac:spMkLst>
            <pc:docMk/>
            <pc:sldMk cId="2447995125" sldId="275"/>
            <ac:spMk id="28" creationId="{C708C9CC-B282-A3B7-37AF-55444D9AF9AA}"/>
          </ac:spMkLst>
        </pc:spChg>
        <pc:spChg chg="add del mod">
          <ac:chgData name="Mikel Val Calvo" userId="fe91f099-abc8-4cd4-aa91-cb0b8d6e5228" providerId="ADAL" clId="{E0FCE498-436C-452E-8F35-31F940273654}" dt="2023-10-03T15:08:49.918" v="2659" actId="478"/>
          <ac:spMkLst>
            <pc:docMk/>
            <pc:sldMk cId="2447995125" sldId="275"/>
            <ac:spMk id="37" creationId="{4E273F47-7DC1-C9FD-E423-944456A0B873}"/>
          </ac:spMkLst>
        </pc:spChg>
        <pc:spChg chg="add mod">
          <ac:chgData name="Mikel Val Calvo" userId="fe91f099-abc8-4cd4-aa91-cb0b8d6e5228" providerId="ADAL" clId="{E0FCE498-436C-452E-8F35-31F940273654}" dt="2023-10-03T15:27:33.716" v="3134" actId="1076"/>
          <ac:spMkLst>
            <pc:docMk/>
            <pc:sldMk cId="2447995125" sldId="275"/>
            <ac:spMk id="38" creationId="{D2D305EC-E290-39BC-052E-AF8273ABEDFB}"/>
          </ac:spMkLst>
        </pc:spChg>
        <pc:spChg chg="add del mod">
          <ac:chgData name="Mikel Val Calvo" userId="fe91f099-abc8-4cd4-aa91-cb0b8d6e5228" providerId="ADAL" clId="{E0FCE498-436C-452E-8F35-31F940273654}" dt="2023-10-03T15:08:50.805" v="2660" actId="478"/>
          <ac:spMkLst>
            <pc:docMk/>
            <pc:sldMk cId="2447995125" sldId="275"/>
            <ac:spMk id="40" creationId="{CCB32D68-5E90-7D2A-45CE-11DCC4210A7F}"/>
          </ac:spMkLst>
        </pc:spChg>
        <pc:spChg chg="add mod">
          <ac:chgData name="Mikel Val Calvo" userId="fe91f099-abc8-4cd4-aa91-cb0b8d6e5228" providerId="ADAL" clId="{E0FCE498-436C-452E-8F35-31F940273654}" dt="2023-10-03T15:27:33.716" v="3134" actId="1076"/>
          <ac:spMkLst>
            <pc:docMk/>
            <pc:sldMk cId="2447995125" sldId="275"/>
            <ac:spMk id="42" creationId="{E42C1D70-3759-06B1-700D-C3FCBB2562A0}"/>
          </ac:spMkLst>
        </pc:spChg>
        <pc:spChg chg="add del mod">
          <ac:chgData name="Mikel Val Calvo" userId="fe91f099-abc8-4cd4-aa91-cb0b8d6e5228" providerId="ADAL" clId="{E0FCE498-436C-452E-8F35-31F940273654}" dt="2023-10-03T14:37:11.390" v="2299"/>
          <ac:spMkLst>
            <pc:docMk/>
            <pc:sldMk cId="2447995125" sldId="275"/>
            <ac:spMk id="43" creationId="{D9C1910D-80A2-2B04-495B-95188D891275}"/>
          </ac:spMkLst>
        </pc:spChg>
        <pc:spChg chg="add del mod">
          <ac:chgData name="Mikel Val Calvo" userId="fe91f099-abc8-4cd4-aa91-cb0b8d6e5228" providerId="ADAL" clId="{E0FCE498-436C-452E-8F35-31F940273654}" dt="2023-10-03T14:37:11.390" v="2299"/>
          <ac:spMkLst>
            <pc:docMk/>
            <pc:sldMk cId="2447995125" sldId="275"/>
            <ac:spMk id="44" creationId="{B6CEFA0B-5642-D538-797E-EBE497BBE71F}"/>
          </ac:spMkLst>
        </pc:spChg>
        <pc:spChg chg="add del mod">
          <ac:chgData name="Mikel Val Calvo" userId="fe91f099-abc8-4cd4-aa91-cb0b8d6e5228" providerId="ADAL" clId="{E0FCE498-436C-452E-8F35-31F940273654}" dt="2023-10-03T14:37:11.390" v="2299"/>
          <ac:spMkLst>
            <pc:docMk/>
            <pc:sldMk cId="2447995125" sldId="275"/>
            <ac:spMk id="45" creationId="{9A43E373-ECBC-0E05-FE6D-04256E1207BF}"/>
          </ac:spMkLst>
        </pc:spChg>
        <pc:spChg chg="add del mod">
          <ac:chgData name="Mikel Val Calvo" userId="fe91f099-abc8-4cd4-aa91-cb0b8d6e5228" providerId="ADAL" clId="{E0FCE498-436C-452E-8F35-31F940273654}" dt="2023-10-03T15:11:21.232" v="2731" actId="478"/>
          <ac:spMkLst>
            <pc:docMk/>
            <pc:sldMk cId="2447995125" sldId="275"/>
            <ac:spMk id="46" creationId="{E59E71BD-2359-843E-42A9-4A50A3AA96EB}"/>
          </ac:spMkLst>
        </pc:spChg>
        <pc:spChg chg="add mod">
          <ac:chgData name="Mikel Val Calvo" userId="fe91f099-abc8-4cd4-aa91-cb0b8d6e5228" providerId="ADAL" clId="{E0FCE498-436C-452E-8F35-31F940273654}" dt="2023-10-03T15:27:33.716" v="3134" actId="1076"/>
          <ac:spMkLst>
            <pc:docMk/>
            <pc:sldMk cId="2447995125" sldId="275"/>
            <ac:spMk id="47" creationId="{55AD29EE-99B3-5580-2342-994267DE12BA}"/>
          </ac:spMkLst>
        </pc:spChg>
        <pc:spChg chg="add del mod">
          <ac:chgData name="Mikel Val Calvo" userId="fe91f099-abc8-4cd4-aa91-cb0b8d6e5228" providerId="ADAL" clId="{E0FCE498-436C-452E-8F35-31F940273654}" dt="2023-10-03T15:11:22.119" v="2732" actId="478"/>
          <ac:spMkLst>
            <pc:docMk/>
            <pc:sldMk cId="2447995125" sldId="275"/>
            <ac:spMk id="48" creationId="{EDEE4DC7-007A-287B-5D89-73386B25BD18}"/>
          </ac:spMkLst>
        </pc:spChg>
        <pc:spChg chg="add del mod">
          <ac:chgData name="Mikel Val Calvo" userId="fe91f099-abc8-4cd4-aa91-cb0b8d6e5228" providerId="ADAL" clId="{E0FCE498-436C-452E-8F35-31F940273654}" dt="2023-10-03T15:11:35.560" v="2739" actId="478"/>
          <ac:spMkLst>
            <pc:docMk/>
            <pc:sldMk cId="2447995125" sldId="275"/>
            <ac:spMk id="52" creationId="{F525A9DE-885D-0A54-6AA3-E121CB7F47DE}"/>
          </ac:spMkLst>
        </pc:spChg>
        <pc:spChg chg="add mod">
          <ac:chgData name="Mikel Val Calvo" userId="fe91f099-abc8-4cd4-aa91-cb0b8d6e5228" providerId="ADAL" clId="{E0FCE498-436C-452E-8F35-31F940273654}" dt="2023-10-03T15:28:03.201" v="3141" actId="1076"/>
          <ac:spMkLst>
            <pc:docMk/>
            <pc:sldMk cId="2447995125" sldId="275"/>
            <ac:spMk id="53" creationId="{EA24293E-203E-DBC7-9DD8-B3A1727C72D4}"/>
          </ac:spMkLst>
        </pc:spChg>
        <pc:spChg chg="add del mod">
          <ac:chgData name="Mikel Val Calvo" userId="fe91f099-abc8-4cd4-aa91-cb0b8d6e5228" providerId="ADAL" clId="{E0FCE498-436C-452E-8F35-31F940273654}" dt="2023-10-03T15:11:36.587" v="2740" actId="478"/>
          <ac:spMkLst>
            <pc:docMk/>
            <pc:sldMk cId="2447995125" sldId="275"/>
            <ac:spMk id="55" creationId="{58A9404B-C09B-64F4-2B51-3069CDB53F8E}"/>
          </ac:spMkLst>
        </pc:spChg>
        <pc:spChg chg="add mod">
          <ac:chgData name="Mikel Val Calvo" userId="fe91f099-abc8-4cd4-aa91-cb0b8d6e5228" providerId="ADAL" clId="{E0FCE498-436C-452E-8F35-31F940273654}" dt="2023-10-03T15:27:33.716" v="3134" actId="1076"/>
          <ac:spMkLst>
            <pc:docMk/>
            <pc:sldMk cId="2447995125" sldId="275"/>
            <ac:spMk id="56" creationId="{BF3006F4-5600-55DC-EA20-55302B06C457}"/>
          </ac:spMkLst>
        </pc:spChg>
        <pc:spChg chg="add del mod ord">
          <ac:chgData name="Mikel Val Calvo" userId="fe91f099-abc8-4cd4-aa91-cb0b8d6e5228" providerId="ADAL" clId="{E0FCE498-436C-452E-8F35-31F940273654}" dt="2023-10-03T15:08:02.808" v="2650" actId="478"/>
          <ac:spMkLst>
            <pc:docMk/>
            <pc:sldMk cId="2447995125" sldId="275"/>
            <ac:spMk id="61" creationId="{AF7393E6-7C3B-35BA-731E-C59B7A84CA85}"/>
          </ac:spMkLst>
        </pc:spChg>
        <pc:spChg chg="add del mod">
          <ac:chgData name="Mikel Val Calvo" userId="fe91f099-abc8-4cd4-aa91-cb0b8d6e5228" providerId="ADAL" clId="{E0FCE498-436C-452E-8F35-31F940273654}" dt="2023-10-03T15:20:51.908" v="2973" actId="21"/>
          <ac:spMkLst>
            <pc:docMk/>
            <pc:sldMk cId="2447995125" sldId="275"/>
            <ac:spMk id="113" creationId="{73EDBA90-2751-AF8B-2D9F-9ACB4D7C9881}"/>
          </ac:spMkLst>
        </pc:spChg>
        <pc:spChg chg="add del mod">
          <ac:chgData name="Mikel Val Calvo" userId="fe91f099-abc8-4cd4-aa91-cb0b8d6e5228" providerId="ADAL" clId="{E0FCE498-436C-452E-8F35-31F940273654}" dt="2023-10-03T15:20:51.908" v="2973" actId="21"/>
          <ac:spMkLst>
            <pc:docMk/>
            <pc:sldMk cId="2447995125" sldId="275"/>
            <ac:spMk id="115" creationId="{81D0EEB6-BF80-7C2A-3461-436B7EED1420}"/>
          </ac:spMkLst>
        </pc:spChg>
        <pc:spChg chg="add del mod">
          <ac:chgData name="Mikel Val Calvo" userId="fe91f099-abc8-4cd4-aa91-cb0b8d6e5228" providerId="ADAL" clId="{E0FCE498-436C-452E-8F35-31F940273654}" dt="2023-10-03T15:20:51.908" v="2973" actId="21"/>
          <ac:spMkLst>
            <pc:docMk/>
            <pc:sldMk cId="2447995125" sldId="275"/>
            <ac:spMk id="116" creationId="{3F4D283E-6484-4356-7EF1-CBE7FBD4AFA3}"/>
          </ac:spMkLst>
        </pc:spChg>
        <pc:spChg chg="add del mod">
          <ac:chgData name="Mikel Val Calvo" userId="fe91f099-abc8-4cd4-aa91-cb0b8d6e5228" providerId="ADAL" clId="{E0FCE498-436C-452E-8F35-31F940273654}" dt="2023-10-03T15:20:51.908" v="2973" actId="21"/>
          <ac:spMkLst>
            <pc:docMk/>
            <pc:sldMk cId="2447995125" sldId="275"/>
            <ac:spMk id="117" creationId="{EDD53F89-9288-669C-CB83-B0D46291683C}"/>
          </ac:spMkLst>
        </pc:spChg>
        <pc:spChg chg="add del mod">
          <ac:chgData name="Mikel Val Calvo" userId="fe91f099-abc8-4cd4-aa91-cb0b8d6e5228" providerId="ADAL" clId="{E0FCE498-436C-452E-8F35-31F940273654}" dt="2023-10-03T15:20:51.908" v="2973" actId="21"/>
          <ac:spMkLst>
            <pc:docMk/>
            <pc:sldMk cId="2447995125" sldId="275"/>
            <ac:spMk id="121" creationId="{DED1BA75-56A6-4137-0B92-EA70C1E54E69}"/>
          </ac:spMkLst>
        </pc:spChg>
        <pc:spChg chg="add mod">
          <ac:chgData name="Mikel Val Calvo" userId="fe91f099-abc8-4cd4-aa91-cb0b8d6e5228" providerId="ADAL" clId="{E0FCE498-436C-452E-8F35-31F940273654}" dt="2023-10-03T15:29:04.119" v="3153" actId="1076"/>
          <ac:spMkLst>
            <pc:docMk/>
            <pc:sldMk cId="2447995125" sldId="275"/>
            <ac:spMk id="217" creationId="{0186ED0A-AD00-17FD-1AAD-8D01E7844440}"/>
          </ac:spMkLst>
        </pc:spChg>
        <pc:spChg chg="del">
          <ac:chgData name="Mikel Val Calvo" userId="fe91f099-abc8-4cd4-aa91-cb0b8d6e5228" providerId="ADAL" clId="{E0FCE498-436C-452E-8F35-31F940273654}" dt="2023-10-03T14:29:42.293" v="2139" actId="478"/>
          <ac:spMkLst>
            <pc:docMk/>
            <pc:sldMk cId="2447995125" sldId="275"/>
            <ac:spMk id="249" creationId="{70C8D8FD-EF9C-5493-19C3-E994FE1BB569}"/>
          </ac:spMkLst>
        </pc:spChg>
        <pc:spChg chg="del">
          <ac:chgData name="Mikel Val Calvo" userId="fe91f099-abc8-4cd4-aa91-cb0b8d6e5228" providerId="ADAL" clId="{E0FCE498-436C-452E-8F35-31F940273654}" dt="2023-10-03T14:29:42.293" v="2139" actId="478"/>
          <ac:spMkLst>
            <pc:docMk/>
            <pc:sldMk cId="2447995125" sldId="275"/>
            <ac:spMk id="250" creationId="{A6C8E0A6-56E5-82E4-610F-C6FB5B85324E}"/>
          </ac:spMkLst>
        </pc:spChg>
        <pc:spChg chg="del">
          <ac:chgData name="Mikel Val Calvo" userId="fe91f099-abc8-4cd4-aa91-cb0b8d6e5228" providerId="ADAL" clId="{E0FCE498-436C-452E-8F35-31F940273654}" dt="2023-10-03T14:29:52.658" v="2144" actId="478"/>
          <ac:spMkLst>
            <pc:docMk/>
            <pc:sldMk cId="2447995125" sldId="275"/>
            <ac:spMk id="304" creationId="{DEBB2D43-A1A8-20E1-0E69-0FCB08DE496C}"/>
          </ac:spMkLst>
        </pc:spChg>
        <pc:spChg chg="del">
          <ac:chgData name="Mikel Val Calvo" userId="fe91f099-abc8-4cd4-aa91-cb0b8d6e5228" providerId="ADAL" clId="{E0FCE498-436C-452E-8F35-31F940273654}" dt="2023-10-03T14:29:30.095" v="2131" actId="478"/>
          <ac:spMkLst>
            <pc:docMk/>
            <pc:sldMk cId="2447995125" sldId="275"/>
            <ac:spMk id="305" creationId="{DB78DD2F-2CB3-C40D-4B1D-8C0CEC5D7324}"/>
          </ac:spMkLst>
        </pc:spChg>
        <pc:spChg chg="del">
          <ac:chgData name="Mikel Val Calvo" userId="fe91f099-abc8-4cd4-aa91-cb0b8d6e5228" providerId="ADAL" clId="{E0FCE498-436C-452E-8F35-31F940273654}" dt="2023-10-03T14:29:39.433" v="2138" actId="478"/>
          <ac:spMkLst>
            <pc:docMk/>
            <pc:sldMk cId="2447995125" sldId="275"/>
            <ac:spMk id="310" creationId="{7C060850-68A8-C981-2931-8B23E2B9BB4F}"/>
          </ac:spMkLst>
        </pc:spChg>
        <pc:spChg chg="del">
          <ac:chgData name="Mikel Val Calvo" userId="fe91f099-abc8-4cd4-aa91-cb0b8d6e5228" providerId="ADAL" clId="{E0FCE498-436C-452E-8F35-31F940273654}" dt="2023-10-03T14:29:39.433" v="2138" actId="478"/>
          <ac:spMkLst>
            <pc:docMk/>
            <pc:sldMk cId="2447995125" sldId="275"/>
            <ac:spMk id="315" creationId="{5EF32C29-70EE-C8E2-88D7-858A8CA15519}"/>
          </ac:spMkLst>
        </pc:spChg>
        <pc:spChg chg="add mod ord">
          <ac:chgData name="Mikel Val Calvo" userId="fe91f099-abc8-4cd4-aa91-cb0b8d6e5228" providerId="ADAL" clId="{E0FCE498-436C-452E-8F35-31F940273654}" dt="2023-10-03T15:27:33.716" v="3134" actId="1076"/>
          <ac:spMkLst>
            <pc:docMk/>
            <pc:sldMk cId="2447995125" sldId="275"/>
            <ac:spMk id="351" creationId="{6B69BC30-4563-3424-55BD-8E8F93475B85}"/>
          </ac:spMkLst>
        </pc:spChg>
        <pc:spChg chg="del mod">
          <ac:chgData name="Mikel Val Calvo" userId="fe91f099-abc8-4cd4-aa91-cb0b8d6e5228" providerId="ADAL" clId="{E0FCE498-436C-452E-8F35-31F940273654}" dt="2023-10-03T14:29:55.407" v="2145" actId="478"/>
          <ac:spMkLst>
            <pc:docMk/>
            <pc:sldMk cId="2447995125" sldId="275"/>
            <ac:spMk id="352" creationId="{F5E984E5-7A8E-0768-E425-13BF3D0641C0}"/>
          </ac:spMkLst>
        </pc:spChg>
        <pc:spChg chg="del">
          <ac:chgData name="Mikel Val Calvo" userId="fe91f099-abc8-4cd4-aa91-cb0b8d6e5228" providerId="ADAL" clId="{E0FCE498-436C-452E-8F35-31F940273654}" dt="2023-10-03T14:29:59.234" v="2148" actId="478"/>
          <ac:spMkLst>
            <pc:docMk/>
            <pc:sldMk cId="2447995125" sldId="275"/>
            <ac:spMk id="353" creationId="{3F1C2D7C-979D-2CA8-F759-73D3F8D667B5}"/>
          </ac:spMkLst>
        </pc:spChg>
        <pc:spChg chg="del">
          <ac:chgData name="Mikel Val Calvo" userId="fe91f099-abc8-4cd4-aa91-cb0b8d6e5228" providerId="ADAL" clId="{E0FCE498-436C-452E-8F35-31F940273654}" dt="2023-10-03T14:29:39.433" v="2138" actId="478"/>
          <ac:spMkLst>
            <pc:docMk/>
            <pc:sldMk cId="2447995125" sldId="275"/>
            <ac:spMk id="354" creationId="{4D99B38C-151A-6E85-B6C2-3A9EA51B9606}"/>
          </ac:spMkLst>
        </pc:spChg>
        <pc:spChg chg="add mod">
          <ac:chgData name="Mikel Val Calvo" userId="fe91f099-abc8-4cd4-aa91-cb0b8d6e5228" providerId="ADAL" clId="{E0FCE498-436C-452E-8F35-31F940273654}" dt="2023-10-03T15:19:58" v="2942" actId="20577"/>
          <ac:spMkLst>
            <pc:docMk/>
            <pc:sldMk cId="2447995125" sldId="275"/>
            <ac:spMk id="355" creationId="{DD3174D7-B925-63AC-2FF1-FBC666C05F57}"/>
          </ac:spMkLst>
        </pc:spChg>
        <pc:spChg chg="add mod">
          <ac:chgData name="Mikel Val Calvo" userId="fe91f099-abc8-4cd4-aa91-cb0b8d6e5228" providerId="ADAL" clId="{E0FCE498-436C-452E-8F35-31F940273654}" dt="2023-10-03T15:27:44.347" v="3136" actId="1076"/>
          <ac:spMkLst>
            <pc:docMk/>
            <pc:sldMk cId="2447995125" sldId="275"/>
            <ac:spMk id="378" creationId="{3CD66429-5C35-C66E-9DEE-7292943D272A}"/>
          </ac:spMkLst>
        </pc:spChg>
        <pc:spChg chg="del">
          <ac:chgData name="Mikel Val Calvo" userId="fe91f099-abc8-4cd4-aa91-cb0b8d6e5228" providerId="ADAL" clId="{E0FCE498-436C-452E-8F35-31F940273654}" dt="2023-10-03T14:29:42.293" v="2139" actId="478"/>
          <ac:spMkLst>
            <pc:docMk/>
            <pc:sldMk cId="2447995125" sldId="275"/>
            <ac:spMk id="381" creationId="{8F8CCA0C-1702-94E3-AEAD-BAB3C961A504}"/>
          </ac:spMkLst>
        </pc:spChg>
        <pc:picChg chg="del mod">
          <ac:chgData name="Mikel Val Calvo" userId="fe91f099-abc8-4cd4-aa91-cb0b8d6e5228" providerId="ADAL" clId="{E0FCE498-436C-452E-8F35-31F940273654}" dt="2023-10-03T14:30:47.771" v="2162" actId="478"/>
          <ac:picMkLst>
            <pc:docMk/>
            <pc:sldMk cId="2447995125" sldId="275"/>
            <ac:picMk id="21" creationId="{5E9BD65F-C739-DA04-EB2E-B0667667D16C}"/>
          </ac:picMkLst>
        </pc:picChg>
        <pc:picChg chg="add del mod">
          <ac:chgData name="Mikel Val Calvo" userId="fe91f099-abc8-4cd4-aa91-cb0b8d6e5228" providerId="ADAL" clId="{E0FCE498-436C-452E-8F35-31F940273654}" dt="2023-10-03T14:40:17.726" v="2370" actId="478"/>
          <ac:picMkLst>
            <pc:docMk/>
            <pc:sldMk cId="2447995125" sldId="275"/>
            <ac:picMk id="27" creationId="{F57E4606-7768-A766-452E-D6028E3CAFF7}"/>
          </ac:picMkLst>
        </pc:picChg>
        <pc:picChg chg="add del mod">
          <ac:chgData name="Mikel Val Calvo" userId="fe91f099-abc8-4cd4-aa91-cb0b8d6e5228" providerId="ADAL" clId="{E0FCE498-436C-452E-8F35-31F940273654}" dt="2023-10-03T15:20:51.908" v="2973" actId="21"/>
          <ac:picMkLst>
            <pc:docMk/>
            <pc:sldMk cId="2447995125" sldId="275"/>
            <ac:picMk id="112" creationId="{6A5326F8-6066-D5B2-A81F-F0E35282C4A3}"/>
          </ac:picMkLst>
        </pc:picChg>
        <pc:picChg chg="add mod">
          <ac:chgData name="Mikel Val Calvo" userId="fe91f099-abc8-4cd4-aa91-cb0b8d6e5228" providerId="ADAL" clId="{E0FCE498-436C-452E-8F35-31F940273654}" dt="2023-10-03T15:28:44.009" v="3151" actId="1076"/>
          <ac:picMkLst>
            <pc:docMk/>
            <pc:sldMk cId="2447995125" sldId="275"/>
            <ac:picMk id="385" creationId="{291FBD03-5AB2-C81C-B467-8C0862C23DE9}"/>
          </ac:picMkLst>
        </pc:picChg>
        <pc:cxnChg chg="add del mod">
          <ac:chgData name="Mikel Val Calvo" userId="fe91f099-abc8-4cd4-aa91-cb0b8d6e5228" providerId="ADAL" clId="{E0FCE498-436C-452E-8F35-31F940273654}" dt="2023-10-03T15:07:19.195" v="2644" actId="478"/>
          <ac:cxnSpMkLst>
            <pc:docMk/>
            <pc:sldMk cId="2447995125" sldId="275"/>
            <ac:cxnSpMk id="14" creationId="{EC93535B-90E1-F2A6-8043-B86010273C97}"/>
          </ac:cxnSpMkLst>
        </pc:cxnChg>
        <pc:cxnChg chg="del mod">
          <ac:chgData name="Mikel Val Calvo" userId="fe91f099-abc8-4cd4-aa91-cb0b8d6e5228" providerId="ADAL" clId="{E0FCE498-436C-452E-8F35-31F940273654}" dt="2023-10-03T14:29:30.868" v="2132" actId="478"/>
          <ac:cxnSpMkLst>
            <pc:docMk/>
            <pc:sldMk cId="2447995125" sldId="275"/>
            <ac:cxnSpMk id="29" creationId="{82FD4420-C7D4-8553-6D7F-1B90C7425DDB}"/>
          </ac:cxnSpMkLst>
        </pc:cxnChg>
        <pc:cxnChg chg="add del mod">
          <ac:chgData name="Mikel Val Calvo" userId="fe91f099-abc8-4cd4-aa91-cb0b8d6e5228" providerId="ADAL" clId="{E0FCE498-436C-452E-8F35-31F940273654}" dt="2023-10-03T14:34:36.448" v="2248" actId="478"/>
          <ac:cxnSpMkLst>
            <pc:docMk/>
            <pc:sldMk cId="2447995125" sldId="275"/>
            <ac:cxnSpMk id="30" creationId="{020B696B-ED21-447C-DE20-1A090DBE7318}"/>
          </ac:cxnSpMkLst>
        </pc:cxnChg>
        <pc:cxnChg chg="del mod">
          <ac:chgData name="Mikel Val Calvo" userId="fe91f099-abc8-4cd4-aa91-cb0b8d6e5228" providerId="ADAL" clId="{E0FCE498-436C-452E-8F35-31F940273654}" dt="2023-10-03T14:29:56.951" v="2146" actId="478"/>
          <ac:cxnSpMkLst>
            <pc:docMk/>
            <pc:sldMk cId="2447995125" sldId="275"/>
            <ac:cxnSpMk id="31" creationId="{D74335EB-BE87-2E75-D723-684F1C549C71}"/>
          </ac:cxnSpMkLst>
        </pc:cxnChg>
        <pc:cxnChg chg="del mod">
          <ac:chgData name="Mikel Val Calvo" userId="fe91f099-abc8-4cd4-aa91-cb0b8d6e5228" providerId="ADAL" clId="{E0FCE498-436C-452E-8F35-31F940273654}" dt="2023-10-03T14:29:55.407" v="2145" actId="478"/>
          <ac:cxnSpMkLst>
            <pc:docMk/>
            <pc:sldMk cId="2447995125" sldId="275"/>
            <ac:cxnSpMk id="33" creationId="{2090462E-3691-D3C6-9F31-26E5FB91616C}"/>
          </ac:cxnSpMkLst>
        </pc:cxnChg>
        <pc:cxnChg chg="del mod">
          <ac:chgData name="Mikel Val Calvo" userId="fe91f099-abc8-4cd4-aa91-cb0b8d6e5228" providerId="ADAL" clId="{E0FCE498-436C-452E-8F35-31F940273654}" dt="2023-10-03T14:29:55.407" v="2145" actId="478"/>
          <ac:cxnSpMkLst>
            <pc:docMk/>
            <pc:sldMk cId="2447995125" sldId="275"/>
            <ac:cxnSpMk id="39" creationId="{9C66593E-6D66-20CC-A91B-E35D1C809262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41" creationId="{B3E83C4B-51E5-2485-169E-EE2705157EB1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54" creationId="{E4F7657A-B771-6DC0-DC0B-92E5153B4FA3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60" creationId="{B13099F0-2FAD-2263-F73C-51D0C8EDE505}"/>
          </ac:cxnSpMkLst>
        </pc:cxnChg>
        <pc:cxnChg chg="add del mod">
          <ac:chgData name="Mikel Val Calvo" userId="fe91f099-abc8-4cd4-aa91-cb0b8d6e5228" providerId="ADAL" clId="{E0FCE498-436C-452E-8F35-31F940273654}" dt="2023-10-03T15:08:51.708" v="2661" actId="478"/>
          <ac:cxnSpMkLst>
            <pc:docMk/>
            <pc:sldMk cId="2447995125" sldId="275"/>
            <ac:cxnSpMk id="63" creationId="{F2A78C6B-EBD5-080B-34CF-36D17D21CE07}"/>
          </ac:cxnSpMkLst>
        </pc:cxnChg>
        <pc:cxnChg chg="add del mod">
          <ac:chgData name="Mikel Val Calvo" userId="fe91f099-abc8-4cd4-aa91-cb0b8d6e5228" providerId="ADAL" clId="{E0FCE498-436C-452E-8F35-31F940273654}" dt="2023-10-03T15:08:54.106" v="2664" actId="478"/>
          <ac:cxnSpMkLst>
            <pc:docMk/>
            <pc:sldMk cId="2447995125" sldId="275"/>
            <ac:cxnSpMk id="64" creationId="{D0B080D3-A4B7-8D04-5849-533EC94D42E9}"/>
          </ac:cxnSpMkLst>
        </pc:cxnChg>
        <pc:cxnChg chg="add del mod">
          <ac:chgData name="Mikel Val Calvo" userId="fe91f099-abc8-4cd4-aa91-cb0b8d6e5228" providerId="ADAL" clId="{E0FCE498-436C-452E-8F35-31F940273654}" dt="2023-10-03T15:14:32.842" v="2800" actId="478"/>
          <ac:cxnSpMkLst>
            <pc:docMk/>
            <pc:sldMk cId="2447995125" sldId="275"/>
            <ac:cxnSpMk id="67" creationId="{03105956-0A29-FDD8-1386-74ACEA4965A5}"/>
          </ac:cxnSpMkLst>
        </pc:cxnChg>
        <pc:cxnChg chg="add del mod">
          <ac:chgData name="Mikel Val Calvo" userId="fe91f099-abc8-4cd4-aa91-cb0b8d6e5228" providerId="ADAL" clId="{E0FCE498-436C-452E-8F35-31F940273654}" dt="2023-10-03T15:08:52.619" v="2662" actId="478"/>
          <ac:cxnSpMkLst>
            <pc:docMk/>
            <pc:sldMk cId="2447995125" sldId="275"/>
            <ac:cxnSpMk id="70" creationId="{5C1CED6A-42B1-1263-13F5-D95A9E5EBA65}"/>
          </ac:cxnSpMkLst>
        </pc:cxnChg>
        <pc:cxnChg chg="add del mod">
          <ac:chgData name="Mikel Val Calvo" userId="fe91f099-abc8-4cd4-aa91-cb0b8d6e5228" providerId="ADAL" clId="{E0FCE498-436C-452E-8F35-31F940273654}" dt="2023-10-03T15:08:53.619" v="2663" actId="478"/>
          <ac:cxnSpMkLst>
            <pc:docMk/>
            <pc:sldMk cId="2447995125" sldId="275"/>
            <ac:cxnSpMk id="73" creationId="{916F8867-554F-0BFD-3A64-F5F710D5FD4B}"/>
          </ac:cxnSpMkLst>
        </pc:cxnChg>
        <pc:cxnChg chg="add del mod">
          <ac:chgData name="Mikel Val Calvo" userId="fe91f099-abc8-4cd4-aa91-cb0b8d6e5228" providerId="ADAL" clId="{E0FCE498-436C-452E-8F35-31F940273654}" dt="2023-10-03T15:14:43.025" v="2805" actId="478"/>
          <ac:cxnSpMkLst>
            <pc:docMk/>
            <pc:sldMk cId="2447995125" sldId="275"/>
            <ac:cxnSpMk id="76" creationId="{633215D7-6DA1-0060-50F4-6544E7DEED13}"/>
          </ac:cxnSpMkLst>
        </pc:cxnChg>
        <pc:cxnChg chg="add del mod">
          <ac:chgData name="Mikel Val Calvo" userId="fe91f099-abc8-4cd4-aa91-cb0b8d6e5228" providerId="ADAL" clId="{E0FCE498-436C-452E-8F35-31F940273654}" dt="2023-10-03T15:11:22.829" v="2733" actId="478"/>
          <ac:cxnSpMkLst>
            <pc:docMk/>
            <pc:sldMk cId="2447995125" sldId="275"/>
            <ac:cxnSpMk id="79" creationId="{3E0B7D7D-01BD-4B26-C5C4-48E689F389A0}"/>
          </ac:cxnSpMkLst>
        </pc:cxnChg>
        <pc:cxnChg chg="add del mod">
          <ac:chgData name="Mikel Val Calvo" userId="fe91f099-abc8-4cd4-aa91-cb0b8d6e5228" providerId="ADAL" clId="{E0FCE498-436C-452E-8F35-31F940273654}" dt="2023-10-03T15:11:23.519" v="2734" actId="478"/>
          <ac:cxnSpMkLst>
            <pc:docMk/>
            <pc:sldMk cId="2447995125" sldId="275"/>
            <ac:cxnSpMk id="82" creationId="{99454DE0-E33A-1EE0-DA29-1C4533499019}"/>
          </ac:cxnSpMkLst>
        </pc:cxnChg>
        <pc:cxnChg chg="add del mod">
          <ac:chgData name="Mikel Val Calvo" userId="fe91f099-abc8-4cd4-aa91-cb0b8d6e5228" providerId="ADAL" clId="{E0FCE498-436C-452E-8F35-31F940273654}" dt="2023-10-03T15:14:56.078" v="2811" actId="478"/>
          <ac:cxnSpMkLst>
            <pc:docMk/>
            <pc:sldMk cId="2447995125" sldId="275"/>
            <ac:cxnSpMk id="85" creationId="{3D1D3B44-4B5C-AD30-1004-261885E64D5A}"/>
          </ac:cxnSpMkLst>
        </pc:cxnChg>
        <pc:cxnChg chg="add del mod">
          <ac:chgData name="Mikel Val Calvo" userId="fe91f099-abc8-4cd4-aa91-cb0b8d6e5228" providerId="ADAL" clId="{E0FCE498-436C-452E-8F35-31F940273654}" dt="2023-10-03T15:11:24.838" v="2735" actId="478"/>
          <ac:cxnSpMkLst>
            <pc:docMk/>
            <pc:sldMk cId="2447995125" sldId="275"/>
            <ac:cxnSpMk id="88" creationId="{FE257C4B-0C52-158D-0859-C8F3D563D26E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90" creationId="{7785A963-2EA4-A89C-2E43-851E8CF484BC}"/>
          </ac:cxnSpMkLst>
        </pc:cxnChg>
        <pc:cxnChg chg="add del mod">
          <ac:chgData name="Mikel Val Calvo" userId="fe91f099-abc8-4cd4-aa91-cb0b8d6e5228" providerId="ADAL" clId="{E0FCE498-436C-452E-8F35-31F940273654}" dt="2023-10-03T15:15:22.967" v="2834" actId="478"/>
          <ac:cxnSpMkLst>
            <pc:docMk/>
            <pc:sldMk cId="2447995125" sldId="275"/>
            <ac:cxnSpMk id="92" creationId="{160E393E-454C-0851-00A8-832429A6D7D9}"/>
          </ac:cxnSpMkLst>
        </pc:cxnChg>
        <pc:cxnChg chg="add del mod">
          <ac:chgData name="Mikel Val Calvo" userId="fe91f099-abc8-4cd4-aa91-cb0b8d6e5228" providerId="ADAL" clId="{E0FCE498-436C-452E-8F35-31F940273654}" dt="2023-10-03T15:11:27.160" v="2736" actId="478"/>
          <ac:cxnSpMkLst>
            <pc:docMk/>
            <pc:sldMk cId="2447995125" sldId="275"/>
            <ac:cxnSpMk id="96" creationId="{46201866-137A-F5ED-052F-D43828DF4C25}"/>
          </ac:cxnSpMkLst>
        </pc:cxnChg>
        <pc:cxnChg chg="add del mod">
          <ac:chgData name="Mikel Val Calvo" userId="fe91f099-abc8-4cd4-aa91-cb0b8d6e5228" providerId="ADAL" clId="{E0FCE498-436C-452E-8F35-31F940273654}" dt="2023-10-03T15:11:37.604" v="2741" actId="478"/>
          <ac:cxnSpMkLst>
            <pc:docMk/>
            <pc:sldMk cId="2447995125" sldId="275"/>
            <ac:cxnSpMk id="99" creationId="{3001951E-89CD-E96A-1ADA-036202C3C17A}"/>
          </ac:cxnSpMkLst>
        </pc:cxnChg>
        <pc:cxnChg chg="add del mod">
          <ac:chgData name="Mikel Val Calvo" userId="fe91f099-abc8-4cd4-aa91-cb0b8d6e5228" providerId="ADAL" clId="{E0FCE498-436C-452E-8F35-31F940273654}" dt="2023-10-03T15:11:38.581" v="2742" actId="478"/>
          <ac:cxnSpMkLst>
            <pc:docMk/>
            <pc:sldMk cId="2447995125" sldId="275"/>
            <ac:cxnSpMk id="102" creationId="{50BC0D1A-A019-B3B1-D702-BFF4A034B18A}"/>
          </ac:cxnSpMkLst>
        </pc:cxnChg>
        <pc:cxnChg chg="add mod">
          <ac:chgData name="Mikel Val Calvo" userId="fe91f099-abc8-4cd4-aa91-cb0b8d6e5228" providerId="ADAL" clId="{E0FCE498-436C-452E-8F35-31F940273654}" dt="2023-10-03T15:28:03.201" v="3141" actId="1076"/>
          <ac:cxnSpMkLst>
            <pc:docMk/>
            <pc:sldMk cId="2447995125" sldId="275"/>
            <ac:cxnSpMk id="105" creationId="{60609C7D-DF73-7A26-7C3A-262380F96C92}"/>
          </ac:cxnSpMkLst>
        </pc:cxnChg>
        <pc:cxnChg chg="add del mod">
          <ac:chgData name="Mikel Val Calvo" userId="fe91f099-abc8-4cd4-aa91-cb0b8d6e5228" providerId="ADAL" clId="{E0FCE498-436C-452E-8F35-31F940273654}" dt="2023-10-03T15:20:51.908" v="2973" actId="21"/>
          <ac:cxnSpMkLst>
            <pc:docMk/>
            <pc:sldMk cId="2447995125" sldId="275"/>
            <ac:cxnSpMk id="114" creationId="{B90ACFA6-C70B-6797-3E06-434D3B540739}"/>
          </ac:cxnSpMkLst>
        </pc:cxnChg>
        <pc:cxnChg chg="add del mod">
          <ac:chgData name="Mikel Val Calvo" userId="fe91f099-abc8-4cd4-aa91-cb0b8d6e5228" providerId="ADAL" clId="{E0FCE498-436C-452E-8F35-31F940273654}" dt="2023-10-03T15:20:51.908" v="2973" actId="21"/>
          <ac:cxnSpMkLst>
            <pc:docMk/>
            <pc:sldMk cId="2447995125" sldId="275"/>
            <ac:cxnSpMk id="118" creationId="{A6856F68-B2E6-16E6-B746-B812B9345556}"/>
          </ac:cxnSpMkLst>
        </pc:cxnChg>
        <pc:cxnChg chg="add del mod">
          <ac:chgData name="Mikel Val Calvo" userId="fe91f099-abc8-4cd4-aa91-cb0b8d6e5228" providerId="ADAL" clId="{E0FCE498-436C-452E-8F35-31F940273654}" dt="2023-10-03T15:20:51.908" v="2973" actId="21"/>
          <ac:cxnSpMkLst>
            <pc:docMk/>
            <pc:sldMk cId="2447995125" sldId="275"/>
            <ac:cxnSpMk id="119" creationId="{6D59F1A3-8E54-7798-D6C6-99ED6183067A}"/>
          </ac:cxnSpMkLst>
        </pc:cxnChg>
        <pc:cxnChg chg="add del mod">
          <ac:chgData name="Mikel Val Calvo" userId="fe91f099-abc8-4cd4-aa91-cb0b8d6e5228" providerId="ADAL" clId="{E0FCE498-436C-452E-8F35-31F940273654}" dt="2023-10-03T15:20:51.908" v="2973" actId="21"/>
          <ac:cxnSpMkLst>
            <pc:docMk/>
            <pc:sldMk cId="2447995125" sldId="275"/>
            <ac:cxnSpMk id="120" creationId="{50020AD8-C5EC-1D49-9DDB-8FBD9000D82D}"/>
          </ac:cxnSpMkLst>
        </pc:cxnChg>
        <pc:cxnChg chg="add del mod">
          <ac:chgData name="Mikel Val Calvo" userId="fe91f099-abc8-4cd4-aa91-cb0b8d6e5228" providerId="ADAL" clId="{E0FCE498-436C-452E-8F35-31F940273654}" dt="2023-10-03T15:10:57.462" v="2723" actId="478"/>
          <ac:cxnSpMkLst>
            <pc:docMk/>
            <pc:sldMk cId="2447995125" sldId="275"/>
            <ac:cxnSpMk id="122" creationId="{F8F54E50-EAE6-84E1-5C16-8012C5D4AC61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253" creationId="{A46AEF54-78BD-A957-81DC-393DCB3B8318}"/>
          </ac:cxnSpMkLst>
        </pc:cxnChg>
        <pc:cxnChg chg="add del mod">
          <ac:chgData name="Mikel Val Calvo" userId="fe91f099-abc8-4cd4-aa91-cb0b8d6e5228" providerId="ADAL" clId="{E0FCE498-436C-452E-8F35-31F940273654}" dt="2023-10-03T15:20:54.044" v="2974" actId="478"/>
          <ac:cxnSpMkLst>
            <pc:docMk/>
            <pc:sldMk cId="2447995125" sldId="275"/>
            <ac:cxnSpMk id="258" creationId="{00FF9B8C-40ED-E1C1-74EC-FA5A20234278}"/>
          </ac:cxnSpMkLst>
        </pc:cxnChg>
        <pc:cxnChg chg="add del mod">
          <ac:chgData name="Mikel Val Calvo" userId="fe91f099-abc8-4cd4-aa91-cb0b8d6e5228" providerId="ADAL" clId="{E0FCE498-436C-452E-8F35-31F940273654}" dt="2023-10-03T15:21:31.738" v="2981" actId="478"/>
          <ac:cxnSpMkLst>
            <pc:docMk/>
            <pc:sldMk cId="2447995125" sldId="275"/>
            <ac:cxnSpMk id="264" creationId="{574F3621-43A0-297F-CDDC-BF992AE71BAE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272" creationId="{24D7F333-CBB2-B8AB-FD04-FA6A1BF99FC1}"/>
          </ac:cxnSpMkLst>
        </pc:cxnChg>
        <pc:cxnChg chg="del mod">
          <ac:chgData name="Mikel Val Calvo" userId="fe91f099-abc8-4cd4-aa91-cb0b8d6e5228" providerId="ADAL" clId="{E0FCE498-436C-452E-8F35-31F940273654}" dt="2023-10-03T14:29:39.433" v="2138" actId="478"/>
          <ac:cxnSpMkLst>
            <pc:docMk/>
            <pc:sldMk cId="2447995125" sldId="275"/>
            <ac:cxnSpMk id="284" creationId="{82F59C4F-3F0B-D750-8EE5-A193B08EB3C5}"/>
          </ac:cxnSpMkLst>
        </pc:cxnChg>
        <pc:cxnChg chg="del mod">
          <ac:chgData name="Mikel Val Calvo" userId="fe91f099-abc8-4cd4-aa91-cb0b8d6e5228" providerId="ADAL" clId="{E0FCE498-436C-452E-8F35-31F940273654}" dt="2023-10-03T14:29:39.433" v="2138" actId="478"/>
          <ac:cxnSpMkLst>
            <pc:docMk/>
            <pc:sldMk cId="2447995125" sldId="275"/>
            <ac:cxnSpMk id="286" creationId="{6D98D78E-BE42-8558-C87A-59DBAC4A6A89}"/>
          </ac:cxnSpMkLst>
        </pc:cxnChg>
        <pc:cxnChg chg="add del mod">
          <ac:chgData name="Mikel Val Calvo" userId="fe91f099-abc8-4cd4-aa91-cb0b8d6e5228" providerId="ADAL" clId="{E0FCE498-436C-452E-8F35-31F940273654}" dt="2023-10-03T15:20:51.908" v="2973" actId="21"/>
          <ac:cxnSpMkLst>
            <pc:docMk/>
            <pc:sldMk cId="2447995125" sldId="275"/>
            <ac:cxnSpMk id="294" creationId="{8F7162FB-3625-8AE6-8712-CC092683916F}"/>
          </ac:cxnSpMkLst>
        </pc:cxnChg>
        <pc:cxnChg chg="add mod">
          <ac:chgData name="Mikel Val Calvo" userId="fe91f099-abc8-4cd4-aa91-cb0b8d6e5228" providerId="ADAL" clId="{E0FCE498-436C-452E-8F35-31F940273654}" dt="2023-10-03T15:27:33.716" v="3134" actId="1076"/>
          <ac:cxnSpMkLst>
            <pc:docMk/>
            <pc:sldMk cId="2447995125" sldId="275"/>
            <ac:cxnSpMk id="298" creationId="{0199E8C9-4941-DF70-89EB-1DEAFF834AC5}"/>
          </ac:cxnSpMkLst>
        </pc:cxnChg>
        <pc:cxnChg chg="del mod">
          <ac:chgData name="Mikel Val Calvo" userId="fe91f099-abc8-4cd4-aa91-cb0b8d6e5228" providerId="ADAL" clId="{E0FCE498-436C-452E-8F35-31F940273654}" dt="2023-10-03T14:29:57.947" v="2147" actId="478"/>
          <ac:cxnSpMkLst>
            <pc:docMk/>
            <pc:sldMk cId="2447995125" sldId="275"/>
            <ac:cxnSpMk id="300" creationId="{0CF2A513-D280-1086-3E0C-7B30EA53D9CA}"/>
          </ac:cxnSpMkLst>
        </pc:cxnChg>
        <pc:cxnChg chg="del mod">
          <ac:chgData name="Mikel Val Calvo" userId="fe91f099-abc8-4cd4-aa91-cb0b8d6e5228" providerId="ADAL" clId="{E0FCE498-436C-452E-8F35-31F940273654}" dt="2023-10-03T14:29:39.433" v="2138" actId="478"/>
          <ac:cxnSpMkLst>
            <pc:docMk/>
            <pc:sldMk cId="2447995125" sldId="275"/>
            <ac:cxnSpMk id="306" creationId="{E8A7DD00-CD9B-AE86-080C-2EFAB2C10E43}"/>
          </ac:cxnSpMkLst>
        </pc:cxnChg>
        <pc:cxnChg chg="add mod">
          <ac:chgData name="Mikel Val Calvo" userId="fe91f099-abc8-4cd4-aa91-cb0b8d6e5228" providerId="ADAL" clId="{E0FCE498-436C-452E-8F35-31F940273654}" dt="2023-10-03T15:27:33.716" v="3134" actId="1076"/>
          <ac:cxnSpMkLst>
            <pc:docMk/>
            <pc:sldMk cId="2447995125" sldId="275"/>
            <ac:cxnSpMk id="307" creationId="{03651E71-440B-C327-61EB-47833E4E41C0}"/>
          </ac:cxnSpMkLst>
        </pc:cxnChg>
        <pc:cxnChg chg="del mod">
          <ac:chgData name="Mikel Val Calvo" userId="fe91f099-abc8-4cd4-aa91-cb0b8d6e5228" providerId="ADAL" clId="{E0FCE498-436C-452E-8F35-31F940273654}" dt="2023-10-03T14:29:39.433" v="2138" actId="478"/>
          <ac:cxnSpMkLst>
            <pc:docMk/>
            <pc:sldMk cId="2447995125" sldId="275"/>
            <ac:cxnSpMk id="312" creationId="{EF3717B3-4708-FF32-EAD1-98BB67C6D8F0}"/>
          </ac:cxnSpMkLst>
        </pc:cxnChg>
        <pc:cxnChg chg="add mod">
          <ac:chgData name="Mikel Val Calvo" userId="fe91f099-abc8-4cd4-aa91-cb0b8d6e5228" providerId="ADAL" clId="{E0FCE498-436C-452E-8F35-31F940273654}" dt="2023-10-03T15:27:33.716" v="3134" actId="1076"/>
          <ac:cxnSpMkLst>
            <pc:docMk/>
            <pc:sldMk cId="2447995125" sldId="275"/>
            <ac:cxnSpMk id="320" creationId="{2ADD5E09-156A-49D2-06E9-EE165099506D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323" creationId="{5B9771C4-9574-9882-4DFE-0EB67C62EE19}"/>
          </ac:cxnSpMkLst>
        </pc:cxnChg>
        <pc:cxnChg chg="add mod">
          <ac:chgData name="Mikel Val Calvo" userId="fe91f099-abc8-4cd4-aa91-cb0b8d6e5228" providerId="ADAL" clId="{E0FCE498-436C-452E-8F35-31F940273654}" dt="2023-10-03T15:27:33.716" v="3134" actId="1076"/>
          <ac:cxnSpMkLst>
            <pc:docMk/>
            <pc:sldMk cId="2447995125" sldId="275"/>
            <ac:cxnSpMk id="326" creationId="{7DAEAD1C-4BF9-DA0E-4C68-60968B6A8597}"/>
          </ac:cxnSpMkLst>
        </pc:cxnChg>
        <pc:cxnChg chg="del mod">
          <ac:chgData name="Mikel Val Calvo" userId="fe91f099-abc8-4cd4-aa91-cb0b8d6e5228" providerId="ADAL" clId="{E0FCE498-436C-452E-8F35-31F940273654}" dt="2023-10-03T14:29:51.483" v="2143" actId="478"/>
          <ac:cxnSpMkLst>
            <pc:docMk/>
            <pc:sldMk cId="2447995125" sldId="275"/>
            <ac:cxnSpMk id="342" creationId="{57ED4CCD-A589-381F-B49E-2CE07E0E0D34}"/>
          </ac:cxnSpMkLst>
        </pc:cxnChg>
        <pc:cxnChg chg="del mod">
          <ac:chgData name="Mikel Val Calvo" userId="fe91f099-abc8-4cd4-aa91-cb0b8d6e5228" providerId="ADAL" clId="{E0FCE498-436C-452E-8F35-31F940273654}" dt="2023-10-03T14:29:50.431" v="2142" actId="478"/>
          <ac:cxnSpMkLst>
            <pc:docMk/>
            <pc:sldMk cId="2447995125" sldId="275"/>
            <ac:cxnSpMk id="345" creationId="{FEF37E66-9B98-9433-E97C-FF28F076CB0C}"/>
          </ac:cxnSpMkLst>
        </pc:cxnChg>
        <pc:cxnChg chg="add mod">
          <ac:chgData name="Mikel Val Calvo" userId="fe91f099-abc8-4cd4-aa91-cb0b8d6e5228" providerId="ADAL" clId="{E0FCE498-436C-452E-8F35-31F940273654}" dt="2023-10-03T15:29:04.119" v="3153" actId="1076"/>
          <ac:cxnSpMkLst>
            <pc:docMk/>
            <pc:sldMk cId="2447995125" sldId="275"/>
            <ac:cxnSpMk id="363" creationId="{AA558E07-F516-4AE6-9BC9-B0AEEBF6E287}"/>
          </ac:cxnSpMkLst>
        </pc:cxnChg>
        <pc:cxnChg chg="del mod">
          <ac:chgData name="Mikel Val Calvo" userId="fe91f099-abc8-4cd4-aa91-cb0b8d6e5228" providerId="ADAL" clId="{E0FCE498-436C-452E-8F35-31F940273654}" dt="2023-10-03T14:29:42.293" v="2139" actId="478"/>
          <ac:cxnSpMkLst>
            <pc:docMk/>
            <pc:sldMk cId="2447995125" sldId="275"/>
            <ac:cxnSpMk id="376" creationId="{BBA222A4-3C90-78F9-E07E-9B5C5CA098D1}"/>
          </ac:cxnSpMkLst>
        </pc:cxnChg>
        <pc:cxnChg chg="add mod">
          <ac:chgData name="Mikel Val Calvo" userId="fe91f099-abc8-4cd4-aa91-cb0b8d6e5228" providerId="ADAL" clId="{E0FCE498-436C-452E-8F35-31F940273654}" dt="2023-10-03T15:29:04.119" v="3153" actId="1076"/>
          <ac:cxnSpMkLst>
            <pc:docMk/>
            <pc:sldMk cId="2447995125" sldId="275"/>
            <ac:cxnSpMk id="379" creationId="{3A44E908-92F4-40CC-DAB9-DE0CF48607DF}"/>
          </ac:cxnSpMkLst>
        </pc:cxnChg>
        <pc:cxnChg chg="add mod">
          <ac:chgData name="Mikel Val Calvo" userId="fe91f099-abc8-4cd4-aa91-cb0b8d6e5228" providerId="ADAL" clId="{E0FCE498-436C-452E-8F35-31F940273654}" dt="2023-10-03T15:28:44.009" v="3151" actId="1076"/>
          <ac:cxnSpMkLst>
            <pc:docMk/>
            <pc:sldMk cId="2447995125" sldId="275"/>
            <ac:cxnSpMk id="386" creationId="{1FBB21DD-CB9B-6F8A-E338-2BAB3790BE9A}"/>
          </ac:cxnSpMkLst>
        </pc:cxnChg>
      </pc:sldChg>
      <pc:sldChg chg="add del setBg">
        <pc:chgData name="Mikel Val Calvo" userId="fe91f099-abc8-4cd4-aa91-cb0b8d6e5228" providerId="ADAL" clId="{E0FCE498-436C-452E-8F35-31F940273654}" dt="2023-10-03T09:10:48.536" v="1"/>
        <pc:sldMkLst>
          <pc:docMk/>
          <pc:sldMk cId="3041547286" sldId="275"/>
        </pc:sldMkLst>
      </pc:sldChg>
      <pc:sldChg chg="addSp delSp modSp new mod">
        <pc:chgData name="Mikel Val Calvo" userId="fe91f099-abc8-4cd4-aa91-cb0b8d6e5228" providerId="ADAL" clId="{E0FCE498-436C-452E-8F35-31F940273654}" dt="2023-10-03T15:45:08.218" v="3528" actId="1036"/>
        <pc:sldMkLst>
          <pc:docMk/>
          <pc:sldMk cId="1026172703" sldId="276"/>
        </pc:sldMkLst>
        <pc:spChg chg="del">
          <ac:chgData name="Mikel Val Calvo" userId="fe91f099-abc8-4cd4-aa91-cb0b8d6e5228" providerId="ADAL" clId="{E0FCE498-436C-452E-8F35-31F940273654}" dt="2023-10-03T15:21:41.936" v="2984" actId="478"/>
          <ac:spMkLst>
            <pc:docMk/>
            <pc:sldMk cId="1026172703" sldId="276"/>
            <ac:spMk id="2" creationId="{98EA7A4E-2B22-E126-D769-A12FCAE3B362}"/>
          </ac:spMkLst>
        </pc:spChg>
        <pc:spChg chg="add mod">
          <ac:chgData name="Mikel Val Calvo" userId="fe91f099-abc8-4cd4-aa91-cb0b8d6e5228" providerId="ADAL" clId="{E0FCE498-436C-452E-8F35-31F940273654}" dt="2023-10-03T15:45:08.218" v="3528" actId="1036"/>
          <ac:spMkLst>
            <pc:docMk/>
            <pc:sldMk cId="1026172703" sldId="276"/>
            <ac:spMk id="4" creationId="{92B7B9BE-EE95-6455-AB3F-F1C0C9F352AA}"/>
          </ac:spMkLst>
        </pc:spChg>
        <pc:spChg chg="add mod">
          <ac:chgData name="Mikel Val Calvo" userId="fe91f099-abc8-4cd4-aa91-cb0b8d6e5228" providerId="ADAL" clId="{E0FCE498-436C-452E-8F35-31F940273654}" dt="2023-10-03T15:45:08.218" v="3528" actId="1036"/>
          <ac:spMkLst>
            <pc:docMk/>
            <pc:sldMk cId="1026172703" sldId="276"/>
            <ac:spMk id="6" creationId="{D2D400B4-9723-295E-7722-90332AAD5069}"/>
          </ac:spMkLst>
        </pc:spChg>
        <pc:spChg chg="add mod">
          <ac:chgData name="Mikel Val Calvo" userId="fe91f099-abc8-4cd4-aa91-cb0b8d6e5228" providerId="ADAL" clId="{E0FCE498-436C-452E-8F35-31F940273654}" dt="2023-10-03T15:45:08.218" v="3528" actId="1036"/>
          <ac:spMkLst>
            <pc:docMk/>
            <pc:sldMk cId="1026172703" sldId="276"/>
            <ac:spMk id="7" creationId="{5A1E93EE-69B2-C97E-6970-3D4ACFA2F8C3}"/>
          </ac:spMkLst>
        </pc:spChg>
        <pc:spChg chg="add mod">
          <ac:chgData name="Mikel Val Calvo" userId="fe91f099-abc8-4cd4-aa91-cb0b8d6e5228" providerId="ADAL" clId="{E0FCE498-436C-452E-8F35-31F940273654}" dt="2023-10-03T15:45:08.218" v="3528" actId="1036"/>
          <ac:spMkLst>
            <pc:docMk/>
            <pc:sldMk cId="1026172703" sldId="276"/>
            <ac:spMk id="8" creationId="{B13021AA-257A-4C67-93A1-C6E557C2ADF3}"/>
          </ac:spMkLst>
        </pc:spChg>
        <pc:spChg chg="add del mod">
          <ac:chgData name="Mikel Val Calvo" userId="fe91f099-abc8-4cd4-aa91-cb0b8d6e5228" providerId="ADAL" clId="{E0FCE498-436C-452E-8F35-31F940273654}" dt="2023-10-03T15:29:09.248" v="3154" actId="478"/>
          <ac:spMkLst>
            <pc:docMk/>
            <pc:sldMk cId="1026172703" sldId="276"/>
            <ac:spMk id="12" creationId="{6A4E2739-DD10-DEE4-FAD4-7CE4D0202FA6}"/>
          </ac:spMkLst>
        </pc:spChg>
        <pc:spChg chg="add mod">
          <ac:chgData name="Mikel Val Calvo" userId="fe91f099-abc8-4cd4-aa91-cb0b8d6e5228" providerId="ADAL" clId="{E0FCE498-436C-452E-8F35-31F940273654}" dt="2023-10-03T15:23:21.726" v="3060" actId="20577"/>
          <ac:spMkLst>
            <pc:docMk/>
            <pc:sldMk cId="1026172703" sldId="276"/>
            <ac:spMk id="14" creationId="{C362A7F5-1CD6-07DF-8D2C-C4F559787237}"/>
          </ac:spMkLst>
        </pc:spChg>
        <pc:spChg chg="add mod">
          <ac:chgData name="Mikel Val Calvo" userId="fe91f099-abc8-4cd4-aa91-cb0b8d6e5228" providerId="ADAL" clId="{E0FCE498-436C-452E-8F35-31F940273654}" dt="2023-10-03T15:44:46.673" v="3479" actId="1037"/>
          <ac:spMkLst>
            <pc:docMk/>
            <pc:sldMk cId="1026172703" sldId="276"/>
            <ac:spMk id="20" creationId="{38589212-9453-9C49-692E-F66CD7760C52}"/>
          </ac:spMkLst>
        </pc:spChg>
        <pc:spChg chg="add mod">
          <ac:chgData name="Mikel Val Calvo" userId="fe91f099-abc8-4cd4-aa91-cb0b8d6e5228" providerId="ADAL" clId="{E0FCE498-436C-452E-8F35-31F940273654}" dt="2023-10-03T15:44:32.513" v="3423" actId="1076"/>
          <ac:spMkLst>
            <pc:docMk/>
            <pc:sldMk cId="1026172703" sldId="276"/>
            <ac:spMk id="40" creationId="{5DCF716D-7310-3140-42F6-99774F388F38}"/>
          </ac:spMkLst>
        </pc:spChg>
        <pc:spChg chg="add mod">
          <ac:chgData name="Mikel Val Calvo" userId="fe91f099-abc8-4cd4-aa91-cb0b8d6e5228" providerId="ADAL" clId="{E0FCE498-436C-452E-8F35-31F940273654}" dt="2023-10-03T15:44:54.133" v="3516" actId="1037"/>
          <ac:spMkLst>
            <pc:docMk/>
            <pc:sldMk cId="1026172703" sldId="276"/>
            <ac:spMk id="45" creationId="{4297DDE7-0F0D-C003-0E6D-022022E9B4BA}"/>
          </ac:spMkLst>
        </pc:spChg>
        <pc:spChg chg="add mod">
          <ac:chgData name="Mikel Val Calvo" userId="fe91f099-abc8-4cd4-aa91-cb0b8d6e5228" providerId="ADAL" clId="{E0FCE498-436C-452E-8F35-31F940273654}" dt="2023-10-03T15:45:08.218" v="3528" actId="1036"/>
          <ac:spMkLst>
            <pc:docMk/>
            <pc:sldMk cId="1026172703" sldId="276"/>
            <ac:spMk id="78" creationId="{1641FD96-3A74-E65A-6916-588F92FF9EDD}"/>
          </ac:spMkLst>
        </pc:spChg>
        <pc:spChg chg="add mod">
          <ac:chgData name="Mikel Val Calvo" userId="fe91f099-abc8-4cd4-aa91-cb0b8d6e5228" providerId="ADAL" clId="{E0FCE498-436C-452E-8F35-31F940273654}" dt="2023-10-03T15:45:08.218" v="3528" actId="1036"/>
          <ac:spMkLst>
            <pc:docMk/>
            <pc:sldMk cId="1026172703" sldId="276"/>
            <ac:spMk id="88" creationId="{C1B7B824-5335-67A0-F435-3C4BB6E48F66}"/>
          </ac:spMkLst>
        </pc:spChg>
        <pc:spChg chg="add mod ord">
          <ac:chgData name="Mikel Val Calvo" userId="fe91f099-abc8-4cd4-aa91-cb0b8d6e5228" providerId="ADAL" clId="{E0FCE498-436C-452E-8F35-31F940273654}" dt="2023-10-03T15:44:32.513" v="3423" actId="1076"/>
          <ac:spMkLst>
            <pc:docMk/>
            <pc:sldMk cId="1026172703" sldId="276"/>
            <ac:spMk id="201" creationId="{95B6E880-CA68-DF85-E36A-CA3EEAF0EF14}"/>
          </ac:spMkLst>
        </pc:spChg>
        <pc:picChg chg="add del mod">
          <ac:chgData name="Mikel Val Calvo" userId="fe91f099-abc8-4cd4-aa91-cb0b8d6e5228" providerId="ADAL" clId="{E0FCE498-436C-452E-8F35-31F940273654}" dt="2023-10-03T15:29:14.510" v="3157" actId="478"/>
          <ac:picMkLst>
            <pc:docMk/>
            <pc:sldMk cId="1026172703" sldId="276"/>
            <ac:picMk id="3" creationId="{AB9FA7E7-9790-F86A-4464-174A01066619}"/>
          </ac:picMkLst>
        </pc:picChg>
        <pc:picChg chg="add mod">
          <ac:chgData name="Mikel Val Calvo" userId="fe91f099-abc8-4cd4-aa91-cb0b8d6e5228" providerId="ADAL" clId="{E0FCE498-436C-452E-8F35-31F940273654}" dt="2023-10-03T15:44:32.513" v="3423" actId="1076"/>
          <ac:picMkLst>
            <pc:docMk/>
            <pc:sldMk cId="1026172703" sldId="276"/>
            <ac:picMk id="36" creationId="{4E9BEBEE-3158-DF29-66BA-4639C8CB15E6}"/>
          </ac:picMkLst>
        </pc:picChg>
        <pc:picChg chg="add mod">
          <ac:chgData name="Mikel Val Calvo" userId="fe91f099-abc8-4cd4-aa91-cb0b8d6e5228" providerId="ADAL" clId="{E0FCE498-436C-452E-8F35-31F940273654}" dt="2023-10-03T15:44:32.513" v="3423" actId="1076"/>
          <ac:picMkLst>
            <pc:docMk/>
            <pc:sldMk cId="1026172703" sldId="276"/>
            <ac:picMk id="51" creationId="{31C3CFDB-F68A-55EB-A5F0-5FB93FB04835}"/>
          </ac:picMkLst>
        </pc:picChg>
        <pc:cxnChg chg="add del mod">
          <ac:chgData name="Mikel Val Calvo" userId="fe91f099-abc8-4cd4-aa91-cb0b8d6e5228" providerId="ADAL" clId="{E0FCE498-436C-452E-8F35-31F940273654}" dt="2023-10-03T15:23:39.230" v="3064" actId="478"/>
          <ac:cxnSpMkLst>
            <pc:docMk/>
            <pc:sldMk cId="1026172703" sldId="276"/>
            <ac:cxnSpMk id="5" creationId="{B4617B6E-D14D-6733-92AD-6DD0F6A5793A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9" creationId="{01BFC6A6-DE88-6F95-8F7E-B4B9C5A76A5D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10" creationId="{9121B2EA-AE3E-87B4-A837-9004B0B16390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11" creationId="{B38F4121-FC9C-3544-80C2-FE2C9FC2EAF2}"/>
          </ac:cxnSpMkLst>
        </pc:cxnChg>
        <pc:cxnChg chg="add del mod">
          <ac:chgData name="Mikel Val Calvo" userId="fe91f099-abc8-4cd4-aa91-cb0b8d6e5228" providerId="ADAL" clId="{E0FCE498-436C-452E-8F35-31F940273654}" dt="2023-10-03T15:29:09.963" v="3155" actId="478"/>
          <ac:cxnSpMkLst>
            <pc:docMk/>
            <pc:sldMk cId="1026172703" sldId="276"/>
            <ac:cxnSpMk id="13" creationId="{65123037-F7E8-0208-445F-8C3B47D52074}"/>
          </ac:cxnSpMkLst>
        </pc:cxnChg>
        <pc:cxnChg chg="add del mod">
          <ac:chgData name="Mikel Val Calvo" userId="fe91f099-abc8-4cd4-aa91-cb0b8d6e5228" providerId="ADAL" clId="{E0FCE498-436C-452E-8F35-31F940273654}" dt="2023-10-03T15:29:13.567" v="3156" actId="478"/>
          <ac:cxnSpMkLst>
            <pc:docMk/>
            <pc:sldMk cId="1026172703" sldId="276"/>
            <ac:cxnSpMk id="32" creationId="{03DA5497-EB7A-307A-588D-22C1FBD087A8}"/>
          </ac:cxnSpMkLst>
        </pc:cxnChg>
        <pc:cxnChg chg="add del mod">
          <ac:chgData name="Mikel Val Calvo" userId="fe91f099-abc8-4cd4-aa91-cb0b8d6e5228" providerId="ADAL" clId="{E0FCE498-436C-452E-8F35-31F940273654}" dt="2023-10-03T15:25:21.973" v="3105" actId="478"/>
          <ac:cxnSpMkLst>
            <pc:docMk/>
            <pc:sldMk cId="1026172703" sldId="276"/>
            <ac:cxnSpMk id="37" creationId="{E13C1C72-0F18-8C40-AB82-6E2C48810D4A}"/>
          </ac:cxnSpMkLst>
        </pc:cxnChg>
        <pc:cxnChg chg="add mod">
          <ac:chgData name="Mikel Val Calvo" userId="fe91f099-abc8-4cd4-aa91-cb0b8d6e5228" providerId="ADAL" clId="{E0FCE498-436C-452E-8F35-31F940273654}" dt="2023-10-03T15:44:46.673" v="3479" actId="1037"/>
          <ac:cxnSpMkLst>
            <pc:docMk/>
            <pc:sldMk cId="1026172703" sldId="276"/>
            <ac:cxnSpMk id="41" creationId="{3E806D03-63B8-89B1-6106-A2713CBB5AC9}"/>
          </ac:cxnSpMkLst>
        </pc:cxnChg>
        <pc:cxnChg chg="add mod">
          <ac:chgData name="Mikel Val Calvo" userId="fe91f099-abc8-4cd4-aa91-cb0b8d6e5228" providerId="ADAL" clId="{E0FCE498-436C-452E-8F35-31F940273654}" dt="2023-10-03T15:44:54.133" v="3516" actId="1037"/>
          <ac:cxnSpMkLst>
            <pc:docMk/>
            <pc:sldMk cId="1026172703" sldId="276"/>
            <ac:cxnSpMk id="46" creationId="{64894CEA-FCCF-F0EA-7483-457EE4F15F2C}"/>
          </ac:cxnSpMkLst>
        </pc:cxnChg>
        <pc:cxnChg chg="add mod">
          <ac:chgData name="Mikel Val Calvo" userId="fe91f099-abc8-4cd4-aa91-cb0b8d6e5228" providerId="ADAL" clId="{E0FCE498-436C-452E-8F35-31F940273654}" dt="2023-10-03T15:44:54.133" v="3516" actId="1037"/>
          <ac:cxnSpMkLst>
            <pc:docMk/>
            <pc:sldMk cId="1026172703" sldId="276"/>
            <ac:cxnSpMk id="52" creationId="{9686E76E-F142-AE9E-8596-176E91E2EC36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55" creationId="{37F68C59-7674-08FC-EE21-AAF6E9B3C9C3}"/>
          </ac:cxnSpMkLst>
        </pc:cxnChg>
        <pc:cxnChg chg="add del mod">
          <ac:chgData name="Mikel Val Calvo" userId="fe91f099-abc8-4cd4-aa91-cb0b8d6e5228" providerId="ADAL" clId="{E0FCE498-436C-452E-8F35-31F940273654}" dt="2023-10-03T15:39:53.853" v="3348" actId="478"/>
          <ac:cxnSpMkLst>
            <pc:docMk/>
            <pc:sldMk cId="1026172703" sldId="276"/>
            <ac:cxnSpMk id="68" creationId="{FBBA9996-CB85-8F29-0630-D8783A5C76EA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80" creationId="{48479BA7-CA3E-53DC-3421-534B540D81EA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81" creationId="{4F0E84DD-5CCA-7204-3FC9-F899D698F35F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85" creationId="{D12B3A01-6197-7A2F-9ADC-D02CF6AA7BA2}"/>
          </ac:cxnSpMkLst>
        </pc:cxnChg>
        <pc:cxnChg chg="add mod">
          <ac:chgData name="Mikel Val Calvo" userId="fe91f099-abc8-4cd4-aa91-cb0b8d6e5228" providerId="ADAL" clId="{E0FCE498-436C-452E-8F35-31F940273654}" dt="2023-10-03T15:45:08.218" v="3528" actId="1036"/>
          <ac:cxnSpMkLst>
            <pc:docMk/>
            <pc:sldMk cId="1026172703" sldId="276"/>
            <ac:cxnSpMk id="90" creationId="{7350AE2B-4256-AC44-D801-39C151A53C50}"/>
          </ac:cxnSpMkLst>
        </pc:cxnChg>
        <pc:cxnChg chg="add mod">
          <ac:chgData name="Mikel Val Calvo" userId="fe91f099-abc8-4cd4-aa91-cb0b8d6e5228" providerId="ADAL" clId="{E0FCE498-436C-452E-8F35-31F940273654}" dt="2023-10-03T15:44:32.513" v="3423" actId="1076"/>
          <ac:cxnSpMkLst>
            <pc:docMk/>
            <pc:sldMk cId="1026172703" sldId="276"/>
            <ac:cxnSpMk id="158" creationId="{736EBAD0-4EE2-9107-22BF-DC1A69C26431}"/>
          </ac:cxnSpMkLst>
        </pc:cxnChg>
      </pc:sldChg>
      <pc:sldChg chg="add del setBg">
        <pc:chgData name="Mikel Val Calvo" userId="fe91f099-abc8-4cd4-aa91-cb0b8d6e5228" providerId="ADAL" clId="{E0FCE498-436C-452E-8F35-31F940273654}" dt="2023-10-03T09:10:48.536" v="1"/>
        <pc:sldMkLst>
          <pc:docMk/>
          <pc:sldMk cId="1660630736" sldId="276"/>
        </pc:sldMkLst>
      </pc:sldChg>
      <pc:sldChg chg="addSp delSp modSp add del mod">
        <pc:chgData name="Mikel Val Calvo" userId="fe91f099-abc8-4cd4-aa91-cb0b8d6e5228" providerId="ADAL" clId="{E0FCE498-436C-452E-8F35-31F940273654}" dt="2023-10-03T15:05:09.013" v="2611" actId="47"/>
        <pc:sldMkLst>
          <pc:docMk/>
          <pc:sldMk cId="3571832349" sldId="276"/>
        </pc:sldMkLst>
        <pc:spChg chg="del mod">
          <ac:chgData name="Mikel Val Calvo" userId="fe91f099-abc8-4cd4-aa91-cb0b8d6e5228" providerId="ADAL" clId="{E0FCE498-436C-452E-8F35-31F940273654}" dt="2023-10-03T15:05:02.755" v="2609" actId="478"/>
          <ac:spMkLst>
            <pc:docMk/>
            <pc:sldMk cId="3571832349" sldId="276"/>
            <ac:spMk id="12" creationId="{4F366B89-F9E4-D3FA-90CC-B74EFE3E3D7A}"/>
          </ac:spMkLst>
        </pc:spChg>
        <pc:spChg chg="mod">
          <ac:chgData name="Mikel Val Calvo" userId="fe91f099-abc8-4cd4-aa91-cb0b8d6e5228" providerId="ADAL" clId="{E0FCE498-436C-452E-8F35-31F940273654}" dt="2023-10-03T14:44:32.308" v="2455" actId="20577"/>
          <ac:spMkLst>
            <pc:docMk/>
            <pc:sldMk cId="3571832349" sldId="276"/>
            <ac:spMk id="22" creationId="{8DCFE16F-5862-AC02-EC61-8ABB82137704}"/>
          </ac:spMkLst>
        </pc:spChg>
        <pc:spChg chg="del">
          <ac:chgData name="Mikel Val Calvo" userId="fe91f099-abc8-4cd4-aa91-cb0b8d6e5228" providerId="ADAL" clId="{E0FCE498-436C-452E-8F35-31F940273654}" dt="2023-10-03T14:44:40.693" v="2456" actId="478"/>
          <ac:spMkLst>
            <pc:docMk/>
            <pc:sldMk cId="3571832349" sldId="276"/>
            <ac:spMk id="28" creationId="{C708C9CC-B282-A3B7-37AF-55444D9AF9AA}"/>
          </ac:spMkLst>
        </pc:spChg>
        <pc:spChg chg="del">
          <ac:chgData name="Mikel Val Calvo" userId="fe91f099-abc8-4cd4-aa91-cb0b8d6e5228" providerId="ADAL" clId="{E0FCE498-436C-452E-8F35-31F940273654}" dt="2023-10-03T14:44:42.549" v="2457" actId="478"/>
          <ac:spMkLst>
            <pc:docMk/>
            <pc:sldMk cId="3571832349" sldId="276"/>
            <ac:spMk id="37" creationId="{4E273F47-7DC1-C9FD-E423-944456A0B873}"/>
          </ac:spMkLst>
        </pc:spChg>
        <pc:spChg chg="del">
          <ac:chgData name="Mikel Val Calvo" userId="fe91f099-abc8-4cd4-aa91-cb0b8d6e5228" providerId="ADAL" clId="{E0FCE498-436C-452E-8F35-31F940273654}" dt="2023-10-03T14:44:42.549" v="2457" actId="478"/>
          <ac:spMkLst>
            <pc:docMk/>
            <pc:sldMk cId="3571832349" sldId="276"/>
            <ac:spMk id="38" creationId="{D2D305EC-E290-39BC-052E-AF8273ABEDFB}"/>
          </ac:spMkLst>
        </pc:spChg>
        <pc:spChg chg="del">
          <ac:chgData name="Mikel Val Calvo" userId="fe91f099-abc8-4cd4-aa91-cb0b8d6e5228" providerId="ADAL" clId="{E0FCE498-436C-452E-8F35-31F940273654}" dt="2023-10-03T14:44:42.549" v="2457" actId="478"/>
          <ac:spMkLst>
            <pc:docMk/>
            <pc:sldMk cId="3571832349" sldId="276"/>
            <ac:spMk id="40" creationId="{CCB32D68-5E90-7D2A-45CE-11DCC4210A7F}"/>
          </ac:spMkLst>
        </pc:spChg>
        <pc:spChg chg="del">
          <ac:chgData name="Mikel Val Calvo" userId="fe91f099-abc8-4cd4-aa91-cb0b8d6e5228" providerId="ADAL" clId="{E0FCE498-436C-452E-8F35-31F940273654}" dt="2023-10-03T14:44:43.129" v="2458" actId="478"/>
          <ac:spMkLst>
            <pc:docMk/>
            <pc:sldMk cId="3571832349" sldId="276"/>
            <ac:spMk id="42" creationId="{E42C1D70-3759-06B1-700D-C3FCBB2562A0}"/>
          </ac:spMkLst>
        </pc:spChg>
        <pc:spChg chg="del">
          <ac:chgData name="Mikel Val Calvo" userId="fe91f099-abc8-4cd4-aa91-cb0b8d6e5228" providerId="ADAL" clId="{E0FCE498-436C-452E-8F35-31F940273654}" dt="2023-10-03T14:44:45.450" v="2459" actId="478"/>
          <ac:spMkLst>
            <pc:docMk/>
            <pc:sldMk cId="3571832349" sldId="276"/>
            <ac:spMk id="46" creationId="{E59E71BD-2359-843E-42A9-4A50A3AA96EB}"/>
          </ac:spMkLst>
        </pc:spChg>
        <pc:spChg chg="del">
          <ac:chgData name="Mikel Val Calvo" userId="fe91f099-abc8-4cd4-aa91-cb0b8d6e5228" providerId="ADAL" clId="{E0FCE498-436C-452E-8F35-31F940273654}" dt="2023-10-03T14:44:45.450" v="2459" actId="478"/>
          <ac:spMkLst>
            <pc:docMk/>
            <pc:sldMk cId="3571832349" sldId="276"/>
            <ac:spMk id="47" creationId="{55AD29EE-99B3-5580-2342-994267DE12BA}"/>
          </ac:spMkLst>
        </pc:spChg>
        <pc:spChg chg="del">
          <ac:chgData name="Mikel Val Calvo" userId="fe91f099-abc8-4cd4-aa91-cb0b8d6e5228" providerId="ADAL" clId="{E0FCE498-436C-452E-8F35-31F940273654}" dt="2023-10-03T14:44:45.450" v="2459" actId="478"/>
          <ac:spMkLst>
            <pc:docMk/>
            <pc:sldMk cId="3571832349" sldId="276"/>
            <ac:spMk id="48" creationId="{EDEE4DC7-007A-287B-5D89-73386B25BD18}"/>
          </ac:spMkLst>
        </pc:spChg>
        <pc:spChg chg="del mod">
          <ac:chgData name="Mikel Val Calvo" userId="fe91f099-abc8-4cd4-aa91-cb0b8d6e5228" providerId="ADAL" clId="{E0FCE498-436C-452E-8F35-31F940273654}" dt="2023-10-03T15:05:01.985" v="2608" actId="478"/>
          <ac:spMkLst>
            <pc:docMk/>
            <pc:sldMk cId="3571832349" sldId="276"/>
            <ac:spMk id="52" creationId="{F525A9DE-885D-0A54-6AA3-E121CB7F47DE}"/>
          </ac:spMkLst>
        </pc:spChg>
        <pc:spChg chg="del mod">
          <ac:chgData name="Mikel Val Calvo" userId="fe91f099-abc8-4cd4-aa91-cb0b8d6e5228" providerId="ADAL" clId="{E0FCE498-436C-452E-8F35-31F940273654}" dt="2023-10-03T15:05:01.985" v="2608" actId="478"/>
          <ac:spMkLst>
            <pc:docMk/>
            <pc:sldMk cId="3571832349" sldId="276"/>
            <ac:spMk id="53" creationId="{EA24293E-203E-DBC7-9DD8-B3A1727C72D4}"/>
          </ac:spMkLst>
        </pc:spChg>
        <pc:spChg chg="del mod">
          <ac:chgData name="Mikel Val Calvo" userId="fe91f099-abc8-4cd4-aa91-cb0b8d6e5228" providerId="ADAL" clId="{E0FCE498-436C-452E-8F35-31F940273654}" dt="2023-10-03T15:05:01.985" v="2608" actId="478"/>
          <ac:spMkLst>
            <pc:docMk/>
            <pc:sldMk cId="3571832349" sldId="276"/>
            <ac:spMk id="55" creationId="{58A9404B-C09B-64F4-2B51-3069CDB53F8E}"/>
          </ac:spMkLst>
        </pc:spChg>
        <pc:spChg chg="del">
          <ac:chgData name="Mikel Val Calvo" userId="fe91f099-abc8-4cd4-aa91-cb0b8d6e5228" providerId="ADAL" clId="{E0FCE498-436C-452E-8F35-31F940273654}" dt="2023-10-03T14:44:45.450" v="2459" actId="478"/>
          <ac:spMkLst>
            <pc:docMk/>
            <pc:sldMk cId="3571832349" sldId="276"/>
            <ac:spMk id="56" creationId="{BF3006F4-5600-55DC-EA20-55302B06C457}"/>
          </ac:spMkLst>
        </pc:spChg>
        <pc:spChg chg="del mod">
          <ac:chgData name="Mikel Val Calvo" userId="fe91f099-abc8-4cd4-aa91-cb0b8d6e5228" providerId="ADAL" clId="{E0FCE498-436C-452E-8F35-31F940273654}" dt="2023-10-03T15:05:01.985" v="2608" actId="478"/>
          <ac:spMkLst>
            <pc:docMk/>
            <pc:sldMk cId="3571832349" sldId="276"/>
            <ac:spMk id="61" creationId="{AF7393E6-7C3B-35BA-731E-C59B7A84CA85}"/>
          </ac:spMkLst>
        </pc:spChg>
        <pc:spChg chg="add del mod">
          <ac:chgData name="Mikel Val Calvo" userId="fe91f099-abc8-4cd4-aa91-cb0b8d6e5228" providerId="ADAL" clId="{E0FCE498-436C-452E-8F35-31F940273654}" dt="2023-10-03T15:05:05.593" v="2610" actId="21"/>
          <ac:spMkLst>
            <pc:docMk/>
            <pc:sldMk cId="3571832349" sldId="276"/>
            <ac:spMk id="78" creationId="{F74062EF-B561-35E0-5F5C-5095A935F587}"/>
          </ac:spMkLst>
        </pc:spChg>
        <pc:spChg chg="add del mod">
          <ac:chgData name="Mikel Val Calvo" userId="fe91f099-abc8-4cd4-aa91-cb0b8d6e5228" providerId="ADAL" clId="{E0FCE498-436C-452E-8F35-31F940273654}" dt="2023-10-03T15:05:05.593" v="2610" actId="21"/>
          <ac:spMkLst>
            <pc:docMk/>
            <pc:sldMk cId="3571832349" sldId="276"/>
            <ac:spMk id="90" creationId="{FB8EAFAE-EF1A-E75E-386C-A05CB140A103}"/>
          </ac:spMkLst>
        </pc:spChg>
        <pc:spChg chg="add del mod">
          <ac:chgData name="Mikel Val Calvo" userId="fe91f099-abc8-4cd4-aa91-cb0b8d6e5228" providerId="ADAL" clId="{E0FCE498-436C-452E-8F35-31F940273654}" dt="2023-10-03T15:05:05.593" v="2610" actId="21"/>
          <ac:spMkLst>
            <pc:docMk/>
            <pc:sldMk cId="3571832349" sldId="276"/>
            <ac:spMk id="91" creationId="{8F804C56-703C-9C71-FC5B-B8B6C292F0EF}"/>
          </ac:spMkLst>
        </pc:spChg>
        <pc:spChg chg="add del mod">
          <ac:chgData name="Mikel Val Calvo" userId="fe91f099-abc8-4cd4-aa91-cb0b8d6e5228" providerId="ADAL" clId="{E0FCE498-436C-452E-8F35-31F940273654}" dt="2023-10-03T15:05:05.593" v="2610" actId="21"/>
          <ac:spMkLst>
            <pc:docMk/>
            <pc:sldMk cId="3571832349" sldId="276"/>
            <ac:spMk id="93" creationId="{5701A724-854E-9E58-3E6E-1AA4176422C6}"/>
          </ac:spMkLst>
        </pc:spChg>
        <pc:picChg chg="add del mod">
          <ac:chgData name="Mikel Val Calvo" userId="fe91f099-abc8-4cd4-aa91-cb0b8d6e5228" providerId="ADAL" clId="{E0FCE498-436C-452E-8F35-31F940273654}" dt="2023-10-03T15:05:05.593" v="2610" actId="21"/>
          <ac:picMkLst>
            <pc:docMk/>
            <pc:sldMk cId="3571832349" sldId="276"/>
            <ac:picMk id="62" creationId="{0844D250-4B05-36EE-D5AB-055AAB094953}"/>
          </ac:picMkLst>
        </pc:picChg>
        <pc:cxnChg chg="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14" creationId="{EC93535B-90E1-F2A6-8043-B86010273C97}"/>
          </ac:cxnSpMkLst>
        </pc:cxnChg>
        <pc:cxnChg chg="del mod">
          <ac:chgData name="Mikel Val Calvo" userId="fe91f099-abc8-4cd4-aa91-cb0b8d6e5228" providerId="ADAL" clId="{E0FCE498-436C-452E-8F35-31F940273654}" dt="2023-10-03T14:44:42.549" v="2457" actId="478"/>
          <ac:cxnSpMkLst>
            <pc:docMk/>
            <pc:sldMk cId="3571832349" sldId="276"/>
            <ac:cxnSpMk id="63" creationId="{F2A78C6B-EBD5-080B-34CF-36D17D21CE07}"/>
          </ac:cxnSpMkLst>
        </pc:cxnChg>
        <pc:cxnChg chg="del mod">
          <ac:chgData name="Mikel Val Calvo" userId="fe91f099-abc8-4cd4-aa91-cb0b8d6e5228" providerId="ADAL" clId="{E0FCE498-436C-452E-8F35-31F940273654}" dt="2023-10-03T14:44:42.549" v="2457" actId="478"/>
          <ac:cxnSpMkLst>
            <pc:docMk/>
            <pc:sldMk cId="3571832349" sldId="276"/>
            <ac:cxnSpMk id="64" creationId="{D0B080D3-A4B7-8D04-5849-533EC94D42E9}"/>
          </ac:cxnSpMkLst>
        </pc:cxnChg>
        <pc:cxnChg chg="add 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65" creationId="{53EDB607-2165-3155-4E37-1B4CDC3A7A63}"/>
          </ac:cxnSpMkLst>
        </pc:cxnChg>
        <pc:cxnChg chg="del mod">
          <ac:chgData name="Mikel Val Calvo" userId="fe91f099-abc8-4cd4-aa91-cb0b8d6e5228" providerId="ADAL" clId="{E0FCE498-436C-452E-8F35-31F940273654}" dt="2023-10-03T14:44:42.549" v="2457" actId="478"/>
          <ac:cxnSpMkLst>
            <pc:docMk/>
            <pc:sldMk cId="3571832349" sldId="276"/>
            <ac:cxnSpMk id="67" creationId="{03105956-0A29-FDD8-1386-74ACEA4965A5}"/>
          </ac:cxnSpMkLst>
        </pc:cxnChg>
        <pc:cxnChg chg="add 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69" creationId="{EDFC04F9-B76C-BE2C-AA4D-71B3D1B1CEF7}"/>
          </ac:cxnSpMkLst>
        </pc:cxnChg>
        <pc:cxnChg chg="del mod">
          <ac:chgData name="Mikel Val Calvo" userId="fe91f099-abc8-4cd4-aa91-cb0b8d6e5228" providerId="ADAL" clId="{E0FCE498-436C-452E-8F35-31F940273654}" dt="2023-10-03T14:44:42.549" v="2457" actId="478"/>
          <ac:cxnSpMkLst>
            <pc:docMk/>
            <pc:sldMk cId="3571832349" sldId="276"/>
            <ac:cxnSpMk id="70" creationId="{5C1CED6A-42B1-1263-13F5-D95A9E5EBA65}"/>
          </ac:cxnSpMkLst>
        </pc:cxnChg>
        <pc:cxnChg chg="del mod">
          <ac:chgData name="Mikel Val Calvo" userId="fe91f099-abc8-4cd4-aa91-cb0b8d6e5228" providerId="ADAL" clId="{E0FCE498-436C-452E-8F35-31F940273654}" dt="2023-10-03T14:44:42.549" v="2457" actId="478"/>
          <ac:cxnSpMkLst>
            <pc:docMk/>
            <pc:sldMk cId="3571832349" sldId="276"/>
            <ac:cxnSpMk id="73" creationId="{916F8867-554F-0BFD-3A64-F5F710D5FD4B}"/>
          </ac:cxnSpMkLst>
        </pc:cxnChg>
        <pc:cxnChg chg="add 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74" creationId="{F567C121-2830-BA12-2D10-33194D5E6344}"/>
          </ac:cxnSpMkLst>
        </pc:cxnChg>
        <pc:cxnChg chg="del mod">
          <ac:chgData name="Mikel Val Calvo" userId="fe91f099-abc8-4cd4-aa91-cb0b8d6e5228" providerId="ADAL" clId="{E0FCE498-436C-452E-8F35-31F940273654}" dt="2023-10-03T14:44:42.549" v="2457" actId="478"/>
          <ac:cxnSpMkLst>
            <pc:docMk/>
            <pc:sldMk cId="3571832349" sldId="276"/>
            <ac:cxnSpMk id="76" creationId="{633215D7-6DA1-0060-50F4-6544E7DEED13}"/>
          </ac:cxnSpMkLst>
        </pc:cxnChg>
        <pc:cxnChg chg="del mod">
          <ac:chgData name="Mikel Val Calvo" userId="fe91f099-abc8-4cd4-aa91-cb0b8d6e5228" providerId="ADAL" clId="{E0FCE498-436C-452E-8F35-31F940273654}" dt="2023-10-03T14:44:45.450" v="2459" actId="478"/>
          <ac:cxnSpMkLst>
            <pc:docMk/>
            <pc:sldMk cId="3571832349" sldId="276"/>
            <ac:cxnSpMk id="79" creationId="{3E0B7D7D-01BD-4B26-C5C4-48E689F389A0}"/>
          </ac:cxnSpMkLst>
        </pc:cxnChg>
        <pc:cxnChg chg="del mod">
          <ac:chgData name="Mikel Val Calvo" userId="fe91f099-abc8-4cd4-aa91-cb0b8d6e5228" providerId="ADAL" clId="{E0FCE498-436C-452E-8F35-31F940273654}" dt="2023-10-03T14:44:45.450" v="2459" actId="478"/>
          <ac:cxnSpMkLst>
            <pc:docMk/>
            <pc:sldMk cId="3571832349" sldId="276"/>
            <ac:cxnSpMk id="82" creationId="{99454DE0-E33A-1EE0-DA29-1C4533499019}"/>
          </ac:cxnSpMkLst>
        </pc:cxnChg>
        <pc:cxnChg chg="add del mod">
          <ac:chgData name="Mikel Val Calvo" userId="fe91f099-abc8-4cd4-aa91-cb0b8d6e5228" providerId="ADAL" clId="{E0FCE498-436C-452E-8F35-31F940273654}" dt="2023-10-03T15:05:05.593" v="2610" actId="21"/>
          <ac:cxnSpMkLst>
            <pc:docMk/>
            <pc:sldMk cId="3571832349" sldId="276"/>
            <ac:cxnSpMk id="84" creationId="{F44BEE47-A8BA-E2B4-981A-8CCEDB2077C3}"/>
          </ac:cxnSpMkLst>
        </pc:cxnChg>
        <pc:cxnChg chg="del mod">
          <ac:chgData name="Mikel Val Calvo" userId="fe91f099-abc8-4cd4-aa91-cb0b8d6e5228" providerId="ADAL" clId="{E0FCE498-436C-452E-8F35-31F940273654}" dt="2023-10-03T14:44:45.450" v="2459" actId="478"/>
          <ac:cxnSpMkLst>
            <pc:docMk/>
            <pc:sldMk cId="3571832349" sldId="276"/>
            <ac:cxnSpMk id="85" creationId="{3D1D3B44-4B5C-AD30-1004-261885E64D5A}"/>
          </ac:cxnSpMkLst>
        </pc:cxnChg>
        <pc:cxnChg chg="del mod">
          <ac:chgData name="Mikel Val Calvo" userId="fe91f099-abc8-4cd4-aa91-cb0b8d6e5228" providerId="ADAL" clId="{E0FCE498-436C-452E-8F35-31F940273654}" dt="2023-10-03T14:44:45.450" v="2459" actId="478"/>
          <ac:cxnSpMkLst>
            <pc:docMk/>
            <pc:sldMk cId="3571832349" sldId="276"/>
            <ac:cxnSpMk id="88" creationId="{FE257C4B-0C52-158D-0859-C8F3D563D26E}"/>
          </ac:cxnSpMkLst>
        </pc:cxnChg>
        <pc:cxnChg chg="del mod">
          <ac:chgData name="Mikel Val Calvo" userId="fe91f099-abc8-4cd4-aa91-cb0b8d6e5228" providerId="ADAL" clId="{E0FCE498-436C-452E-8F35-31F940273654}" dt="2023-10-03T14:44:45.450" v="2459" actId="478"/>
          <ac:cxnSpMkLst>
            <pc:docMk/>
            <pc:sldMk cId="3571832349" sldId="276"/>
            <ac:cxnSpMk id="92" creationId="{160E393E-454C-0851-00A8-832429A6D7D9}"/>
          </ac:cxnSpMkLst>
        </pc:cxnChg>
        <pc:cxnChg chg="add del mod">
          <ac:chgData name="Mikel Val Calvo" userId="fe91f099-abc8-4cd4-aa91-cb0b8d6e5228" providerId="ADAL" clId="{E0FCE498-436C-452E-8F35-31F940273654}" dt="2023-10-03T15:05:05.593" v="2610" actId="21"/>
          <ac:cxnSpMkLst>
            <pc:docMk/>
            <pc:sldMk cId="3571832349" sldId="276"/>
            <ac:cxnSpMk id="94" creationId="{5DED3FB4-7890-49B5-45DB-85E35FF52623}"/>
          </ac:cxnSpMkLst>
        </pc:cxnChg>
        <pc:cxnChg chg="add del mod">
          <ac:chgData name="Mikel Val Calvo" userId="fe91f099-abc8-4cd4-aa91-cb0b8d6e5228" providerId="ADAL" clId="{E0FCE498-436C-452E-8F35-31F940273654}" dt="2023-10-03T15:05:05.593" v="2610" actId="21"/>
          <ac:cxnSpMkLst>
            <pc:docMk/>
            <pc:sldMk cId="3571832349" sldId="276"/>
            <ac:cxnSpMk id="95" creationId="{4FF59798-B83B-444D-4071-83639BAF572E}"/>
          </ac:cxnSpMkLst>
        </pc:cxnChg>
        <pc:cxnChg chg="del mod">
          <ac:chgData name="Mikel Val Calvo" userId="fe91f099-abc8-4cd4-aa91-cb0b8d6e5228" providerId="ADAL" clId="{E0FCE498-436C-452E-8F35-31F940273654}" dt="2023-10-03T14:44:45.450" v="2459" actId="478"/>
          <ac:cxnSpMkLst>
            <pc:docMk/>
            <pc:sldMk cId="3571832349" sldId="276"/>
            <ac:cxnSpMk id="96" creationId="{46201866-137A-F5ED-052F-D43828DF4C25}"/>
          </ac:cxnSpMkLst>
        </pc:cxnChg>
        <pc:cxnChg chg="add del mod">
          <ac:chgData name="Mikel Val Calvo" userId="fe91f099-abc8-4cd4-aa91-cb0b8d6e5228" providerId="ADAL" clId="{E0FCE498-436C-452E-8F35-31F940273654}" dt="2023-10-03T15:05:05.593" v="2610" actId="21"/>
          <ac:cxnSpMkLst>
            <pc:docMk/>
            <pc:sldMk cId="3571832349" sldId="276"/>
            <ac:cxnSpMk id="97" creationId="{5F192187-27E2-8035-1098-46F2AEC97E06}"/>
          </ac:cxnSpMkLst>
        </pc:cxnChg>
        <pc:cxnChg chg="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99" creationId="{3001951E-89CD-E96A-1ADA-036202C3C17A}"/>
          </ac:cxnSpMkLst>
        </pc:cxnChg>
        <pc:cxnChg chg="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102" creationId="{50BC0D1A-A019-B3B1-D702-BFF4A034B18A}"/>
          </ac:cxnSpMkLst>
        </pc:cxnChg>
        <pc:cxnChg chg="del mod">
          <ac:chgData name="Mikel Val Calvo" userId="fe91f099-abc8-4cd4-aa91-cb0b8d6e5228" providerId="ADAL" clId="{E0FCE498-436C-452E-8F35-31F940273654}" dt="2023-10-03T15:05:01.985" v="2608" actId="478"/>
          <ac:cxnSpMkLst>
            <pc:docMk/>
            <pc:sldMk cId="3571832349" sldId="276"/>
            <ac:cxnSpMk id="105" creationId="{60609C7D-DF73-7A26-7C3A-262380F96C92}"/>
          </ac:cxnSpMkLst>
        </pc:cxnChg>
      </pc:sldChg>
      <pc:sldChg chg="addSp modSp add mod ord">
        <pc:chgData name="Mikel Val Calvo" userId="fe91f099-abc8-4cd4-aa91-cb0b8d6e5228" providerId="ADAL" clId="{E0FCE498-436C-452E-8F35-31F940273654}" dt="2023-10-03T16:32:49.725" v="5019"/>
        <pc:sldMkLst>
          <pc:docMk/>
          <pc:sldMk cId="4104656556" sldId="277"/>
        </pc:sldMkLst>
        <pc:spChg chg="add mod">
          <ac:chgData name="Mikel Val Calvo" userId="fe91f099-abc8-4cd4-aa91-cb0b8d6e5228" providerId="ADAL" clId="{E0FCE498-436C-452E-8F35-31F940273654}" dt="2023-10-03T16:32:24.927" v="5017" actId="20577"/>
          <ac:spMkLst>
            <pc:docMk/>
            <pc:sldMk cId="4104656556" sldId="277"/>
            <ac:spMk id="3" creationId="{2C174B8B-A4A2-7D90-CF13-E5F44B9D2050}"/>
          </ac:spMkLst>
        </pc:spChg>
        <pc:spChg chg="mod">
          <ac:chgData name="Mikel Val Calvo" userId="fe91f099-abc8-4cd4-aa91-cb0b8d6e5228" providerId="ADAL" clId="{E0FCE498-436C-452E-8F35-31F940273654}" dt="2023-10-03T15:52:12.245" v="3789" actId="20577"/>
          <ac:spMkLst>
            <pc:docMk/>
            <pc:sldMk cId="4104656556" sldId="277"/>
            <ac:spMk id="22" creationId="{8DCFE16F-5862-AC02-EC61-8ABB82137704}"/>
          </ac:spMkLst>
        </pc:spChg>
      </pc:sldChg>
      <pc:sldChg chg="addSp delSp modSp new mod">
        <pc:chgData name="Mikel Val Calvo" userId="fe91f099-abc8-4cd4-aa91-cb0b8d6e5228" providerId="ADAL" clId="{E0FCE498-436C-452E-8F35-31F940273654}" dt="2023-10-04T09:07:27.781" v="5040" actId="20577"/>
        <pc:sldMkLst>
          <pc:docMk/>
          <pc:sldMk cId="3198046017" sldId="278"/>
        </pc:sldMkLst>
        <pc:spChg chg="del">
          <ac:chgData name="Mikel Val Calvo" userId="fe91f099-abc8-4cd4-aa91-cb0b8d6e5228" providerId="ADAL" clId="{E0FCE498-436C-452E-8F35-31F940273654}" dt="2023-10-04T09:07:01.645" v="5021" actId="478"/>
          <ac:spMkLst>
            <pc:docMk/>
            <pc:sldMk cId="3198046017" sldId="278"/>
            <ac:spMk id="2" creationId="{1BBBB96A-597A-E9B4-F6F7-F358BC69162B}"/>
          </ac:spMkLst>
        </pc:spChg>
        <pc:spChg chg="add mod">
          <ac:chgData name="Mikel Val Calvo" userId="fe91f099-abc8-4cd4-aa91-cb0b8d6e5228" providerId="ADAL" clId="{E0FCE498-436C-452E-8F35-31F940273654}" dt="2023-10-04T09:07:27.781" v="5040" actId="20577"/>
          <ac:spMkLst>
            <pc:docMk/>
            <pc:sldMk cId="3198046017" sldId="278"/>
            <ac:spMk id="5" creationId="{30B07261-07F4-A64D-0A4B-2BB99056C67F}"/>
          </ac:spMkLst>
        </pc:spChg>
        <pc:picChg chg="add mod">
          <ac:chgData name="Mikel Val Calvo" userId="fe91f099-abc8-4cd4-aa91-cb0b8d6e5228" providerId="ADAL" clId="{E0FCE498-436C-452E-8F35-31F940273654}" dt="2023-10-04T09:07:10.557" v="5024" actId="1076"/>
          <ac:picMkLst>
            <pc:docMk/>
            <pc:sldMk cId="3198046017" sldId="278"/>
            <ac:picMk id="4" creationId="{846FA2B4-B5CC-342E-3E6E-BDF406FADB33}"/>
          </ac:picMkLst>
        </pc:picChg>
      </pc:sldChg>
      <pc:sldChg chg="addSp delSp modSp new mod">
        <pc:chgData name="Mikel Val Calvo" userId="fe91f099-abc8-4cd4-aa91-cb0b8d6e5228" providerId="ADAL" clId="{E0FCE498-436C-452E-8F35-31F940273654}" dt="2023-10-04T13:30:22.232" v="5720" actId="1076"/>
        <pc:sldMkLst>
          <pc:docMk/>
          <pc:sldMk cId="2115352303" sldId="279"/>
        </pc:sldMkLst>
        <pc:spChg chg="del">
          <ac:chgData name="Mikel Val Calvo" userId="fe91f099-abc8-4cd4-aa91-cb0b8d6e5228" providerId="ADAL" clId="{E0FCE498-436C-452E-8F35-31F940273654}" dt="2023-10-04T11:10:27.168" v="5053" actId="478"/>
          <ac:spMkLst>
            <pc:docMk/>
            <pc:sldMk cId="2115352303" sldId="279"/>
            <ac:spMk id="2" creationId="{1BDCE4F9-C49B-24CB-A10C-1B6EBDBA68AD}"/>
          </ac:spMkLst>
        </pc:spChg>
        <pc:spChg chg="add mod">
          <ac:chgData name="Mikel Val Calvo" userId="fe91f099-abc8-4cd4-aa91-cb0b8d6e5228" providerId="ADAL" clId="{E0FCE498-436C-452E-8F35-31F940273654}" dt="2023-10-04T13:29:20.321" v="5708" actId="6549"/>
          <ac:spMkLst>
            <pc:docMk/>
            <pc:sldMk cId="2115352303" sldId="279"/>
            <ac:spMk id="3" creationId="{533CF62C-29FE-C7AA-7FA8-015BCB4990D9}"/>
          </ac:spMkLst>
        </pc:spChg>
        <pc:spChg chg="add mod">
          <ac:chgData name="Mikel Val Calvo" userId="fe91f099-abc8-4cd4-aa91-cb0b8d6e5228" providerId="ADAL" clId="{E0FCE498-436C-452E-8F35-31F940273654}" dt="2023-10-04T13:30:22.232" v="5720" actId="1076"/>
          <ac:spMkLst>
            <pc:docMk/>
            <pc:sldMk cId="2115352303" sldId="279"/>
            <ac:spMk id="4" creationId="{85A2F891-4BD4-7547-6283-C1158AF25069}"/>
          </ac:spMkLst>
        </pc:spChg>
      </pc:sldChg>
      <pc:sldChg chg="modSp add mod">
        <pc:chgData name="Mikel Val Calvo" userId="fe91f099-abc8-4cd4-aa91-cb0b8d6e5228" providerId="ADAL" clId="{E0FCE498-436C-452E-8F35-31F940273654}" dt="2023-10-04T13:30:09.199" v="5718" actId="20577"/>
        <pc:sldMkLst>
          <pc:docMk/>
          <pc:sldMk cId="129128523" sldId="280"/>
        </pc:sldMkLst>
        <pc:spChg chg="mod">
          <ac:chgData name="Mikel Val Calvo" userId="fe91f099-abc8-4cd4-aa91-cb0b8d6e5228" providerId="ADAL" clId="{E0FCE498-436C-452E-8F35-31F940273654}" dt="2023-10-04T13:30:04.728" v="5717" actId="6549"/>
          <ac:spMkLst>
            <pc:docMk/>
            <pc:sldMk cId="129128523" sldId="280"/>
            <ac:spMk id="3" creationId="{533CF62C-29FE-C7AA-7FA8-015BCB4990D9}"/>
          </ac:spMkLst>
        </pc:spChg>
        <pc:spChg chg="mod">
          <ac:chgData name="Mikel Val Calvo" userId="fe91f099-abc8-4cd4-aa91-cb0b8d6e5228" providerId="ADAL" clId="{E0FCE498-436C-452E-8F35-31F940273654}" dt="2023-10-04T13:30:09.199" v="5718" actId="20577"/>
          <ac:spMkLst>
            <pc:docMk/>
            <pc:sldMk cId="129128523" sldId="280"/>
            <ac:spMk id="4" creationId="{85A2F891-4BD4-7547-6283-C1158AF25069}"/>
          </ac:spMkLst>
        </pc:spChg>
      </pc:sldChg>
      <pc:sldChg chg="modSp add del mod">
        <pc:chgData name="Mikel Val Calvo" userId="fe91f099-abc8-4cd4-aa91-cb0b8d6e5228" providerId="ADAL" clId="{E0FCE498-436C-452E-8F35-31F940273654}" dt="2023-10-04T13:30:14.642" v="5719" actId="47"/>
        <pc:sldMkLst>
          <pc:docMk/>
          <pc:sldMk cId="1796356003" sldId="281"/>
        </pc:sldMkLst>
        <pc:spChg chg="mod">
          <ac:chgData name="Mikel Val Calvo" userId="fe91f099-abc8-4cd4-aa91-cb0b8d6e5228" providerId="ADAL" clId="{E0FCE498-436C-452E-8F35-31F940273654}" dt="2023-10-04T13:27:34.616" v="5563" actId="6549"/>
          <ac:spMkLst>
            <pc:docMk/>
            <pc:sldMk cId="1796356003" sldId="281"/>
            <ac:spMk id="4" creationId="{85A2F891-4BD4-7547-6283-C1158AF250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DC99-3EEC-DBB7-4ED1-E07FE2F3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8B5397-37EB-E8FC-278C-B941537C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9009-7431-4F9A-87E0-5AA91CF1C689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E7C50C-DBB5-0B04-716F-2B925CB3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C5DBD5-4FF7-9438-FDCE-01F28BD3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7ABD-650C-41BA-8525-16507DDE29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BF1C7B-7054-B0EE-74A0-EA5AB1FD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8FD586-C320-2F22-FAA3-2F1231EEA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52ADC8-E3D6-C901-4DB4-0C746D642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9009-7431-4F9A-87E0-5AA91CF1C689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1106B-B83B-44A4-F349-3B6BB7DD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D0B33-73F8-9741-E00C-57E2FE854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7ABD-650C-41BA-8525-16507DDE299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ur02.safelinks.protection.outlook.com/?url=http%3A%2F%2Fschema.org%2F&amp;data=05%7C01%7Cmikel.val-calvo%40partners.basf.com%7C6b7931db73bb4c499cef08dbc4dc1aff%7Cecaa386bc8df4ce0ad01740cbdb5ba55%7C0%7C0%7C638320221859817054%7CUnknown%7CTWFpbGZsb3d8eyJWIjoiMC4wLjAwMDAiLCJQIjoiV2luMzIiLCJBTiI6Ik1haWwiLCJXVCI6Mn0%3D%7C3000%7C%7C%7C&amp;sdata=DK6zHWMaAQOxJv7RzLbgbDgjHIuWDWaNHfE0bkcB9jI%3D&amp;reserved=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ángulo: esquinas redondeadas 212">
            <a:extLst>
              <a:ext uri="{FF2B5EF4-FFF2-40B4-BE49-F238E27FC236}">
                <a16:creationId xmlns:a16="http://schemas.microsoft.com/office/drawing/2014/main" id="{F6E47B41-CDC1-EB3A-CCEB-241A71EAB2E3}"/>
              </a:ext>
            </a:extLst>
          </p:cNvPr>
          <p:cNvSpPr/>
          <p:nvPr/>
        </p:nvSpPr>
        <p:spPr>
          <a:xfrm>
            <a:off x="3519055" y="2797267"/>
            <a:ext cx="4064000" cy="2559821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RAG</a:t>
            </a:r>
          </a:p>
        </p:txBody>
      </p:sp>
      <p:sp>
        <p:nvSpPr>
          <p:cNvPr id="305" name="Rectángulo: esquinas redondeadas 304">
            <a:extLst>
              <a:ext uri="{FF2B5EF4-FFF2-40B4-BE49-F238E27FC236}">
                <a16:creationId xmlns:a16="http://schemas.microsoft.com/office/drawing/2014/main" id="{DB78DD2F-2CB3-C40D-4B1D-8C0CEC5D7324}"/>
              </a:ext>
            </a:extLst>
          </p:cNvPr>
          <p:cNvSpPr/>
          <p:nvPr/>
        </p:nvSpPr>
        <p:spPr>
          <a:xfrm>
            <a:off x="2222155" y="2288682"/>
            <a:ext cx="1296900" cy="453754"/>
          </a:xfrm>
          <a:prstGeom prst="roundRect">
            <a:avLst>
              <a:gd name="adj" fmla="val 4902"/>
            </a:avLst>
          </a:prstGeom>
          <a:solidFill>
            <a:srgbClr val="FF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Preprocessing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3" name="Conector: angular 322">
            <a:extLst>
              <a:ext uri="{FF2B5EF4-FFF2-40B4-BE49-F238E27FC236}">
                <a16:creationId xmlns:a16="http://schemas.microsoft.com/office/drawing/2014/main" id="{5B9771C4-9574-9882-4DFE-0EB67C62EE19}"/>
              </a:ext>
            </a:extLst>
          </p:cNvPr>
          <p:cNvCxnSpPr>
            <a:cxnSpLocks/>
            <a:stCxn id="305" idx="3"/>
            <a:endCxn id="310" idx="1"/>
          </p:cNvCxnSpPr>
          <p:nvPr/>
        </p:nvCxnSpPr>
        <p:spPr>
          <a:xfrm flipV="1">
            <a:off x="3519055" y="1212431"/>
            <a:ext cx="2249687" cy="13031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: esquinas redondeadas 303">
            <a:extLst>
              <a:ext uri="{FF2B5EF4-FFF2-40B4-BE49-F238E27FC236}">
                <a16:creationId xmlns:a16="http://schemas.microsoft.com/office/drawing/2014/main" id="{DEBB2D43-A1A8-20E1-0E69-0FCB08DE496C}"/>
              </a:ext>
            </a:extLst>
          </p:cNvPr>
          <p:cNvSpPr/>
          <p:nvPr/>
        </p:nvSpPr>
        <p:spPr>
          <a:xfrm>
            <a:off x="3684263" y="2938465"/>
            <a:ext cx="1356049" cy="563418"/>
          </a:xfrm>
          <a:prstGeom prst="roundRect">
            <a:avLst>
              <a:gd name="adj" fmla="val 4902"/>
            </a:avLst>
          </a:prstGeom>
          <a:solidFill>
            <a:srgbClr val="EC9B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Ontology Generator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74335EB-BE87-2E75-D723-684F1C549C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00708" y="3154478"/>
            <a:ext cx="1460366" cy="182529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DBFB055-5D38-0B32-574E-8B4A653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101B30B-7EAE-DB5E-F75D-6E9805D176DB}"/>
              </a:ext>
            </a:extLst>
          </p:cNvPr>
          <p:cNvSpPr/>
          <p:nvPr/>
        </p:nvSpPr>
        <p:spPr>
          <a:xfrm>
            <a:off x="2326187" y="2938465"/>
            <a:ext cx="858982" cy="5634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D429C07-02E3-C734-00B4-337C37DA99C0}"/>
              </a:ext>
            </a:extLst>
          </p:cNvPr>
          <p:cNvSpPr/>
          <p:nvPr/>
        </p:nvSpPr>
        <p:spPr>
          <a:xfrm>
            <a:off x="5700654" y="1922180"/>
            <a:ext cx="1183012" cy="563418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RML</a:t>
            </a:r>
          </a:p>
        </p:txBody>
      </p:sp>
      <p:pic>
        <p:nvPicPr>
          <p:cNvPr id="21" name="Gráfico 20" descr="Contorno de cara con gafas de sol con relleno sólido">
            <a:extLst>
              <a:ext uri="{FF2B5EF4-FFF2-40B4-BE49-F238E27FC236}">
                <a16:creationId xmlns:a16="http://schemas.microsoft.com/office/drawing/2014/main" id="{5E9BD65F-C739-DA04-EB2E-B0667667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426" y="3975925"/>
            <a:ext cx="914400" cy="9144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DCFE16F-5862-AC02-EC61-8ABB82137704}"/>
              </a:ext>
            </a:extLst>
          </p:cNvPr>
          <p:cNvSpPr txBox="1"/>
          <p:nvPr/>
        </p:nvSpPr>
        <p:spPr>
          <a:xfrm>
            <a:off x="0" y="-97354"/>
            <a:ext cx="4277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A6B828"/>
                </a:solidFill>
              </a:rPr>
              <a:t>ONTOGENIX v-0.1.4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2FD4420-C7D4-8553-6D7F-1B90C7425DDB}"/>
              </a:ext>
            </a:extLst>
          </p:cNvPr>
          <p:cNvCxnSpPr>
            <a:cxnSpLocks/>
            <a:stCxn id="21" idx="0"/>
            <a:endCxn id="6" idx="1"/>
          </p:cNvCxnSpPr>
          <p:nvPr/>
        </p:nvCxnSpPr>
        <p:spPr>
          <a:xfrm rot="5400000" flipH="1" flipV="1">
            <a:off x="1805031" y="3454770"/>
            <a:ext cx="755751" cy="2865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B3E83C4B-51E5-2485-169E-EE2705157EB1}"/>
              </a:ext>
            </a:extLst>
          </p:cNvPr>
          <p:cNvCxnSpPr>
            <a:cxnSpLocks/>
            <a:stCxn id="305" idx="3"/>
            <a:endCxn id="304" idx="0"/>
          </p:cNvCxnSpPr>
          <p:nvPr/>
        </p:nvCxnSpPr>
        <p:spPr>
          <a:xfrm>
            <a:off x="3519055" y="2515559"/>
            <a:ext cx="843233" cy="422906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82F59C4F-3F0B-D750-8EE5-A193B08EB3C5}"/>
              </a:ext>
            </a:extLst>
          </p:cNvPr>
          <p:cNvCxnSpPr>
            <a:cxnSpLocks/>
            <a:stCxn id="304" idx="3"/>
            <a:endCxn id="9" idx="1"/>
          </p:cNvCxnSpPr>
          <p:nvPr/>
        </p:nvCxnSpPr>
        <p:spPr>
          <a:xfrm>
            <a:off x="5040312" y="3220174"/>
            <a:ext cx="940355" cy="255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de flecha 285">
            <a:extLst>
              <a:ext uri="{FF2B5EF4-FFF2-40B4-BE49-F238E27FC236}">
                <a16:creationId xmlns:a16="http://schemas.microsoft.com/office/drawing/2014/main" id="{6D98D78E-BE42-8558-C87A-59DBAC4A6A89}"/>
              </a:ext>
            </a:extLst>
          </p:cNvPr>
          <p:cNvCxnSpPr>
            <a:cxnSpLocks/>
            <a:stCxn id="304" idx="3"/>
            <a:endCxn id="10" idx="1"/>
          </p:cNvCxnSpPr>
          <p:nvPr/>
        </p:nvCxnSpPr>
        <p:spPr>
          <a:xfrm flipV="1">
            <a:off x="5040312" y="2203889"/>
            <a:ext cx="660342" cy="101628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E8A7DD00-CD9B-AE86-080C-2EFAB2C10E43}"/>
              </a:ext>
            </a:extLst>
          </p:cNvPr>
          <p:cNvCxnSpPr>
            <a:cxnSpLocks/>
            <a:stCxn id="310" idx="3"/>
            <a:endCxn id="315" idx="1"/>
          </p:cNvCxnSpPr>
          <p:nvPr/>
        </p:nvCxnSpPr>
        <p:spPr>
          <a:xfrm flipV="1">
            <a:off x="6506915" y="1212430"/>
            <a:ext cx="711186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ángulo: esquinas redondeadas 309">
            <a:extLst>
              <a:ext uri="{FF2B5EF4-FFF2-40B4-BE49-F238E27FC236}">
                <a16:creationId xmlns:a16="http://schemas.microsoft.com/office/drawing/2014/main" id="{7C060850-68A8-C981-2931-8B23E2B9BB4F}"/>
              </a:ext>
            </a:extLst>
          </p:cNvPr>
          <p:cNvSpPr/>
          <p:nvPr/>
        </p:nvSpPr>
        <p:spPr>
          <a:xfrm>
            <a:off x="5768742" y="1008087"/>
            <a:ext cx="738173" cy="408687"/>
          </a:xfrm>
          <a:prstGeom prst="roundRect">
            <a:avLst>
              <a:gd name="adj" fmla="val 4902"/>
            </a:avLst>
          </a:prstGeom>
          <a:solidFill>
            <a:srgbClr val="B7B3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KGEN</a:t>
            </a:r>
          </a:p>
        </p:txBody>
      </p:sp>
      <p:cxnSp>
        <p:nvCxnSpPr>
          <p:cNvPr id="312" name="Conector: angular 311">
            <a:extLst>
              <a:ext uri="{FF2B5EF4-FFF2-40B4-BE49-F238E27FC236}">
                <a16:creationId xmlns:a16="http://schemas.microsoft.com/office/drawing/2014/main" id="{EF3717B3-4708-FF32-EAD1-98BB67C6D8F0}"/>
              </a:ext>
            </a:extLst>
          </p:cNvPr>
          <p:cNvCxnSpPr>
            <a:cxnSpLocks/>
            <a:stCxn id="10" idx="0"/>
            <a:endCxn id="310" idx="2"/>
          </p:cNvCxnSpPr>
          <p:nvPr/>
        </p:nvCxnSpPr>
        <p:spPr>
          <a:xfrm rot="16200000" flipV="1">
            <a:off x="5962292" y="1592311"/>
            <a:ext cx="505406" cy="1543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ángulo: esquinas redondeadas 314">
            <a:extLst>
              <a:ext uri="{FF2B5EF4-FFF2-40B4-BE49-F238E27FC236}">
                <a16:creationId xmlns:a16="http://schemas.microsoft.com/office/drawing/2014/main" id="{5EF32C29-70EE-C8E2-88D7-858A8CA15519}"/>
              </a:ext>
            </a:extLst>
          </p:cNvPr>
          <p:cNvSpPr/>
          <p:nvPr/>
        </p:nvSpPr>
        <p:spPr>
          <a:xfrm>
            <a:off x="7218101" y="930721"/>
            <a:ext cx="1076036" cy="56341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Tripplets</a:t>
            </a:r>
            <a:endParaRPr lang="en-GB" dirty="0"/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EFE3A37B-3A05-9B64-D228-3751FE729D04}"/>
              </a:ext>
            </a:extLst>
          </p:cNvPr>
          <p:cNvSpPr/>
          <p:nvPr/>
        </p:nvSpPr>
        <p:spPr>
          <a:xfrm>
            <a:off x="5656885" y="4667336"/>
            <a:ext cx="1700060" cy="445978"/>
          </a:xfrm>
          <a:prstGeom prst="roundRect">
            <a:avLst>
              <a:gd name="adj" fmla="val 490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SemanticoAI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67931B4C-0930-106F-40C3-51B98E2DCC76}"/>
              </a:ext>
            </a:extLst>
          </p:cNvPr>
          <p:cNvCxnSpPr>
            <a:cxnSpLocks/>
            <a:stCxn id="6" idx="3"/>
            <a:endCxn id="304" idx="1"/>
          </p:cNvCxnSpPr>
          <p:nvPr/>
        </p:nvCxnSpPr>
        <p:spPr>
          <a:xfrm>
            <a:off x="3185169" y="3220174"/>
            <a:ext cx="4990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7D79032E-DE39-9852-C79C-5ABC231A8E8C}"/>
              </a:ext>
            </a:extLst>
          </p:cNvPr>
          <p:cNvCxnSpPr>
            <a:cxnSpLocks/>
            <a:stCxn id="9" idx="2"/>
            <a:endCxn id="124" idx="0"/>
          </p:cNvCxnSpPr>
          <p:nvPr/>
        </p:nvCxnSpPr>
        <p:spPr>
          <a:xfrm flipH="1">
            <a:off x="6506915" y="3527451"/>
            <a:ext cx="11770" cy="1139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ector: angular 209">
            <a:extLst>
              <a:ext uri="{FF2B5EF4-FFF2-40B4-BE49-F238E27FC236}">
                <a16:creationId xmlns:a16="http://schemas.microsoft.com/office/drawing/2014/main" id="{C6257281-CAD2-CD7A-0CB0-34BF579553DB}"/>
              </a:ext>
            </a:extLst>
          </p:cNvPr>
          <p:cNvCxnSpPr>
            <a:cxnSpLocks/>
            <a:stCxn id="124" idx="1"/>
            <a:endCxn id="304" idx="2"/>
          </p:cNvCxnSpPr>
          <p:nvPr/>
        </p:nvCxnSpPr>
        <p:spPr>
          <a:xfrm rot="10800000">
            <a:off x="4362289" y="3501883"/>
            <a:ext cx="1294597" cy="1388442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ángulo: esquinas redondeadas 250">
            <a:extLst>
              <a:ext uri="{FF2B5EF4-FFF2-40B4-BE49-F238E27FC236}">
                <a16:creationId xmlns:a16="http://schemas.microsoft.com/office/drawing/2014/main" id="{4852ADAC-F8D4-DDF6-29EA-59586F715F1B}"/>
              </a:ext>
            </a:extLst>
          </p:cNvPr>
          <p:cNvSpPr/>
          <p:nvPr/>
        </p:nvSpPr>
        <p:spPr>
          <a:xfrm>
            <a:off x="8294137" y="2964033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RDF/XML</a:t>
            </a:r>
          </a:p>
        </p:txBody>
      </p:sp>
      <p:cxnSp>
        <p:nvCxnSpPr>
          <p:cNvPr id="252" name="Conector recto de flecha 251">
            <a:extLst>
              <a:ext uri="{FF2B5EF4-FFF2-40B4-BE49-F238E27FC236}">
                <a16:creationId xmlns:a16="http://schemas.microsoft.com/office/drawing/2014/main" id="{1C40920C-93C5-33CD-7697-225E74163370}"/>
              </a:ext>
            </a:extLst>
          </p:cNvPr>
          <p:cNvCxnSpPr>
            <a:cxnSpLocks/>
            <a:stCxn id="9" idx="3"/>
            <a:endCxn id="251" idx="1"/>
          </p:cNvCxnSpPr>
          <p:nvPr/>
        </p:nvCxnSpPr>
        <p:spPr>
          <a:xfrm>
            <a:off x="7056703" y="3245742"/>
            <a:ext cx="123743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72E7B36-AE58-DFBD-E08D-C9C9A9C28D65}"/>
              </a:ext>
            </a:extLst>
          </p:cNvPr>
          <p:cNvSpPr/>
          <p:nvPr/>
        </p:nvSpPr>
        <p:spPr>
          <a:xfrm>
            <a:off x="5980667" y="2964033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 N</a:t>
            </a:r>
          </a:p>
        </p:txBody>
      </p:sp>
    </p:spTree>
    <p:extLst>
      <p:ext uri="{BB962C8B-B14F-4D97-AF65-F5344CB8AC3E}">
        <p14:creationId xmlns:p14="http://schemas.microsoft.com/office/powerpoint/2010/main" val="227928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ángulo: esquinas redondeadas 304">
            <a:extLst>
              <a:ext uri="{FF2B5EF4-FFF2-40B4-BE49-F238E27FC236}">
                <a16:creationId xmlns:a16="http://schemas.microsoft.com/office/drawing/2014/main" id="{DB78DD2F-2CB3-C40D-4B1D-8C0CEC5D7324}"/>
              </a:ext>
            </a:extLst>
          </p:cNvPr>
          <p:cNvSpPr/>
          <p:nvPr/>
        </p:nvSpPr>
        <p:spPr>
          <a:xfrm>
            <a:off x="686295" y="684129"/>
            <a:ext cx="3862349" cy="1017145"/>
          </a:xfrm>
          <a:prstGeom prst="roundRect">
            <a:avLst>
              <a:gd name="adj" fmla="val 4902"/>
            </a:avLst>
          </a:prstGeom>
          <a:solidFill>
            <a:srgbClr val="FF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3" name="Conector: angular 322">
            <a:extLst>
              <a:ext uri="{FF2B5EF4-FFF2-40B4-BE49-F238E27FC236}">
                <a16:creationId xmlns:a16="http://schemas.microsoft.com/office/drawing/2014/main" id="{5B9771C4-9574-9882-4DFE-0EB67C62EE19}"/>
              </a:ext>
            </a:extLst>
          </p:cNvPr>
          <p:cNvCxnSpPr>
            <a:cxnSpLocks/>
            <a:stCxn id="305" idx="3"/>
            <a:endCxn id="310" idx="1"/>
          </p:cNvCxnSpPr>
          <p:nvPr/>
        </p:nvCxnSpPr>
        <p:spPr>
          <a:xfrm>
            <a:off x="4548644" y="1192702"/>
            <a:ext cx="3588813" cy="5927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: esquinas redondeadas 303">
            <a:extLst>
              <a:ext uri="{FF2B5EF4-FFF2-40B4-BE49-F238E27FC236}">
                <a16:creationId xmlns:a16="http://schemas.microsoft.com/office/drawing/2014/main" id="{DEBB2D43-A1A8-20E1-0E69-0FCB08DE496C}"/>
              </a:ext>
            </a:extLst>
          </p:cNvPr>
          <p:cNvSpPr/>
          <p:nvPr/>
        </p:nvSpPr>
        <p:spPr>
          <a:xfrm>
            <a:off x="1770133" y="2163969"/>
            <a:ext cx="4247305" cy="2760168"/>
          </a:xfrm>
          <a:prstGeom prst="roundRect">
            <a:avLst>
              <a:gd name="adj" fmla="val 4902"/>
            </a:avLst>
          </a:prstGeom>
          <a:solidFill>
            <a:srgbClr val="EC9B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6" name="Conector: angular 375">
            <a:extLst>
              <a:ext uri="{FF2B5EF4-FFF2-40B4-BE49-F238E27FC236}">
                <a16:creationId xmlns:a16="http://schemas.microsoft.com/office/drawing/2014/main" id="{BBA222A4-3C90-78F9-E07E-9B5C5CA098D1}"/>
              </a:ext>
            </a:extLst>
          </p:cNvPr>
          <p:cNvCxnSpPr>
            <a:cxnSpLocks/>
            <a:stCxn id="310" idx="3"/>
            <a:endCxn id="250" idx="1"/>
          </p:cNvCxnSpPr>
          <p:nvPr/>
        </p:nvCxnSpPr>
        <p:spPr>
          <a:xfrm flipH="1">
            <a:off x="5571878" y="1785411"/>
            <a:ext cx="4147806" cy="3009144"/>
          </a:xfrm>
          <a:prstGeom prst="bentConnector4">
            <a:avLst>
              <a:gd name="adj1" fmla="val -5511"/>
              <a:gd name="adj2" fmla="val 10759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: angular 344">
            <a:extLst>
              <a:ext uri="{FF2B5EF4-FFF2-40B4-BE49-F238E27FC236}">
                <a16:creationId xmlns:a16="http://schemas.microsoft.com/office/drawing/2014/main" id="{FEF37E66-9B98-9433-E97C-FF28F076CB0C}"/>
              </a:ext>
            </a:extLst>
          </p:cNvPr>
          <p:cNvCxnSpPr>
            <a:cxnSpLocks/>
            <a:stCxn id="21" idx="3"/>
            <a:endCxn id="9" idx="2"/>
          </p:cNvCxnSpPr>
          <p:nvPr/>
        </p:nvCxnSpPr>
        <p:spPr>
          <a:xfrm flipV="1">
            <a:off x="1090700" y="3131366"/>
            <a:ext cx="5653000" cy="215666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74335EB-BE87-2E75-D723-684F1C549C71}"/>
              </a:ext>
            </a:extLst>
          </p:cNvPr>
          <p:cNvCxnSpPr>
            <a:cxnSpLocks/>
            <a:stCxn id="21" idx="0"/>
            <a:endCxn id="5" idx="1"/>
          </p:cNvCxnSpPr>
          <p:nvPr/>
        </p:nvCxnSpPr>
        <p:spPr>
          <a:xfrm rot="5400000" flipH="1" flipV="1">
            <a:off x="-1084530" y="2864855"/>
            <a:ext cx="3684011" cy="247951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DBFB055-5D38-0B32-574E-8B4A653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442573B-FFDF-EA1E-E902-B72351983AA4}"/>
              </a:ext>
            </a:extLst>
          </p:cNvPr>
          <p:cNvSpPr/>
          <p:nvPr/>
        </p:nvSpPr>
        <p:spPr>
          <a:xfrm>
            <a:off x="881451" y="865115"/>
            <a:ext cx="858982" cy="56341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CSV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101B30B-7EAE-DB5E-F75D-6E9805D176DB}"/>
              </a:ext>
            </a:extLst>
          </p:cNvPr>
          <p:cNvSpPr/>
          <p:nvPr/>
        </p:nvSpPr>
        <p:spPr>
          <a:xfrm>
            <a:off x="855553" y="1753943"/>
            <a:ext cx="858982" cy="5634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01534F6-1894-711C-49E9-388B83900036}"/>
              </a:ext>
            </a:extLst>
          </p:cNvPr>
          <p:cNvSpPr/>
          <p:nvPr/>
        </p:nvSpPr>
        <p:spPr>
          <a:xfrm>
            <a:off x="3508759" y="865115"/>
            <a:ext cx="858982" cy="5634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CSV’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2DC97DE-BA80-42CB-4B23-787C73CF4F37}"/>
              </a:ext>
            </a:extLst>
          </p:cNvPr>
          <p:cNvSpPr/>
          <p:nvPr/>
        </p:nvSpPr>
        <p:spPr>
          <a:xfrm>
            <a:off x="2566651" y="3782585"/>
            <a:ext cx="1417782" cy="5634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TASK:Context</a:t>
            </a:r>
            <a:endParaRPr lang="en-GB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D429C07-02E3-C734-00B4-337C37DA99C0}"/>
              </a:ext>
            </a:extLst>
          </p:cNvPr>
          <p:cNvSpPr/>
          <p:nvPr/>
        </p:nvSpPr>
        <p:spPr>
          <a:xfrm>
            <a:off x="7073329" y="3995013"/>
            <a:ext cx="1183012" cy="563418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RML</a:t>
            </a: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CBF5AAD-907D-0A34-D388-A8806FF15BE4}"/>
              </a:ext>
            </a:extLst>
          </p:cNvPr>
          <p:cNvSpPr/>
          <p:nvPr/>
        </p:nvSpPr>
        <p:spPr>
          <a:xfrm>
            <a:off x="1906095" y="2468072"/>
            <a:ext cx="1253451" cy="1067274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Sage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BBB0CAB-4CF9-13C7-E8E5-45114C30188A}"/>
              </a:ext>
            </a:extLst>
          </p:cNvPr>
          <p:cNvSpPr/>
          <p:nvPr/>
        </p:nvSpPr>
        <p:spPr>
          <a:xfrm>
            <a:off x="2016368" y="788915"/>
            <a:ext cx="1216456" cy="7158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CHUNK</a:t>
            </a:r>
          </a:p>
        </p:txBody>
      </p:sp>
      <p:pic>
        <p:nvPicPr>
          <p:cNvPr id="21" name="Gráfico 20" descr="Contorno de cara con gafas de sol con relleno sólido">
            <a:extLst>
              <a:ext uri="{FF2B5EF4-FFF2-40B4-BE49-F238E27FC236}">
                <a16:creationId xmlns:a16="http://schemas.microsoft.com/office/drawing/2014/main" id="{5E9BD65F-C739-DA04-EB2E-B0667667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00" y="4830835"/>
            <a:ext cx="914400" cy="9144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DCFE16F-5862-AC02-EC61-8ABB82137704}"/>
              </a:ext>
            </a:extLst>
          </p:cNvPr>
          <p:cNvSpPr txBox="1"/>
          <p:nvPr/>
        </p:nvSpPr>
        <p:spPr>
          <a:xfrm>
            <a:off x="0" y="-97354"/>
            <a:ext cx="4277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A6B828"/>
                </a:solidFill>
              </a:rPr>
              <a:t>ONTOGENIX v-0.1.4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2FD4420-C7D4-8553-6D7F-1B90C7425DDB}"/>
              </a:ext>
            </a:extLst>
          </p:cNvPr>
          <p:cNvCxnSpPr>
            <a:cxnSpLocks/>
            <a:stCxn id="21" idx="0"/>
            <a:endCxn id="6" idx="1"/>
          </p:cNvCxnSpPr>
          <p:nvPr/>
        </p:nvCxnSpPr>
        <p:spPr>
          <a:xfrm rot="5400000" flipH="1" flipV="1">
            <a:off x="-653065" y="3322218"/>
            <a:ext cx="2795183" cy="22205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090462E-3691-D3C6-9F31-26E5FB91616C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1740433" y="1146824"/>
            <a:ext cx="27593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9C66593E-6D66-20CC-A91B-E35D1C809262}"/>
              </a:ext>
            </a:extLst>
          </p:cNvPr>
          <p:cNvCxnSpPr>
            <a:cxnSpLocks/>
            <a:stCxn id="6" idx="3"/>
            <a:endCxn id="11" idx="4"/>
          </p:cNvCxnSpPr>
          <p:nvPr/>
        </p:nvCxnSpPr>
        <p:spPr>
          <a:xfrm>
            <a:off x="1714535" y="2035652"/>
            <a:ext cx="458379" cy="432420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B3E83C4B-51E5-2485-169E-EE2705157EB1}"/>
              </a:ext>
            </a:extLst>
          </p:cNvPr>
          <p:cNvCxnSpPr>
            <a:cxnSpLocks/>
            <a:stCxn id="7" idx="2"/>
            <a:endCxn id="11" idx="5"/>
          </p:cNvCxnSpPr>
          <p:nvPr/>
        </p:nvCxnSpPr>
        <p:spPr>
          <a:xfrm rot="5400000">
            <a:off x="2895720" y="1425541"/>
            <a:ext cx="1039539" cy="1045522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E4F7657A-B771-6DC0-DC0B-92E5153B4FA3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3159546" y="3001709"/>
            <a:ext cx="115996" cy="780876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B13099F0-2FAD-2263-F73C-51D0C8EDE505}"/>
              </a:ext>
            </a:extLst>
          </p:cNvPr>
          <p:cNvCxnSpPr>
            <a:cxnSpLocks/>
            <a:stCxn id="7" idx="2"/>
            <a:endCxn id="249" idx="4"/>
          </p:cNvCxnSpPr>
          <p:nvPr/>
        </p:nvCxnSpPr>
        <p:spPr>
          <a:xfrm rot="16200000" flipH="1">
            <a:off x="3951414" y="1415369"/>
            <a:ext cx="887487" cy="913814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785A963-2EA4-A89C-2E43-851E8CF484BC}"/>
              </a:ext>
            </a:extLst>
          </p:cNvPr>
          <p:cNvCxnSpPr>
            <a:stCxn id="18" idx="6"/>
            <a:endCxn id="7" idx="1"/>
          </p:cNvCxnSpPr>
          <p:nvPr/>
        </p:nvCxnSpPr>
        <p:spPr>
          <a:xfrm>
            <a:off x="3232824" y="1146824"/>
            <a:ext cx="27593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Hexágono 248">
            <a:extLst>
              <a:ext uri="{FF2B5EF4-FFF2-40B4-BE49-F238E27FC236}">
                <a16:creationId xmlns:a16="http://schemas.microsoft.com/office/drawing/2014/main" id="{70C8D8FD-EF9C-5493-19C3-E994FE1BB569}"/>
              </a:ext>
            </a:extLst>
          </p:cNvPr>
          <p:cNvSpPr/>
          <p:nvPr/>
        </p:nvSpPr>
        <p:spPr>
          <a:xfrm>
            <a:off x="4585245" y="2316020"/>
            <a:ext cx="1253451" cy="106727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Onto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Builder</a:t>
            </a:r>
          </a:p>
        </p:txBody>
      </p:sp>
      <p:sp>
        <p:nvSpPr>
          <p:cNvPr id="250" name="Hexágono 249">
            <a:extLst>
              <a:ext uri="{FF2B5EF4-FFF2-40B4-BE49-F238E27FC236}">
                <a16:creationId xmlns:a16="http://schemas.microsoft.com/office/drawing/2014/main" id="{A6C8E0A6-56E5-82E4-610F-C6FB5B85324E}"/>
              </a:ext>
            </a:extLst>
          </p:cNvPr>
          <p:cNvSpPr/>
          <p:nvPr/>
        </p:nvSpPr>
        <p:spPr>
          <a:xfrm>
            <a:off x="4585245" y="3727281"/>
            <a:ext cx="1253451" cy="1067274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Onto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Mapper</a:t>
            </a:r>
          </a:p>
        </p:txBody>
      </p:sp>
      <p:cxnSp>
        <p:nvCxnSpPr>
          <p:cNvPr id="253" name="Conector: angular 252">
            <a:extLst>
              <a:ext uri="{FF2B5EF4-FFF2-40B4-BE49-F238E27FC236}">
                <a16:creationId xmlns:a16="http://schemas.microsoft.com/office/drawing/2014/main" id="{A46AEF54-78BD-A957-81DC-393DCB3B8318}"/>
              </a:ext>
            </a:extLst>
          </p:cNvPr>
          <p:cNvCxnSpPr>
            <a:cxnSpLocks/>
            <a:stCxn id="8" idx="2"/>
            <a:endCxn id="249" idx="3"/>
          </p:cNvCxnSpPr>
          <p:nvPr/>
        </p:nvCxnSpPr>
        <p:spPr>
          <a:xfrm rot="5400000" flipH="1" flipV="1">
            <a:off x="3182220" y="2942978"/>
            <a:ext cx="1496346" cy="1309703"/>
          </a:xfrm>
          <a:prstGeom prst="bentConnector4">
            <a:avLst>
              <a:gd name="adj1" fmla="val -15277"/>
              <a:gd name="adj2" fmla="val 7706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: angular 271">
            <a:extLst>
              <a:ext uri="{FF2B5EF4-FFF2-40B4-BE49-F238E27FC236}">
                <a16:creationId xmlns:a16="http://schemas.microsoft.com/office/drawing/2014/main" id="{24D7F333-CBB2-B8AB-FD04-FA6A1BF99FC1}"/>
              </a:ext>
            </a:extLst>
          </p:cNvPr>
          <p:cNvCxnSpPr>
            <a:cxnSpLocks/>
            <a:stCxn id="8" idx="2"/>
            <a:endCxn id="250" idx="3"/>
          </p:cNvCxnSpPr>
          <p:nvPr/>
        </p:nvCxnSpPr>
        <p:spPr>
          <a:xfrm rot="5400000" flipH="1" flipV="1">
            <a:off x="3887850" y="3648609"/>
            <a:ext cx="85085" cy="1309703"/>
          </a:xfrm>
          <a:prstGeom prst="bentConnector4">
            <a:avLst>
              <a:gd name="adj1" fmla="val -268673"/>
              <a:gd name="adj2" fmla="val 7706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82F59C4F-3F0B-D750-8EE5-A193B08EB3C5}"/>
              </a:ext>
            </a:extLst>
          </p:cNvPr>
          <p:cNvCxnSpPr>
            <a:stCxn id="249" idx="0"/>
            <a:endCxn id="9" idx="1"/>
          </p:cNvCxnSpPr>
          <p:nvPr/>
        </p:nvCxnSpPr>
        <p:spPr>
          <a:xfrm>
            <a:off x="5838696" y="2849657"/>
            <a:ext cx="36698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de flecha 285">
            <a:extLst>
              <a:ext uri="{FF2B5EF4-FFF2-40B4-BE49-F238E27FC236}">
                <a16:creationId xmlns:a16="http://schemas.microsoft.com/office/drawing/2014/main" id="{6D98D78E-BE42-8558-C87A-59DBAC4A6A89}"/>
              </a:ext>
            </a:extLst>
          </p:cNvPr>
          <p:cNvCxnSpPr>
            <a:stCxn id="250" idx="0"/>
            <a:endCxn id="10" idx="1"/>
          </p:cNvCxnSpPr>
          <p:nvPr/>
        </p:nvCxnSpPr>
        <p:spPr>
          <a:xfrm>
            <a:off x="5838696" y="4260918"/>
            <a:ext cx="1234633" cy="1580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: angular 299">
            <a:extLst>
              <a:ext uri="{FF2B5EF4-FFF2-40B4-BE49-F238E27FC236}">
                <a16:creationId xmlns:a16="http://schemas.microsoft.com/office/drawing/2014/main" id="{0CF2A513-D280-1086-3E0C-7B30EA53D9CA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 flipV="1">
            <a:off x="1090700" y="4064294"/>
            <a:ext cx="1475951" cy="1223741"/>
          </a:xfrm>
          <a:prstGeom prst="bentConnector3">
            <a:avLst>
              <a:gd name="adj1" fmla="val 349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E8A7DD00-CD9B-AE86-080C-2EFAB2C10E43}"/>
              </a:ext>
            </a:extLst>
          </p:cNvPr>
          <p:cNvCxnSpPr>
            <a:cxnSpLocks/>
            <a:stCxn id="310" idx="0"/>
            <a:endCxn id="315" idx="2"/>
          </p:cNvCxnSpPr>
          <p:nvPr/>
        </p:nvCxnSpPr>
        <p:spPr>
          <a:xfrm flipH="1" flipV="1">
            <a:off x="8928570" y="992271"/>
            <a:ext cx="1" cy="26253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ángulo: esquinas redondeadas 309">
            <a:extLst>
              <a:ext uri="{FF2B5EF4-FFF2-40B4-BE49-F238E27FC236}">
                <a16:creationId xmlns:a16="http://schemas.microsoft.com/office/drawing/2014/main" id="{7C060850-68A8-C981-2931-8B23E2B9BB4F}"/>
              </a:ext>
            </a:extLst>
          </p:cNvPr>
          <p:cNvSpPr/>
          <p:nvPr/>
        </p:nvSpPr>
        <p:spPr>
          <a:xfrm>
            <a:off x="8137457" y="1254801"/>
            <a:ext cx="1582227" cy="1061219"/>
          </a:xfrm>
          <a:prstGeom prst="roundRect">
            <a:avLst>
              <a:gd name="adj" fmla="val 4902"/>
            </a:avLst>
          </a:prstGeom>
          <a:solidFill>
            <a:srgbClr val="B7B3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KGEN</a:t>
            </a:r>
          </a:p>
        </p:txBody>
      </p:sp>
      <p:cxnSp>
        <p:nvCxnSpPr>
          <p:cNvPr id="312" name="Conector: angular 311">
            <a:extLst>
              <a:ext uri="{FF2B5EF4-FFF2-40B4-BE49-F238E27FC236}">
                <a16:creationId xmlns:a16="http://schemas.microsoft.com/office/drawing/2014/main" id="{EF3717B3-4708-FF32-EAD1-98BB67C6D8F0}"/>
              </a:ext>
            </a:extLst>
          </p:cNvPr>
          <p:cNvCxnSpPr>
            <a:cxnSpLocks/>
            <a:stCxn id="10" idx="3"/>
            <a:endCxn id="310" idx="2"/>
          </p:cNvCxnSpPr>
          <p:nvPr/>
        </p:nvCxnSpPr>
        <p:spPr>
          <a:xfrm flipV="1">
            <a:off x="8256341" y="2316020"/>
            <a:ext cx="672230" cy="1960702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ángulo: esquinas redondeadas 314">
            <a:extLst>
              <a:ext uri="{FF2B5EF4-FFF2-40B4-BE49-F238E27FC236}">
                <a16:creationId xmlns:a16="http://schemas.microsoft.com/office/drawing/2014/main" id="{5EF32C29-70EE-C8E2-88D7-858A8CA15519}"/>
              </a:ext>
            </a:extLst>
          </p:cNvPr>
          <p:cNvSpPr/>
          <p:nvPr/>
        </p:nvSpPr>
        <p:spPr>
          <a:xfrm>
            <a:off x="8390552" y="428853"/>
            <a:ext cx="1076036" cy="56341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Tripplets</a:t>
            </a:r>
            <a:endParaRPr lang="en-GB" dirty="0"/>
          </a:p>
        </p:txBody>
      </p:sp>
      <p:cxnSp>
        <p:nvCxnSpPr>
          <p:cNvPr id="342" name="Conector: angular 341">
            <a:extLst>
              <a:ext uri="{FF2B5EF4-FFF2-40B4-BE49-F238E27FC236}">
                <a16:creationId xmlns:a16="http://schemas.microsoft.com/office/drawing/2014/main" id="{57ED4CCD-A589-381F-B49E-2CE07E0E0D34}"/>
              </a:ext>
            </a:extLst>
          </p:cNvPr>
          <p:cNvCxnSpPr>
            <a:cxnSpLocks/>
            <a:stCxn id="21" idx="3"/>
            <a:endCxn id="10" idx="2"/>
          </p:cNvCxnSpPr>
          <p:nvPr/>
        </p:nvCxnSpPr>
        <p:spPr>
          <a:xfrm flipV="1">
            <a:off x="1090700" y="4558431"/>
            <a:ext cx="6574135" cy="72960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F5E984E5-7A8E-0768-E425-13BF3D0641C0}"/>
              </a:ext>
            </a:extLst>
          </p:cNvPr>
          <p:cNvSpPr txBox="1"/>
          <p:nvPr/>
        </p:nvSpPr>
        <p:spPr>
          <a:xfrm>
            <a:off x="686102" y="1406303"/>
            <a:ext cx="1267526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Preprocessing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3F1C2D7C-979D-2CA8-F759-73D3F8D667B5}"/>
              </a:ext>
            </a:extLst>
          </p:cNvPr>
          <p:cNvSpPr txBox="1"/>
          <p:nvPr/>
        </p:nvSpPr>
        <p:spPr>
          <a:xfrm>
            <a:off x="1783580" y="4586976"/>
            <a:ext cx="1731564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Ontology Generator</a:t>
            </a:r>
          </a:p>
        </p:txBody>
      </p:sp>
      <p:sp>
        <p:nvSpPr>
          <p:cNvPr id="354" name="CuadroTexto 353">
            <a:extLst>
              <a:ext uri="{FF2B5EF4-FFF2-40B4-BE49-F238E27FC236}">
                <a16:creationId xmlns:a16="http://schemas.microsoft.com/office/drawing/2014/main" id="{4D99B38C-151A-6E85-B6C2-3A9EA51B9606}"/>
              </a:ext>
            </a:extLst>
          </p:cNvPr>
          <p:cNvSpPr txBox="1"/>
          <p:nvPr/>
        </p:nvSpPr>
        <p:spPr>
          <a:xfrm>
            <a:off x="8160021" y="1952123"/>
            <a:ext cx="15822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Kgraph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-Generator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72E7B36-AE58-DFBD-E08D-C9C9A9C28D65}"/>
              </a:ext>
            </a:extLst>
          </p:cNvPr>
          <p:cNvSpPr/>
          <p:nvPr/>
        </p:nvSpPr>
        <p:spPr>
          <a:xfrm>
            <a:off x="6205682" y="2567948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RDF/XML</a:t>
            </a:r>
          </a:p>
        </p:txBody>
      </p:sp>
      <p:sp>
        <p:nvSpPr>
          <p:cNvPr id="381" name="CuadroTexto 380">
            <a:extLst>
              <a:ext uri="{FF2B5EF4-FFF2-40B4-BE49-F238E27FC236}">
                <a16:creationId xmlns:a16="http://schemas.microsoft.com/office/drawing/2014/main" id="{8F8CCA0C-1702-94E3-AEAD-BAB3C961A504}"/>
              </a:ext>
            </a:extLst>
          </p:cNvPr>
          <p:cNvSpPr txBox="1"/>
          <p:nvPr/>
        </p:nvSpPr>
        <p:spPr>
          <a:xfrm>
            <a:off x="8291054" y="4719989"/>
            <a:ext cx="154414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Feedback: ERROR</a:t>
            </a:r>
          </a:p>
        </p:txBody>
      </p:sp>
    </p:spTree>
    <p:extLst>
      <p:ext uri="{BB962C8B-B14F-4D97-AF65-F5344CB8AC3E}">
        <p14:creationId xmlns:p14="http://schemas.microsoft.com/office/powerpoint/2010/main" val="330801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565F4E2-9FF8-A347-FFDE-55994C08913E}"/>
              </a:ext>
            </a:extLst>
          </p:cNvPr>
          <p:cNvSpPr/>
          <p:nvPr/>
        </p:nvSpPr>
        <p:spPr>
          <a:xfrm>
            <a:off x="2860256" y="2861500"/>
            <a:ext cx="7071882" cy="265203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C0F461A9-8C46-9530-0943-A52BF1BE8D00}"/>
              </a:ext>
            </a:extLst>
          </p:cNvPr>
          <p:cNvSpPr/>
          <p:nvPr/>
        </p:nvSpPr>
        <p:spPr>
          <a:xfrm>
            <a:off x="2860256" y="338288"/>
            <a:ext cx="6994944" cy="23399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DBFB055-5D38-0B32-574E-8B4A653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01534F6-1894-711C-49E9-388B83900036}"/>
              </a:ext>
            </a:extLst>
          </p:cNvPr>
          <p:cNvSpPr/>
          <p:nvPr/>
        </p:nvSpPr>
        <p:spPr>
          <a:xfrm>
            <a:off x="6769858" y="503220"/>
            <a:ext cx="858982" cy="5634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CSV’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2DC97DE-BA80-42CB-4B23-787C73CF4F37}"/>
              </a:ext>
            </a:extLst>
          </p:cNvPr>
          <p:cNvSpPr/>
          <p:nvPr/>
        </p:nvSpPr>
        <p:spPr>
          <a:xfrm>
            <a:off x="4961904" y="503220"/>
            <a:ext cx="1417782" cy="5634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TASK:Context</a:t>
            </a:r>
            <a:endParaRPr lang="en-GB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DCFE16F-5862-AC02-EC61-8ABB82137704}"/>
              </a:ext>
            </a:extLst>
          </p:cNvPr>
          <p:cNvSpPr txBox="1"/>
          <p:nvPr/>
        </p:nvSpPr>
        <p:spPr>
          <a:xfrm>
            <a:off x="0" y="-97354"/>
            <a:ext cx="2712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>
                <a:solidFill>
                  <a:srgbClr val="A6B828"/>
                </a:solidFill>
              </a:rPr>
              <a:t>OntoBuilder</a:t>
            </a:r>
            <a:endParaRPr lang="en-GB" sz="4000" dirty="0">
              <a:solidFill>
                <a:srgbClr val="A6B828"/>
              </a:solidFill>
            </a:endParaRPr>
          </a:p>
        </p:txBody>
      </p:sp>
      <p:sp>
        <p:nvSpPr>
          <p:cNvPr id="249" name="Hexágono 248">
            <a:extLst>
              <a:ext uri="{FF2B5EF4-FFF2-40B4-BE49-F238E27FC236}">
                <a16:creationId xmlns:a16="http://schemas.microsoft.com/office/drawing/2014/main" id="{70C8D8FD-EF9C-5493-19C3-E994FE1BB569}"/>
              </a:ext>
            </a:extLst>
          </p:cNvPr>
          <p:cNvSpPr/>
          <p:nvPr/>
        </p:nvSpPr>
        <p:spPr>
          <a:xfrm>
            <a:off x="6555684" y="1441554"/>
            <a:ext cx="1253451" cy="106727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Onto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Builder</a:t>
            </a:r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82F59C4F-3F0B-D750-8EE5-A193B08EB3C5}"/>
              </a:ext>
            </a:extLst>
          </p:cNvPr>
          <p:cNvCxnSpPr>
            <a:stCxn id="249" idx="0"/>
            <a:endCxn id="9" idx="1"/>
          </p:cNvCxnSpPr>
          <p:nvPr/>
        </p:nvCxnSpPr>
        <p:spPr>
          <a:xfrm>
            <a:off x="7809135" y="1975191"/>
            <a:ext cx="563629" cy="83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72E7B36-AE58-DFBD-E08D-C9C9A9C28D65}"/>
              </a:ext>
            </a:extLst>
          </p:cNvPr>
          <p:cNvSpPr/>
          <p:nvPr/>
        </p:nvSpPr>
        <p:spPr>
          <a:xfrm>
            <a:off x="8372764" y="1701802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RDF/XML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E8D76C9F-0A92-EF76-3ACA-A882CC97900B}"/>
              </a:ext>
            </a:extLst>
          </p:cNvPr>
          <p:cNvCxnSpPr>
            <a:cxnSpLocks/>
            <a:stCxn id="7" idx="2"/>
            <a:endCxn id="249" idx="5"/>
          </p:cNvCxnSpPr>
          <p:nvPr/>
        </p:nvCxnSpPr>
        <p:spPr>
          <a:xfrm rot="16200000" flipH="1">
            <a:off x="7183375" y="1082612"/>
            <a:ext cx="374916" cy="3429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EF284A48-FAD0-FA19-C76E-6D7170606859}"/>
              </a:ext>
            </a:extLst>
          </p:cNvPr>
          <p:cNvCxnSpPr>
            <a:cxnSpLocks/>
            <a:stCxn id="16" idx="2"/>
            <a:endCxn id="249" idx="3"/>
          </p:cNvCxnSpPr>
          <p:nvPr/>
        </p:nvCxnSpPr>
        <p:spPr>
          <a:xfrm rot="5400000" flipH="1" flipV="1">
            <a:off x="5168264" y="724787"/>
            <a:ext cx="137015" cy="2637824"/>
          </a:xfrm>
          <a:prstGeom prst="bentConnector4">
            <a:avLst>
              <a:gd name="adj1" fmla="val -166843"/>
              <a:gd name="adj2" fmla="val 644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25053679-A2EB-143A-E8BF-5D9D8FAB236E}"/>
              </a:ext>
            </a:extLst>
          </p:cNvPr>
          <p:cNvCxnSpPr>
            <a:cxnSpLocks/>
            <a:stCxn id="8" idx="2"/>
            <a:endCxn id="249" idx="4"/>
          </p:cNvCxnSpPr>
          <p:nvPr/>
        </p:nvCxnSpPr>
        <p:spPr>
          <a:xfrm rot="16200000" flipH="1">
            <a:off x="6059191" y="678242"/>
            <a:ext cx="374916" cy="11517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C018905E-B3DE-AAD1-B09D-57086F45F0EB}"/>
              </a:ext>
            </a:extLst>
          </p:cNvPr>
          <p:cNvCxnSpPr>
            <a:cxnSpLocks/>
            <a:stCxn id="49" idx="2"/>
            <a:endCxn id="56" idx="3"/>
          </p:cNvCxnSpPr>
          <p:nvPr/>
        </p:nvCxnSpPr>
        <p:spPr>
          <a:xfrm rot="16200000" flipH="1">
            <a:off x="5188299" y="3588787"/>
            <a:ext cx="2529" cy="26143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A7D9EE51-1F42-EA17-A733-D224D2E16468}"/>
              </a:ext>
            </a:extLst>
          </p:cNvPr>
          <p:cNvSpPr/>
          <p:nvPr/>
        </p:nvSpPr>
        <p:spPr>
          <a:xfrm>
            <a:off x="7802509" y="3605380"/>
            <a:ext cx="858982" cy="5634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EB7BC70C-B5F7-595F-C66C-20BFF1CFCBA4}"/>
              </a:ext>
            </a:extLst>
          </p:cNvPr>
          <p:cNvSpPr/>
          <p:nvPr/>
        </p:nvSpPr>
        <p:spPr>
          <a:xfrm>
            <a:off x="5917981" y="2965126"/>
            <a:ext cx="1417782" cy="5634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Rationale + RDF/XML</a:t>
            </a:r>
          </a:p>
        </p:txBody>
      </p:sp>
      <p:sp>
        <p:nvSpPr>
          <p:cNvPr id="56" name="Hexágono 55">
            <a:extLst>
              <a:ext uri="{FF2B5EF4-FFF2-40B4-BE49-F238E27FC236}">
                <a16:creationId xmlns:a16="http://schemas.microsoft.com/office/drawing/2014/main" id="{C945D693-EF86-08F7-1943-164732F5E8C1}"/>
              </a:ext>
            </a:extLst>
          </p:cNvPr>
          <p:cNvSpPr/>
          <p:nvPr/>
        </p:nvSpPr>
        <p:spPr>
          <a:xfrm>
            <a:off x="6496723" y="4363575"/>
            <a:ext cx="1253451" cy="106727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Onto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Builder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8150F91-6A75-74C3-80A6-33BB99F91100}"/>
              </a:ext>
            </a:extLst>
          </p:cNvPr>
          <p:cNvCxnSpPr>
            <a:stCxn id="56" idx="0"/>
            <a:endCxn id="58" idx="1"/>
          </p:cNvCxnSpPr>
          <p:nvPr/>
        </p:nvCxnSpPr>
        <p:spPr>
          <a:xfrm>
            <a:off x="7750174" y="4897212"/>
            <a:ext cx="5702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C62062D-936A-C8AA-D3B2-C076998680AF}"/>
              </a:ext>
            </a:extLst>
          </p:cNvPr>
          <p:cNvSpPr/>
          <p:nvPr/>
        </p:nvSpPr>
        <p:spPr>
          <a:xfrm>
            <a:off x="8320429" y="4615503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Improved</a:t>
            </a:r>
          </a:p>
          <a:p>
            <a:pPr algn="ctr"/>
            <a:r>
              <a:rPr lang="en-GB" dirty="0"/>
              <a:t>Entity</a:t>
            </a:r>
          </a:p>
        </p:txBody>
      </p: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18C3915A-A571-07B3-8397-D085A72F7600}"/>
              </a:ext>
            </a:extLst>
          </p:cNvPr>
          <p:cNvCxnSpPr>
            <a:cxnSpLocks/>
            <a:stCxn id="53" idx="1"/>
            <a:endCxn id="56" idx="5"/>
          </p:cNvCxnSpPr>
          <p:nvPr/>
        </p:nvCxnSpPr>
        <p:spPr>
          <a:xfrm rot="10800000" flipV="1">
            <a:off x="7483357" y="3887089"/>
            <a:ext cx="319153" cy="4764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E307AA3B-5AA1-0D3C-06E7-3E05EB56C128}"/>
              </a:ext>
            </a:extLst>
          </p:cNvPr>
          <p:cNvCxnSpPr>
            <a:cxnSpLocks/>
            <a:stCxn id="55" idx="2"/>
            <a:endCxn id="56" idx="4"/>
          </p:cNvCxnSpPr>
          <p:nvPr/>
        </p:nvCxnSpPr>
        <p:spPr>
          <a:xfrm rot="16200000" flipH="1">
            <a:off x="6277692" y="3877724"/>
            <a:ext cx="835031" cy="13667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C5F1F587-26B0-A137-9454-B5AD3876A6ED}"/>
              </a:ext>
            </a:extLst>
          </p:cNvPr>
          <p:cNvCxnSpPr>
            <a:cxnSpLocks/>
            <a:stCxn id="9" idx="2"/>
            <a:endCxn id="53" idx="3"/>
          </p:cNvCxnSpPr>
          <p:nvPr/>
        </p:nvCxnSpPr>
        <p:spPr>
          <a:xfrm rot="5400000">
            <a:off x="7975203" y="2951509"/>
            <a:ext cx="1621869" cy="2492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34CF01F-EB26-B6F6-346E-FB139ADCDCDE}"/>
              </a:ext>
            </a:extLst>
          </p:cNvPr>
          <p:cNvSpPr/>
          <p:nvPr/>
        </p:nvSpPr>
        <p:spPr>
          <a:xfrm>
            <a:off x="5353727" y="3663711"/>
            <a:ext cx="857837" cy="563418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</a:t>
            </a:r>
          </a:p>
        </p:txBody>
      </p: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C4DDF4CE-CEC1-CE80-2D7D-E964D3CAF734}"/>
              </a:ext>
            </a:extLst>
          </p:cNvPr>
          <p:cNvCxnSpPr>
            <a:cxnSpLocks/>
            <a:stCxn id="72" idx="3"/>
            <a:endCxn id="56" idx="4"/>
          </p:cNvCxnSpPr>
          <p:nvPr/>
        </p:nvCxnSpPr>
        <p:spPr>
          <a:xfrm>
            <a:off x="6211564" y="3945420"/>
            <a:ext cx="551978" cy="4181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81565A36-5E8C-B3AE-BEDF-630980B94786}"/>
              </a:ext>
            </a:extLst>
          </p:cNvPr>
          <p:cNvCxnSpPr>
            <a:cxnSpLocks/>
            <a:stCxn id="249" idx="1"/>
            <a:endCxn id="55" idx="3"/>
          </p:cNvCxnSpPr>
          <p:nvPr/>
        </p:nvCxnSpPr>
        <p:spPr>
          <a:xfrm rot="5400000">
            <a:off x="7070037" y="2774554"/>
            <a:ext cx="738007" cy="2065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áfico 22" descr="Contorno de cara con gafas de sol con relleno sólido">
            <a:extLst>
              <a:ext uri="{FF2B5EF4-FFF2-40B4-BE49-F238E27FC236}">
                <a16:creationId xmlns:a16="http://schemas.microsoft.com/office/drawing/2014/main" id="{2FF1FF72-7923-E2EC-AB8C-8D5C1D8F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262" y="2000337"/>
            <a:ext cx="914400" cy="914400"/>
          </a:xfrm>
          <a:prstGeom prst="rect">
            <a:avLst/>
          </a:prstGeom>
        </p:spPr>
      </p:pic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6F6F44CC-F12C-3C6F-3A9F-02CE2E24C24B}"/>
              </a:ext>
            </a:extLst>
          </p:cNvPr>
          <p:cNvCxnSpPr>
            <a:cxnSpLocks/>
            <a:stCxn id="23" idx="3"/>
            <a:endCxn id="94" idx="1"/>
          </p:cNvCxnSpPr>
          <p:nvPr/>
        </p:nvCxnSpPr>
        <p:spPr>
          <a:xfrm flipV="1">
            <a:off x="1286662" y="1508273"/>
            <a:ext cx="1573594" cy="949264"/>
          </a:xfrm>
          <a:prstGeom prst="bentConnector3">
            <a:avLst>
              <a:gd name="adj1" fmla="val 1360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6FDA7C55-72F8-3415-E5D2-DDEC62BF5CF4}"/>
              </a:ext>
            </a:extLst>
          </p:cNvPr>
          <p:cNvCxnSpPr>
            <a:cxnSpLocks/>
            <a:stCxn id="23" idx="3"/>
            <a:endCxn id="72" idx="1"/>
          </p:cNvCxnSpPr>
          <p:nvPr/>
        </p:nvCxnSpPr>
        <p:spPr>
          <a:xfrm>
            <a:off x="1286662" y="2457537"/>
            <a:ext cx="4067065" cy="1487883"/>
          </a:xfrm>
          <a:prstGeom prst="bentConnector3">
            <a:avLst>
              <a:gd name="adj1" fmla="val 52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ergamino: vertical 15">
            <a:extLst>
              <a:ext uri="{FF2B5EF4-FFF2-40B4-BE49-F238E27FC236}">
                <a16:creationId xmlns:a16="http://schemas.microsoft.com/office/drawing/2014/main" id="{42434A81-A1DE-44C1-F5EC-E9D36CD826EE}"/>
              </a:ext>
            </a:extLst>
          </p:cNvPr>
          <p:cNvSpPr/>
          <p:nvPr/>
        </p:nvSpPr>
        <p:spPr>
          <a:xfrm>
            <a:off x="3155860" y="521531"/>
            <a:ext cx="1524000" cy="1590675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Instructions</a:t>
            </a:r>
          </a:p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To generate the base ontology</a:t>
            </a:r>
          </a:p>
        </p:txBody>
      </p: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76455F00-0738-58F3-CD54-69B9055C4B90}"/>
              </a:ext>
            </a:extLst>
          </p:cNvPr>
          <p:cNvSpPr/>
          <p:nvPr/>
        </p:nvSpPr>
        <p:spPr>
          <a:xfrm>
            <a:off x="3084945" y="3246834"/>
            <a:ext cx="1594915" cy="1647849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Instructions</a:t>
            </a:r>
          </a:p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to improve a specific entity from the ontology</a:t>
            </a:r>
          </a:p>
        </p:txBody>
      </p:sp>
    </p:spTree>
    <p:extLst>
      <p:ext uri="{BB962C8B-B14F-4D97-AF65-F5344CB8AC3E}">
        <p14:creationId xmlns:p14="http://schemas.microsoft.com/office/powerpoint/2010/main" val="364940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tángulo: esquinas redondeadas 350">
            <a:extLst>
              <a:ext uri="{FF2B5EF4-FFF2-40B4-BE49-F238E27FC236}">
                <a16:creationId xmlns:a16="http://schemas.microsoft.com/office/drawing/2014/main" id="{6B69BC30-4563-3424-55BD-8E8F93475B85}"/>
              </a:ext>
            </a:extLst>
          </p:cNvPr>
          <p:cNvSpPr/>
          <p:nvPr/>
        </p:nvSpPr>
        <p:spPr>
          <a:xfrm>
            <a:off x="1220666" y="3212327"/>
            <a:ext cx="7772650" cy="2206676"/>
          </a:xfrm>
          <a:prstGeom prst="roundRect">
            <a:avLst>
              <a:gd name="adj" fmla="val 38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DBFB055-5D38-0B32-574E-8B4A653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C708C9CC-B282-A3B7-37AF-55444D9AF9AA}"/>
              </a:ext>
            </a:extLst>
          </p:cNvPr>
          <p:cNvSpPr/>
          <p:nvPr/>
        </p:nvSpPr>
        <p:spPr>
          <a:xfrm>
            <a:off x="1413540" y="3812911"/>
            <a:ext cx="1265381" cy="10437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Segment </a:t>
            </a:r>
          </a:p>
          <a:p>
            <a:pPr algn="ctr"/>
            <a:r>
              <a:rPr lang="en-GB" dirty="0"/>
              <a:t>By</a:t>
            </a:r>
          </a:p>
          <a:p>
            <a:pPr algn="ctr"/>
            <a:r>
              <a:rPr lang="en-GB" dirty="0"/>
              <a:t>Entities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2D305EC-E290-39BC-052E-AF8273ABEDFB}"/>
              </a:ext>
            </a:extLst>
          </p:cNvPr>
          <p:cNvSpPr/>
          <p:nvPr/>
        </p:nvSpPr>
        <p:spPr>
          <a:xfrm>
            <a:off x="2970779" y="4148982"/>
            <a:ext cx="1076036" cy="386551"/>
          </a:xfrm>
          <a:prstGeom prst="round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</a:p>
        </p:txBody>
      </p:sp>
      <p:sp>
        <p:nvSpPr>
          <p:cNvPr id="42" name="Hexágono 41">
            <a:extLst>
              <a:ext uri="{FF2B5EF4-FFF2-40B4-BE49-F238E27FC236}">
                <a16:creationId xmlns:a16="http://schemas.microsoft.com/office/drawing/2014/main" id="{E42C1D70-3759-06B1-700D-C3FCBB2562A0}"/>
              </a:ext>
            </a:extLst>
          </p:cNvPr>
          <p:cNvSpPr/>
          <p:nvPr/>
        </p:nvSpPr>
        <p:spPr>
          <a:xfrm>
            <a:off x="4413378" y="3763256"/>
            <a:ext cx="1470408" cy="116887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Semantico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55AD29EE-99B3-5580-2342-994267DE12BA}"/>
              </a:ext>
            </a:extLst>
          </p:cNvPr>
          <p:cNvSpPr/>
          <p:nvPr/>
        </p:nvSpPr>
        <p:spPr>
          <a:xfrm>
            <a:off x="6174756" y="4156338"/>
            <a:ext cx="1076036" cy="386551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Entities’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A24293E-203E-DBC7-9DD8-B3A1727C72D4}"/>
              </a:ext>
            </a:extLst>
          </p:cNvPr>
          <p:cNvSpPr/>
          <p:nvPr/>
        </p:nvSpPr>
        <p:spPr>
          <a:xfrm>
            <a:off x="8576711" y="2572623"/>
            <a:ext cx="1268534" cy="429626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Embeddings </a:t>
            </a:r>
          </a:p>
        </p:txBody>
      </p:sp>
      <p:sp>
        <p:nvSpPr>
          <p:cNvPr id="56" name="Trapecio 55">
            <a:extLst>
              <a:ext uri="{FF2B5EF4-FFF2-40B4-BE49-F238E27FC236}">
                <a16:creationId xmlns:a16="http://schemas.microsoft.com/office/drawing/2014/main" id="{BF3006F4-5600-55DC-EA20-55302B06C457}"/>
              </a:ext>
            </a:extLst>
          </p:cNvPr>
          <p:cNvSpPr/>
          <p:nvPr/>
        </p:nvSpPr>
        <p:spPr>
          <a:xfrm rot="5400000">
            <a:off x="7435443" y="3767651"/>
            <a:ext cx="1470408" cy="116200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Encoder</a:t>
            </a:r>
          </a:p>
        </p:txBody>
      </p: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60609C7D-DF73-7A26-7C3A-262380F96C92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V="1">
            <a:off x="8751650" y="3002249"/>
            <a:ext cx="459328" cy="134640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Pergamino: vertical 216">
            <a:extLst>
              <a:ext uri="{FF2B5EF4-FFF2-40B4-BE49-F238E27FC236}">
                <a16:creationId xmlns:a16="http://schemas.microsoft.com/office/drawing/2014/main" id="{0186ED0A-AD00-17FD-1AAD-8D01E7844440}"/>
              </a:ext>
            </a:extLst>
          </p:cNvPr>
          <p:cNvSpPr/>
          <p:nvPr/>
        </p:nvSpPr>
        <p:spPr>
          <a:xfrm>
            <a:off x="2490487" y="1071724"/>
            <a:ext cx="1265381" cy="1322493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RDF/XML</a:t>
            </a:r>
          </a:p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Ontology</a:t>
            </a:r>
          </a:p>
        </p:txBody>
      </p:sp>
      <p:cxnSp>
        <p:nvCxnSpPr>
          <p:cNvPr id="298" name="Conector recto de flecha 297">
            <a:extLst>
              <a:ext uri="{FF2B5EF4-FFF2-40B4-BE49-F238E27FC236}">
                <a16:creationId xmlns:a16="http://schemas.microsoft.com/office/drawing/2014/main" id="{0199E8C9-4941-DF70-89EB-1DEAFF834AC5}"/>
              </a:ext>
            </a:extLst>
          </p:cNvPr>
          <p:cNvCxnSpPr>
            <a:cxnSpLocks/>
            <a:stCxn id="28" idx="6"/>
            <a:endCxn id="38" idx="1"/>
          </p:cNvCxnSpPr>
          <p:nvPr/>
        </p:nvCxnSpPr>
        <p:spPr>
          <a:xfrm>
            <a:off x="2678921" y="4334766"/>
            <a:ext cx="291858" cy="7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Conector recto de flecha 306">
            <a:extLst>
              <a:ext uri="{FF2B5EF4-FFF2-40B4-BE49-F238E27FC236}">
                <a16:creationId xmlns:a16="http://schemas.microsoft.com/office/drawing/2014/main" id="{03651E71-440B-C327-61EB-47833E4E41C0}"/>
              </a:ext>
            </a:extLst>
          </p:cNvPr>
          <p:cNvCxnSpPr>
            <a:cxnSpLocks/>
            <a:stCxn id="38" idx="3"/>
            <a:endCxn id="42" idx="3"/>
          </p:cNvCxnSpPr>
          <p:nvPr/>
        </p:nvCxnSpPr>
        <p:spPr>
          <a:xfrm>
            <a:off x="4046815" y="4342258"/>
            <a:ext cx="366563" cy="5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Conector recto de flecha 319">
            <a:extLst>
              <a:ext uri="{FF2B5EF4-FFF2-40B4-BE49-F238E27FC236}">
                <a16:creationId xmlns:a16="http://schemas.microsoft.com/office/drawing/2014/main" id="{2ADD5E09-156A-49D2-06E9-EE165099506D}"/>
              </a:ext>
            </a:extLst>
          </p:cNvPr>
          <p:cNvCxnSpPr>
            <a:cxnSpLocks/>
            <a:stCxn id="42" idx="0"/>
            <a:endCxn id="47" idx="1"/>
          </p:cNvCxnSpPr>
          <p:nvPr/>
        </p:nvCxnSpPr>
        <p:spPr>
          <a:xfrm>
            <a:off x="5883786" y="4347693"/>
            <a:ext cx="290970" cy="1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Conector recto de flecha 325">
            <a:extLst>
              <a:ext uri="{FF2B5EF4-FFF2-40B4-BE49-F238E27FC236}">
                <a16:creationId xmlns:a16="http://schemas.microsoft.com/office/drawing/2014/main" id="{7DAEAD1C-4BF9-DA0E-4C68-60968B6A8597}"/>
              </a:ext>
            </a:extLst>
          </p:cNvPr>
          <p:cNvCxnSpPr>
            <a:cxnSpLocks/>
            <a:stCxn id="47" idx="3"/>
            <a:endCxn id="56" idx="2"/>
          </p:cNvCxnSpPr>
          <p:nvPr/>
        </p:nvCxnSpPr>
        <p:spPr>
          <a:xfrm flipV="1">
            <a:off x="7250792" y="4348654"/>
            <a:ext cx="338853" cy="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DD3174D7-B925-63AC-2FF1-FBC666C05F57}"/>
              </a:ext>
            </a:extLst>
          </p:cNvPr>
          <p:cNvSpPr txBox="1"/>
          <p:nvPr/>
        </p:nvSpPr>
        <p:spPr>
          <a:xfrm>
            <a:off x="0" y="-97354"/>
            <a:ext cx="279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>
                <a:solidFill>
                  <a:srgbClr val="A6B828"/>
                </a:solidFill>
              </a:rPr>
              <a:t>SemanticoAI</a:t>
            </a:r>
            <a:endParaRPr lang="en-GB" sz="4000" dirty="0">
              <a:solidFill>
                <a:srgbClr val="A6B828"/>
              </a:solidFill>
            </a:endParaRPr>
          </a:p>
        </p:txBody>
      </p:sp>
      <p:cxnSp>
        <p:nvCxnSpPr>
          <p:cNvPr id="363" name="Conector: angular 362">
            <a:extLst>
              <a:ext uri="{FF2B5EF4-FFF2-40B4-BE49-F238E27FC236}">
                <a16:creationId xmlns:a16="http://schemas.microsoft.com/office/drawing/2014/main" id="{AA558E07-F516-4AE6-9BC9-B0AEEBF6E287}"/>
              </a:ext>
            </a:extLst>
          </p:cNvPr>
          <p:cNvCxnSpPr>
            <a:cxnSpLocks/>
            <a:stCxn id="217" idx="2"/>
            <a:endCxn id="28" idx="0"/>
          </p:cNvCxnSpPr>
          <p:nvPr/>
        </p:nvCxnSpPr>
        <p:spPr>
          <a:xfrm rot="5400000">
            <a:off x="1875358" y="2565091"/>
            <a:ext cx="1418694" cy="10769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8" name="Cilindro 377">
            <a:extLst>
              <a:ext uri="{FF2B5EF4-FFF2-40B4-BE49-F238E27FC236}">
                <a16:creationId xmlns:a16="http://schemas.microsoft.com/office/drawing/2014/main" id="{3CD66429-5C35-C66E-9DEE-7292943D272A}"/>
              </a:ext>
            </a:extLst>
          </p:cNvPr>
          <p:cNvSpPr/>
          <p:nvPr/>
        </p:nvSpPr>
        <p:spPr>
          <a:xfrm>
            <a:off x="517466" y="1071724"/>
            <a:ext cx="1064523" cy="13224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Ontologies</a:t>
            </a:r>
          </a:p>
          <a:p>
            <a:pPr algn="ctr"/>
            <a:r>
              <a:rPr lang="en-GB" dirty="0"/>
              <a:t>DB</a:t>
            </a:r>
          </a:p>
        </p:txBody>
      </p:sp>
      <p:cxnSp>
        <p:nvCxnSpPr>
          <p:cNvPr id="379" name="Conector recto de flecha 378">
            <a:extLst>
              <a:ext uri="{FF2B5EF4-FFF2-40B4-BE49-F238E27FC236}">
                <a16:creationId xmlns:a16="http://schemas.microsoft.com/office/drawing/2014/main" id="{3A44E908-92F4-40CC-DAB9-DE0CF48607DF}"/>
              </a:ext>
            </a:extLst>
          </p:cNvPr>
          <p:cNvCxnSpPr>
            <a:cxnSpLocks/>
            <a:stCxn id="378" idx="4"/>
            <a:endCxn id="217" idx="1"/>
          </p:cNvCxnSpPr>
          <p:nvPr/>
        </p:nvCxnSpPr>
        <p:spPr>
          <a:xfrm>
            <a:off x="1581989" y="1732971"/>
            <a:ext cx="1066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5" name="Imagen 38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91FBD03-5AB2-C81C-B467-8C0862C2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65" y="768621"/>
            <a:ext cx="2367253" cy="1775439"/>
          </a:xfrm>
          <a:prstGeom prst="rect">
            <a:avLst/>
          </a:prstGeom>
        </p:spPr>
      </p:pic>
      <p:cxnSp>
        <p:nvCxnSpPr>
          <p:cNvPr id="386" name="Conector: angular 385">
            <a:extLst>
              <a:ext uri="{FF2B5EF4-FFF2-40B4-BE49-F238E27FC236}">
                <a16:creationId xmlns:a16="http://schemas.microsoft.com/office/drawing/2014/main" id="{1FBB21DD-CB9B-6F8A-E338-2BAB3790BE9A}"/>
              </a:ext>
            </a:extLst>
          </p:cNvPr>
          <p:cNvCxnSpPr>
            <a:cxnSpLocks/>
            <a:stCxn id="53" idx="0"/>
            <a:endCxn id="385" idx="3"/>
          </p:cNvCxnSpPr>
          <p:nvPr/>
        </p:nvCxnSpPr>
        <p:spPr>
          <a:xfrm rot="16200000" flipV="1">
            <a:off x="8364557" y="1726202"/>
            <a:ext cx="916282" cy="7765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9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ángulo: esquinas redondeadas 200">
            <a:extLst>
              <a:ext uri="{FF2B5EF4-FFF2-40B4-BE49-F238E27FC236}">
                <a16:creationId xmlns:a16="http://schemas.microsoft.com/office/drawing/2014/main" id="{95B6E880-CA68-DF85-E36A-CA3EEAF0EF14}"/>
              </a:ext>
            </a:extLst>
          </p:cNvPr>
          <p:cNvSpPr/>
          <p:nvPr/>
        </p:nvSpPr>
        <p:spPr>
          <a:xfrm>
            <a:off x="1987937" y="830948"/>
            <a:ext cx="5899917" cy="4618504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RAG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2B7B9BE-EE95-6455-AB3F-F1C0C9F352AA}"/>
              </a:ext>
            </a:extLst>
          </p:cNvPr>
          <p:cNvSpPr/>
          <p:nvPr/>
        </p:nvSpPr>
        <p:spPr>
          <a:xfrm>
            <a:off x="2534855" y="4132984"/>
            <a:ext cx="1265381" cy="10437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Get </a:t>
            </a:r>
          </a:p>
          <a:p>
            <a:pPr algn="ctr"/>
            <a:r>
              <a:rPr lang="en-GB" dirty="0"/>
              <a:t>TOP-K</a:t>
            </a:r>
          </a:p>
          <a:p>
            <a:pPr algn="ctr"/>
            <a:r>
              <a:rPr lang="en-GB" dirty="0"/>
              <a:t>nearest entities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2D400B4-9723-295E-7722-90332AAD5069}"/>
              </a:ext>
            </a:extLst>
          </p:cNvPr>
          <p:cNvSpPr/>
          <p:nvPr/>
        </p:nvSpPr>
        <p:spPr>
          <a:xfrm>
            <a:off x="4465257" y="3906332"/>
            <a:ext cx="1076036" cy="386551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 1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A1E93EE-69B2-C97E-6970-3D4ACFA2F8C3}"/>
              </a:ext>
            </a:extLst>
          </p:cNvPr>
          <p:cNvSpPr/>
          <p:nvPr/>
        </p:nvSpPr>
        <p:spPr>
          <a:xfrm>
            <a:off x="4465257" y="4931968"/>
            <a:ext cx="1076036" cy="386551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 K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13021AA-257A-4C67-93A1-C6E557C2ADF3}"/>
              </a:ext>
            </a:extLst>
          </p:cNvPr>
          <p:cNvSpPr/>
          <p:nvPr/>
        </p:nvSpPr>
        <p:spPr>
          <a:xfrm>
            <a:off x="4465257" y="4419150"/>
            <a:ext cx="1076036" cy="386551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 2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01BFC6A6-DE88-6F95-8F7E-B4B9C5A76A5D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3800236" y="4099608"/>
            <a:ext cx="665021" cy="5552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9121B2EA-AE3E-87B4-A837-9004B0B16390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3800236" y="4612426"/>
            <a:ext cx="665021" cy="424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B38F4121-FC9C-3544-80C2-FE2C9FC2EAF2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800236" y="4654839"/>
            <a:ext cx="665021" cy="47040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62A7F5-1CD6-07DF-8D2C-C4F559787237}"/>
              </a:ext>
            </a:extLst>
          </p:cNvPr>
          <p:cNvSpPr txBox="1"/>
          <p:nvPr/>
        </p:nvSpPr>
        <p:spPr>
          <a:xfrm>
            <a:off x="0" y="-97354"/>
            <a:ext cx="8336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A6B828"/>
                </a:solidFill>
              </a:rPr>
              <a:t>Retrieval Augmented Generation (RAG)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8589212-9453-9C49-692E-F66CD7760C52}"/>
              </a:ext>
            </a:extLst>
          </p:cNvPr>
          <p:cNvSpPr/>
          <p:nvPr/>
        </p:nvSpPr>
        <p:spPr>
          <a:xfrm>
            <a:off x="4392950" y="1066533"/>
            <a:ext cx="1527529" cy="452581"/>
          </a:xfrm>
          <a:prstGeom prst="roundRect">
            <a:avLst>
              <a:gd name="adj" fmla="val 38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SemanticoAI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6" name="Gráfico 35" descr="Contorno de cara con gafas de sol con relleno sólido">
            <a:extLst>
              <a:ext uri="{FF2B5EF4-FFF2-40B4-BE49-F238E27FC236}">
                <a16:creationId xmlns:a16="http://schemas.microsoft.com/office/drawing/2014/main" id="{4E9BEBEE-3158-DF29-66BA-4639C8CB1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530" y="851025"/>
            <a:ext cx="914400" cy="914400"/>
          </a:xfrm>
          <a:prstGeom prst="rect">
            <a:avLst/>
          </a:prstGeom>
        </p:spPr>
      </p:pic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5DCF716D-7310-3140-42F6-99774F388F38}"/>
              </a:ext>
            </a:extLst>
          </p:cNvPr>
          <p:cNvSpPr/>
          <p:nvPr/>
        </p:nvSpPr>
        <p:spPr>
          <a:xfrm>
            <a:off x="2608730" y="1135385"/>
            <a:ext cx="1076036" cy="3333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 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E806D03-63B8-89B1-6106-A2713CBB5AC9}"/>
              </a:ext>
            </a:extLst>
          </p:cNvPr>
          <p:cNvCxnSpPr>
            <a:cxnSpLocks/>
            <a:stCxn id="40" idx="3"/>
            <a:endCxn id="20" idx="1"/>
          </p:cNvCxnSpPr>
          <p:nvPr/>
        </p:nvCxnSpPr>
        <p:spPr>
          <a:xfrm flipV="1">
            <a:off x="3684766" y="1292824"/>
            <a:ext cx="708184" cy="9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4297DDE7-0F0D-C003-0E6D-022022E9B4BA}"/>
              </a:ext>
            </a:extLst>
          </p:cNvPr>
          <p:cNvSpPr/>
          <p:nvPr/>
        </p:nvSpPr>
        <p:spPr>
          <a:xfrm>
            <a:off x="6547395" y="1096340"/>
            <a:ext cx="1161318" cy="392965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Embedding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4894CEA-FCCF-F0EA-7483-457EE4F15F2C}"/>
              </a:ext>
            </a:extLst>
          </p:cNvPr>
          <p:cNvCxnSpPr>
            <a:cxnSpLocks/>
            <a:stCxn id="20" idx="3"/>
            <a:endCxn id="45" idx="1"/>
          </p:cNvCxnSpPr>
          <p:nvPr/>
        </p:nvCxnSpPr>
        <p:spPr>
          <a:xfrm flipV="1">
            <a:off x="5920479" y="1292823"/>
            <a:ext cx="6269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Imagen 5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1C3CFDB-F68A-55EB-A5F0-5FB93FB04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86" y="2041546"/>
            <a:ext cx="1902234" cy="1426675"/>
          </a:xfrm>
          <a:prstGeom prst="rect">
            <a:avLst/>
          </a:prstGeom>
        </p:spPr>
      </p:pic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9686E76E-F142-AE9E-8596-176E91E2EC36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 rot="5400000">
            <a:off x="6599259" y="1512750"/>
            <a:ext cx="552241" cy="505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37F68C59-7674-08FC-EE21-AAF6E9B3C9C3}"/>
              </a:ext>
            </a:extLst>
          </p:cNvPr>
          <p:cNvCxnSpPr>
            <a:cxnSpLocks/>
            <a:stCxn id="51" idx="1"/>
            <a:endCxn id="4" idx="2"/>
          </p:cNvCxnSpPr>
          <p:nvPr/>
        </p:nvCxnSpPr>
        <p:spPr>
          <a:xfrm rot="10800000" flipV="1">
            <a:off x="2534856" y="2754883"/>
            <a:ext cx="3136731" cy="1899955"/>
          </a:xfrm>
          <a:prstGeom prst="bentConnector3">
            <a:avLst>
              <a:gd name="adj1" fmla="val 1072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Hexágono 77">
            <a:extLst>
              <a:ext uri="{FF2B5EF4-FFF2-40B4-BE49-F238E27FC236}">
                <a16:creationId xmlns:a16="http://schemas.microsoft.com/office/drawing/2014/main" id="{1641FD96-3A74-E65A-6916-588F92FF9EDD}"/>
              </a:ext>
            </a:extLst>
          </p:cNvPr>
          <p:cNvSpPr/>
          <p:nvPr/>
        </p:nvSpPr>
        <p:spPr>
          <a:xfrm>
            <a:off x="6395660" y="4078789"/>
            <a:ext cx="1253451" cy="1067274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Onto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Builder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48479BA7-CA3E-53DC-3421-534B540D81EA}"/>
              </a:ext>
            </a:extLst>
          </p:cNvPr>
          <p:cNvCxnSpPr>
            <a:stCxn id="6" idx="3"/>
            <a:endCxn id="78" idx="3"/>
          </p:cNvCxnSpPr>
          <p:nvPr/>
        </p:nvCxnSpPr>
        <p:spPr>
          <a:xfrm>
            <a:off x="5541293" y="4099608"/>
            <a:ext cx="854367" cy="5128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4F0E84DD-5CCA-7204-3FC9-F899D698F35F}"/>
              </a:ext>
            </a:extLst>
          </p:cNvPr>
          <p:cNvCxnSpPr>
            <a:cxnSpLocks/>
            <a:stCxn id="8" idx="3"/>
            <a:endCxn id="78" idx="3"/>
          </p:cNvCxnSpPr>
          <p:nvPr/>
        </p:nvCxnSpPr>
        <p:spPr>
          <a:xfrm>
            <a:off x="5541293" y="4612426"/>
            <a:ext cx="854367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D12B3A01-6197-7A2F-9ADC-D02CF6AA7BA2}"/>
              </a:ext>
            </a:extLst>
          </p:cNvPr>
          <p:cNvCxnSpPr>
            <a:cxnSpLocks/>
            <a:stCxn id="7" idx="3"/>
            <a:endCxn id="78" idx="3"/>
          </p:cNvCxnSpPr>
          <p:nvPr/>
        </p:nvCxnSpPr>
        <p:spPr>
          <a:xfrm flipV="1">
            <a:off x="5541293" y="4612426"/>
            <a:ext cx="854367" cy="5128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C1B7B824-5335-67A0-F435-3C4BB6E48F66}"/>
              </a:ext>
            </a:extLst>
          </p:cNvPr>
          <p:cNvSpPr/>
          <p:nvPr/>
        </p:nvSpPr>
        <p:spPr>
          <a:xfrm>
            <a:off x="8200581" y="4317995"/>
            <a:ext cx="1076036" cy="613973"/>
          </a:xfrm>
          <a:prstGeom prst="round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Suggested</a:t>
            </a:r>
          </a:p>
          <a:p>
            <a:pPr algn="ctr"/>
            <a:r>
              <a:rPr lang="en-GB" dirty="0"/>
              <a:t>Entities</a:t>
            </a: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350AE2B-4256-AC44-D801-39C151A53C50}"/>
              </a:ext>
            </a:extLst>
          </p:cNvPr>
          <p:cNvCxnSpPr>
            <a:cxnSpLocks/>
            <a:stCxn id="78" idx="0"/>
            <a:endCxn id="88" idx="1"/>
          </p:cNvCxnSpPr>
          <p:nvPr/>
        </p:nvCxnSpPr>
        <p:spPr>
          <a:xfrm>
            <a:off x="7649111" y="4612426"/>
            <a:ext cx="551470" cy="12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736EBAD0-4EE2-9107-22BF-DC1A69C26431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1808930" y="1302059"/>
            <a:ext cx="799800" cy="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7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46FA2B4-B5CC-342E-3E6E-BDF406FA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73" y="785091"/>
            <a:ext cx="9147478" cy="466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B07261-07F4-A64D-0A4B-2BB99056C67F}"/>
              </a:ext>
            </a:extLst>
          </p:cNvPr>
          <p:cNvSpPr txBox="1"/>
          <p:nvPr/>
        </p:nvSpPr>
        <p:spPr>
          <a:xfrm>
            <a:off x="0" y="-97354"/>
            <a:ext cx="3584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>
                <a:solidFill>
                  <a:srgbClr val="A6B828"/>
                </a:solidFill>
              </a:rPr>
              <a:t>OntoGenix</a:t>
            </a:r>
            <a:r>
              <a:rPr lang="en-GB" sz="4000" dirty="0">
                <a:solidFill>
                  <a:srgbClr val="A6B828"/>
                </a:solidFill>
              </a:rPr>
              <a:t> - GUI</a:t>
            </a:r>
          </a:p>
        </p:txBody>
      </p:sp>
    </p:spTree>
    <p:extLst>
      <p:ext uri="{BB962C8B-B14F-4D97-AF65-F5344CB8AC3E}">
        <p14:creationId xmlns:p14="http://schemas.microsoft.com/office/powerpoint/2010/main" val="319804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33CF62C-29FE-C7AA-7FA8-015BCB4990D9}"/>
              </a:ext>
            </a:extLst>
          </p:cNvPr>
          <p:cNvSpPr txBox="1"/>
          <p:nvPr/>
        </p:nvSpPr>
        <p:spPr>
          <a:xfrm>
            <a:off x="0" y="-97354"/>
            <a:ext cx="4761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A6B828"/>
                </a:solidFill>
              </a:rPr>
              <a:t>Comparative Analysis:</a:t>
            </a:r>
            <a:endParaRPr lang="en-GB" sz="3200" dirty="0">
              <a:solidFill>
                <a:srgbClr val="A6B828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A2F891-4BD4-7547-6283-C1158AF25069}"/>
              </a:ext>
            </a:extLst>
          </p:cNvPr>
          <p:cNvSpPr txBox="1"/>
          <p:nvPr/>
        </p:nvSpPr>
        <p:spPr>
          <a:xfrm>
            <a:off x="183545" y="750010"/>
            <a:ext cx="9897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BigBasket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products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dataset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</a:p>
          <a:p>
            <a:r>
              <a:rPr lang="es-ES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was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performed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previous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ontogenix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versión 0.1.3.</a:t>
            </a:r>
          </a:p>
          <a:p>
            <a:r>
              <a:rPr lang="es-ES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has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been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performed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current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ontogenix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versión 0.1.4.</a:t>
            </a:r>
          </a:p>
          <a:p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Annotations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-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Has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minimal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annotations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primarily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focusing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defining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structure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-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Contains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richer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annotations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including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comments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labels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descriptions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and alternative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labels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provides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more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context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clarity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about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ontology's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elements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Restrictions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-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have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cardinality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restrictions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properties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-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 Introduces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cardinality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restrictions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properties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ensuring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certain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properties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have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specific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numbers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values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example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sales_product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class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has a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cardinality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restriction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BrandName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property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3.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Equivalence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-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define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equivalent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properties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-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 Defines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equivalent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properties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linking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ontology's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properties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those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from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schema.org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vocabulary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enhances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interoperability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understanding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1535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33CF62C-29FE-C7AA-7FA8-015BCB4990D9}"/>
              </a:ext>
            </a:extLst>
          </p:cNvPr>
          <p:cNvSpPr txBox="1"/>
          <p:nvPr/>
        </p:nvSpPr>
        <p:spPr>
          <a:xfrm>
            <a:off x="0" y="-97354"/>
            <a:ext cx="4761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A6B828"/>
                </a:solidFill>
              </a:rPr>
              <a:t>Comparative Analysis:</a:t>
            </a:r>
            <a:endParaRPr lang="en-GB" sz="3200" dirty="0">
              <a:solidFill>
                <a:srgbClr val="A6B828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A2F891-4BD4-7547-6283-C1158AF25069}"/>
              </a:ext>
            </a:extLst>
          </p:cNvPr>
          <p:cNvSpPr txBox="1"/>
          <p:nvPr/>
        </p:nvSpPr>
        <p:spPr>
          <a:xfrm>
            <a:off x="183545" y="610532"/>
            <a:ext cx="98970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4.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Metadata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-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Lacks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metadata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about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ontology's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creation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modification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-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Contains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metadata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such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as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creator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modification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date,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providing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more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information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about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ontology's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development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updates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5.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Granularity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-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Has a more general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structure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broader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classes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properties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   -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Offers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more granular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approach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detailed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classes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properties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and introduces more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specific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restrictions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Conclusion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seems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be a more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representation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focusing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primarily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structure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without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much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emphasis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annotations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restrictions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metadata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appears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be more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refined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detailed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human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touch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evident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richer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annotations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clearer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definitions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and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introduction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cardinality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restrictions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equivalent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properties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summary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while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both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ontologies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represent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same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structured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second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ontology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provides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more comprehensive,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detailed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and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user-friendly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representation</a:t>
            </a:r>
            <a: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912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ángulo: esquinas redondeadas 212">
            <a:extLst>
              <a:ext uri="{FF2B5EF4-FFF2-40B4-BE49-F238E27FC236}">
                <a16:creationId xmlns:a16="http://schemas.microsoft.com/office/drawing/2014/main" id="{F6E47B41-CDC1-EB3A-CCEB-241A71EAB2E3}"/>
              </a:ext>
            </a:extLst>
          </p:cNvPr>
          <p:cNvSpPr/>
          <p:nvPr/>
        </p:nvSpPr>
        <p:spPr>
          <a:xfrm>
            <a:off x="3519055" y="2797267"/>
            <a:ext cx="4064000" cy="2559821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RAG</a:t>
            </a:r>
          </a:p>
        </p:txBody>
      </p:sp>
      <p:sp>
        <p:nvSpPr>
          <p:cNvPr id="305" name="Rectángulo: esquinas redondeadas 304">
            <a:extLst>
              <a:ext uri="{FF2B5EF4-FFF2-40B4-BE49-F238E27FC236}">
                <a16:creationId xmlns:a16="http://schemas.microsoft.com/office/drawing/2014/main" id="{DB78DD2F-2CB3-C40D-4B1D-8C0CEC5D7324}"/>
              </a:ext>
            </a:extLst>
          </p:cNvPr>
          <p:cNvSpPr/>
          <p:nvPr/>
        </p:nvSpPr>
        <p:spPr>
          <a:xfrm>
            <a:off x="2222155" y="2288682"/>
            <a:ext cx="1296900" cy="453754"/>
          </a:xfrm>
          <a:prstGeom prst="roundRect">
            <a:avLst>
              <a:gd name="adj" fmla="val 4902"/>
            </a:avLst>
          </a:prstGeom>
          <a:solidFill>
            <a:srgbClr val="FFD7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Preprocessing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3" name="Conector: angular 322">
            <a:extLst>
              <a:ext uri="{FF2B5EF4-FFF2-40B4-BE49-F238E27FC236}">
                <a16:creationId xmlns:a16="http://schemas.microsoft.com/office/drawing/2014/main" id="{5B9771C4-9574-9882-4DFE-0EB67C62EE19}"/>
              </a:ext>
            </a:extLst>
          </p:cNvPr>
          <p:cNvCxnSpPr>
            <a:cxnSpLocks/>
            <a:stCxn id="305" idx="3"/>
            <a:endCxn id="310" idx="1"/>
          </p:cNvCxnSpPr>
          <p:nvPr/>
        </p:nvCxnSpPr>
        <p:spPr>
          <a:xfrm flipV="1">
            <a:off x="3519055" y="1212431"/>
            <a:ext cx="2249687" cy="13031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: esquinas redondeadas 303">
            <a:extLst>
              <a:ext uri="{FF2B5EF4-FFF2-40B4-BE49-F238E27FC236}">
                <a16:creationId xmlns:a16="http://schemas.microsoft.com/office/drawing/2014/main" id="{DEBB2D43-A1A8-20E1-0E69-0FCB08DE496C}"/>
              </a:ext>
            </a:extLst>
          </p:cNvPr>
          <p:cNvSpPr/>
          <p:nvPr/>
        </p:nvSpPr>
        <p:spPr>
          <a:xfrm>
            <a:off x="3684263" y="2938465"/>
            <a:ext cx="1356049" cy="563418"/>
          </a:xfrm>
          <a:prstGeom prst="roundRect">
            <a:avLst>
              <a:gd name="adj" fmla="val 4902"/>
            </a:avLst>
          </a:prstGeom>
          <a:solidFill>
            <a:srgbClr val="EC9B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Ontology Generator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74335EB-BE87-2E75-D723-684F1C549C71}"/>
              </a:ext>
            </a:extLst>
          </p:cNvPr>
          <p:cNvCxnSpPr>
            <a:cxnSpLocks/>
            <a:stCxn id="21" idx="0"/>
            <a:endCxn id="305" idx="1"/>
          </p:cNvCxnSpPr>
          <p:nvPr/>
        </p:nvCxnSpPr>
        <p:spPr>
          <a:xfrm rot="5400000" flipH="1" flipV="1">
            <a:off x="1400707" y="3154478"/>
            <a:ext cx="1460366" cy="182529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DBFB055-5D38-0B32-574E-8B4A653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101B30B-7EAE-DB5E-F75D-6E9805D176DB}"/>
              </a:ext>
            </a:extLst>
          </p:cNvPr>
          <p:cNvSpPr/>
          <p:nvPr/>
        </p:nvSpPr>
        <p:spPr>
          <a:xfrm>
            <a:off x="2326187" y="2938465"/>
            <a:ext cx="858982" cy="5634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D429C07-02E3-C734-00B4-337C37DA99C0}"/>
              </a:ext>
            </a:extLst>
          </p:cNvPr>
          <p:cNvSpPr/>
          <p:nvPr/>
        </p:nvSpPr>
        <p:spPr>
          <a:xfrm>
            <a:off x="5700654" y="1922180"/>
            <a:ext cx="1183012" cy="563418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RML</a:t>
            </a:r>
          </a:p>
        </p:txBody>
      </p:sp>
      <p:pic>
        <p:nvPicPr>
          <p:cNvPr id="21" name="Gráfico 20" descr="Contorno de cara con gafas de sol con relleno sólido">
            <a:extLst>
              <a:ext uri="{FF2B5EF4-FFF2-40B4-BE49-F238E27FC236}">
                <a16:creationId xmlns:a16="http://schemas.microsoft.com/office/drawing/2014/main" id="{5E9BD65F-C739-DA04-EB2E-B0667667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426" y="3975925"/>
            <a:ext cx="914400" cy="9144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DCFE16F-5862-AC02-EC61-8ABB82137704}"/>
              </a:ext>
            </a:extLst>
          </p:cNvPr>
          <p:cNvSpPr txBox="1"/>
          <p:nvPr/>
        </p:nvSpPr>
        <p:spPr>
          <a:xfrm>
            <a:off x="0" y="-97354"/>
            <a:ext cx="2460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A6B828"/>
                </a:solidFill>
              </a:rPr>
              <a:t>OVERVIEW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2FD4420-C7D4-8553-6D7F-1B90C7425DDB}"/>
              </a:ext>
            </a:extLst>
          </p:cNvPr>
          <p:cNvCxnSpPr>
            <a:cxnSpLocks/>
            <a:stCxn id="21" idx="0"/>
            <a:endCxn id="6" idx="1"/>
          </p:cNvCxnSpPr>
          <p:nvPr/>
        </p:nvCxnSpPr>
        <p:spPr>
          <a:xfrm rot="5400000" flipH="1" flipV="1">
            <a:off x="1805031" y="3454770"/>
            <a:ext cx="755751" cy="2865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B3E83C4B-51E5-2485-169E-EE2705157EB1}"/>
              </a:ext>
            </a:extLst>
          </p:cNvPr>
          <p:cNvCxnSpPr>
            <a:cxnSpLocks/>
            <a:stCxn id="305" idx="3"/>
            <a:endCxn id="304" idx="0"/>
          </p:cNvCxnSpPr>
          <p:nvPr/>
        </p:nvCxnSpPr>
        <p:spPr>
          <a:xfrm>
            <a:off x="3519055" y="2515559"/>
            <a:ext cx="843233" cy="422906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82F59C4F-3F0B-D750-8EE5-A193B08EB3C5}"/>
              </a:ext>
            </a:extLst>
          </p:cNvPr>
          <p:cNvCxnSpPr>
            <a:cxnSpLocks/>
            <a:stCxn id="304" idx="3"/>
            <a:endCxn id="9" idx="1"/>
          </p:cNvCxnSpPr>
          <p:nvPr/>
        </p:nvCxnSpPr>
        <p:spPr>
          <a:xfrm>
            <a:off x="5040312" y="3220174"/>
            <a:ext cx="940355" cy="2556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cto de flecha 285">
            <a:extLst>
              <a:ext uri="{FF2B5EF4-FFF2-40B4-BE49-F238E27FC236}">
                <a16:creationId xmlns:a16="http://schemas.microsoft.com/office/drawing/2014/main" id="{6D98D78E-BE42-8558-C87A-59DBAC4A6A89}"/>
              </a:ext>
            </a:extLst>
          </p:cNvPr>
          <p:cNvCxnSpPr>
            <a:cxnSpLocks/>
            <a:stCxn id="304" idx="3"/>
            <a:endCxn id="10" idx="1"/>
          </p:cNvCxnSpPr>
          <p:nvPr/>
        </p:nvCxnSpPr>
        <p:spPr>
          <a:xfrm flipV="1">
            <a:off x="5040312" y="2203889"/>
            <a:ext cx="660342" cy="101628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E8A7DD00-CD9B-AE86-080C-2EFAB2C10E43}"/>
              </a:ext>
            </a:extLst>
          </p:cNvPr>
          <p:cNvCxnSpPr>
            <a:cxnSpLocks/>
            <a:stCxn id="310" idx="3"/>
            <a:endCxn id="315" idx="1"/>
          </p:cNvCxnSpPr>
          <p:nvPr/>
        </p:nvCxnSpPr>
        <p:spPr>
          <a:xfrm flipV="1">
            <a:off x="6506915" y="1212430"/>
            <a:ext cx="711186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ángulo: esquinas redondeadas 309">
            <a:extLst>
              <a:ext uri="{FF2B5EF4-FFF2-40B4-BE49-F238E27FC236}">
                <a16:creationId xmlns:a16="http://schemas.microsoft.com/office/drawing/2014/main" id="{7C060850-68A8-C981-2931-8B23E2B9BB4F}"/>
              </a:ext>
            </a:extLst>
          </p:cNvPr>
          <p:cNvSpPr/>
          <p:nvPr/>
        </p:nvSpPr>
        <p:spPr>
          <a:xfrm>
            <a:off x="5768742" y="1008087"/>
            <a:ext cx="738173" cy="408687"/>
          </a:xfrm>
          <a:prstGeom prst="roundRect">
            <a:avLst>
              <a:gd name="adj" fmla="val 4902"/>
            </a:avLst>
          </a:prstGeom>
          <a:solidFill>
            <a:srgbClr val="B7B3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KGEN</a:t>
            </a:r>
          </a:p>
        </p:txBody>
      </p:sp>
      <p:cxnSp>
        <p:nvCxnSpPr>
          <p:cNvPr id="312" name="Conector: angular 311">
            <a:extLst>
              <a:ext uri="{FF2B5EF4-FFF2-40B4-BE49-F238E27FC236}">
                <a16:creationId xmlns:a16="http://schemas.microsoft.com/office/drawing/2014/main" id="{EF3717B3-4708-FF32-EAD1-98BB67C6D8F0}"/>
              </a:ext>
            </a:extLst>
          </p:cNvPr>
          <p:cNvCxnSpPr>
            <a:cxnSpLocks/>
            <a:stCxn id="10" idx="0"/>
            <a:endCxn id="310" idx="2"/>
          </p:cNvCxnSpPr>
          <p:nvPr/>
        </p:nvCxnSpPr>
        <p:spPr>
          <a:xfrm rot="16200000" flipV="1">
            <a:off x="5962292" y="1592311"/>
            <a:ext cx="505406" cy="1543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ángulo: esquinas redondeadas 314">
            <a:extLst>
              <a:ext uri="{FF2B5EF4-FFF2-40B4-BE49-F238E27FC236}">
                <a16:creationId xmlns:a16="http://schemas.microsoft.com/office/drawing/2014/main" id="{5EF32C29-70EE-C8E2-88D7-858A8CA15519}"/>
              </a:ext>
            </a:extLst>
          </p:cNvPr>
          <p:cNvSpPr/>
          <p:nvPr/>
        </p:nvSpPr>
        <p:spPr>
          <a:xfrm>
            <a:off x="7218101" y="930721"/>
            <a:ext cx="1076036" cy="56341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Tripplets</a:t>
            </a:r>
            <a:endParaRPr lang="en-GB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72E7B36-AE58-DFBD-E08D-C9C9A9C28D65}"/>
              </a:ext>
            </a:extLst>
          </p:cNvPr>
          <p:cNvSpPr/>
          <p:nvPr/>
        </p:nvSpPr>
        <p:spPr>
          <a:xfrm>
            <a:off x="5980667" y="2964033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Entity N</a:t>
            </a: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EFE3A37B-3A05-9B64-D228-3751FE729D04}"/>
              </a:ext>
            </a:extLst>
          </p:cNvPr>
          <p:cNvSpPr/>
          <p:nvPr/>
        </p:nvSpPr>
        <p:spPr>
          <a:xfrm>
            <a:off x="5656885" y="4667336"/>
            <a:ext cx="1700060" cy="445978"/>
          </a:xfrm>
          <a:prstGeom prst="roundRect">
            <a:avLst>
              <a:gd name="adj" fmla="val 490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SemanticoAI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67931B4C-0930-106F-40C3-51B98E2DCC76}"/>
              </a:ext>
            </a:extLst>
          </p:cNvPr>
          <p:cNvCxnSpPr>
            <a:cxnSpLocks/>
            <a:stCxn id="6" idx="3"/>
            <a:endCxn id="304" idx="1"/>
          </p:cNvCxnSpPr>
          <p:nvPr/>
        </p:nvCxnSpPr>
        <p:spPr>
          <a:xfrm>
            <a:off x="3185169" y="3220174"/>
            <a:ext cx="4990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7D79032E-DE39-9852-C79C-5ABC231A8E8C}"/>
              </a:ext>
            </a:extLst>
          </p:cNvPr>
          <p:cNvCxnSpPr>
            <a:cxnSpLocks/>
            <a:stCxn id="9" idx="2"/>
            <a:endCxn id="124" idx="0"/>
          </p:cNvCxnSpPr>
          <p:nvPr/>
        </p:nvCxnSpPr>
        <p:spPr>
          <a:xfrm flipH="1">
            <a:off x="6506915" y="3527451"/>
            <a:ext cx="11770" cy="1139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ector: angular 209">
            <a:extLst>
              <a:ext uri="{FF2B5EF4-FFF2-40B4-BE49-F238E27FC236}">
                <a16:creationId xmlns:a16="http://schemas.microsoft.com/office/drawing/2014/main" id="{C6257281-CAD2-CD7A-0CB0-34BF579553DB}"/>
              </a:ext>
            </a:extLst>
          </p:cNvPr>
          <p:cNvCxnSpPr>
            <a:cxnSpLocks/>
            <a:stCxn id="124" idx="1"/>
            <a:endCxn id="304" idx="2"/>
          </p:cNvCxnSpPr>
          <p:nvPr/>
        </p:nvCxnSpPr>
        <p:spPr>
          <a:xfrm rot="10800000">
            <a:off x="4362289" y="3501883"/>
            <a:ext cx="1294597" cy="1388442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ángulo: esquinas redondeadas 250">
            <a:extLst>
              <a:ext uri="{FF2B5EF4-FFF2-40B4-BE49-F238E27FC236}">
                <a16:creationId xmlns:a16="http://schemas.microsoft.com/office/drawing/2014/main" id="{4852ADAC-F8D4-DDF6-29EA-59586F715F1B}"/>
              </a:ext>
            </a:extLst>
          </p:cNvPr>
          <p:cNvSpPr/>
          <p:nvPr/>
        </p:nvSpPr>
        <p:spPr>
          <a:xfrm>
            <a:off x="8294137" y="2965739"/>
            <a:ext cx="1076036" cy="56341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RDF/XML</a:t>
            </a:r>
          </a:p>
        </p:txBody>
      </p:sp>
      <p:cxnSp>
        <p:nvCxnSpPr>
          <p:cNvPr id="252" name="Conector recto de flecha 251">
            <a:extLst>
              <a:ext uri="{FF2B5EF4-FFF2-40B4-BE49-F238E27FC236}">
                <a16:creationId xmlns:a16="http://schemas.microsoft.com/office/drawing/2014/main" id="{1C40920C-93C5-33CD-7697-225E74163370}"/>
              </a:ext>
            </a:extLst>
          </p:cNvPr>
          <p:cNvCxnSpPr>
            <a:cxnSpLocks/>
            <a:stCxn id="9" idx="3"/>
            <a:endCxn id="251" idx="1"/>
          </p:cNvCxnSpPr>
          <p:nvPr/>
        </p:nvCxnSpPr>
        <p:spPr>
          <a:xfrm>
            <a:off x="7056703" y="3245742"/>
            <a:ext cx="1237434" cy="170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C174B8B-A4A2-7D90-CF13-E5F44B9D2050}"/>
              </a:ext>
            </a:extLst>
          </p:cNvPr>
          <p:cNvSpPr/>
          <p:nvPr/>
        </p:nvSpPr>
        <p:spPr>
          <a:xfrm>
            <a:off x="378691" y="517236"/>
            <a:ext cx="9513454" cy="5006109"/>
          </a:xfrm>
          <a:prstGeom prst="roundRect">
            <a:avLst>
              <a:gd name="adj" fmla="val 2276"/>
            </a:avLst>
          </a:prstGeom>
          <a:solidFill>
            <a:schemeClr val="tx2">
              <a:lumMod val="20000"/>
              <a:lumOff val="80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SOLVED: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1-OntoBuilder generates RDF/XML coherent to the provided task with the support of the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PlanSage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context generator.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2-OntoMapper generates valid RML content validated by the KGEN with the use of morph-KG.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3-Testing using toy Kaggle datasets has been performed.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4-OntoBuilder now generates entity suggestions based on task descriptions to improve entity semantics.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5-SemanticoAI enhances entity descriptions for more accurate embedding space generation.</a:t>
            </a:r>
          </a:p>
          <a:p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TODO: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1-Retrieval Augmented Generation (RAG) strategy still under development.</a:t>
            </a:r>
          </a:p>
          <a:p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GITHUB: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1-Main branch updated to latest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OntoGenix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v-0.1.4.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2-Docker file created.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3-README updated.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4-Testing in progress.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5-GUI in progress.</a:t>
            </a:r>
          </a:p>
          <a:p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PAPER: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1-Overleaf project created and tasks assigned. ONPROGRESS.</a:t>
            </a:r>
          </a:p>
          <a:p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56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Personalizado</PresentationFormat>
  <Paragraphs>119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ONTOGENIX v-0.1.0</dc:title>
  <dc:creator>mikel.val-calvo@partners.basf.com</dc:creator>
  <cp:lastModifiedBy>mikel.val-calvo@partners.basf.com</cp:lastModifiedBy>
  <cp:revision>1</cp:revision>
  <dcterms:created xsi:type="dcterms:W3CDTF">2023-07-27T08:04:03Z</dcterms:created>
  <dcterms:modified xsi:type="dcterms:W3CDTF">2023-10-04T13:31:11Z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530cf4-8573-4c29-a912-bbcdac835909_Enabled">
    <vt:lpwstr>true</vt:lpwstr>
  </property>
  <property fmtid="{D5CDD505-2E9C-101B-9397-08002B2CF9AE}" pid="3" name="MSIP_Label_06530cf4-8573-4c29-a912-bbcdac835909_SetDate">
    <vt:lpwstr>2023-10-03T09:16:26Z</vt:lpwstr>
  </property>
  <property fmtid="{D5CDD505-2E9C-101B-9397-08002B2CF9AE}" pid="4" name="MSIP_Label_06530cf4-8573-4c29-a912-bbcdac835909_Method">
    <vt:lpwstr>Privileged</vt:lpwstr>
  </property>
  <property fmtid="{D5CDD505-2E9C-101B-9397-08002B2CF9AE}" pid="5" name="MSIP_Label_06530cf4-8573-4c29-a912-bbcdac835909_Name">
    <vt:lpwstr>06530cf4-8573-4c29-a912-bbcdac835909</vt:lpwstr>
  </property>
  <property fmtid="{D5CDD505-2E9C-101B-9397-08002B2CF9AE}" pid="6" name="MSIP_Label_06530cf4-8573-4c29-a912-bbcdac835909_SiteId">
    <vt:lpwstr>ecaa386b-c8df-4ce0-ad01-740cbdb5ba55</vt:lpwstr>
  </property>
  <property fmtid="{D5CDD505-2E9C-101B-9397-08002B2CF9AE}" pid="7" name="MSIP_Label_06530cf4-8573-4c29-a912-bbcdac835909_ActionId">
    <vt:lpwstr>e24c54ac-30f8-4d14-9bcb-d5270c44cde8</vt:lpwstr>
  </property>
  <property fmtid="{D5CDD505-2E9C-101B-9397-08002B2CF9AE}" pid="8" name="MSIP_Label_06530cf4-8573-4c29-a912-bbcdac835909_ContentBits">
    <vt:lpwstr>2</vt:lpwstr>
  </property>
</Properties>
</file>