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2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63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42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4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0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36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99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5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262E-540A-414B-B170-869F7F5EBB0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A8C5-4969-41C5-ABB9-F2E156FB8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0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fr-FR" dirty="0" smtClean="0"/>
              <a:t>Thomas et Thomas présentent: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Saran Hasnor\Documents\Skype\logo_FFM_v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37292"/>
            <a:ext cx="5679977" cy="56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points à retenir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MOBA inspiré des </a:t>
            </a:r>
            <a:r>
              <a:rPr lang="fr-FR" dirty="0" err="1" smtClean="0"/>
              <a:t>Hack’n’Slash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personnalisation rapide du personnage</a:t>
            </a:r>
          </a:p>
          <a:p>
            <a:endParaRPr lang="fr-FR" dirty="0" smtClean="0"/>
          </a:p>
          <a:p>
            <a:r>
              <a:rPr lang="fr-FR" dirty="0" smtClean="0"/>
              <a:t>Un aspect stratégique important</a:t>
            </a:r>
          </a:p>
          <a:p>
            <a:endParaRPr lang="fr-FR" dirty="0" smtClean="0"/>
          </a:p>
          <a:p>
            <a:r>
              <a:rPr lang="fr-FR" dirty="0" smtClean="0"/>
              <a:t>L’importance de la connaissance du jeu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65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De malheureux esclaves</a:t>
            </a:r>
          </a:p>
          <a:p>
            <a:endParaRPr lang="fr-FR" dirty="0"/>
          </a:p>
          <a:p>
            <a:r>
              <a:rPr lang="fr-FR" dirty="0" smtClean="0"/>
              <a:t>Avec des supers-pouvoirs</a:t>
            </a:r>
          </a:p>
          <a:p>
            <a:endParaRPr lang="fr-FR" dirty="0"/>
          </a:p>
          <a:p>
            <a:r>
              <a:rPr lang="fr-FR" dirty="0" smtClean="0"/>
              <a:t>Et des armes trop classes</a:t>
            </a:r>
          </a:p>
        </p:txBody>
      </p:sp>
    </p:spTree>
    <p:extLst>
      <p:ext uri="{BB962C8B-B14F-4D97-AF65-F5344CB8AC3E}">
        <p14:creationId xmlns:p14="http://schemas.microsoft.com/office/powerpoint/2010/main" val="25228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L’arbre des compétences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28800"/>
            <a:ext cx="4772968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539552" y="3356992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Énorme et pas du tout ergonomique</a:t>
            </a:r>
          </a:p>
        </p:txBody>
      </p:sp>
    </p:spTree>
    <p:extLst>
      <p:ext uri="{BB962C8B-B14F-4D97-AF65-F5344CB8AC3E}">
        <p14:creationId xmlns:p14="http://schemas.microsoft.com/office/powerpoint/2010/main" val="12457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cartes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Deux modes de jeu</a:t>
            </a:r>
          </a:p>
          <a:p>
            <a:endParaRPr lang="fr-FR" dirty="0"/>
          </a:p>
          <a:p>
            <a:r>
              <a:rPr lang="fr-FR" dirty="0" smtClean="0"/>
              <a:t>Une forêt dense au centre de l’action</a:t>
            </a:r>
          </a:p>
          <a:p>
            <a:endParaRPr lang="fr-FR" dirty="0"/>
          </a:p>
          <a:p>
            <a:r>
              <a:rPr lang="fr-FR" dirty="0" smtClean="0"/>
              <a:t>Les bosses</a:t>
            </a:r>
          </a:p>
        </p:txBody>
      </p:sp>
    </p:spTree>
    <p:extLst>
      <p:ext uri="{BB962C8B-B14F-4D97-AF65-F5344CB8AC3E}">
        <p14:creationId xmlns:p14="http://schemas.microsoft.com/office/powerpoint/2010/main" val="3490372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Affichage à l'écran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Thomas et Thomas présentent:</vt:lpstr>
      <vt:lpstr>Les points à retenir</vt:lpstr>
      <vt:lpstr>Les joueurs</vt:lpstr>
      <vt:lpstr>L’arbre des compétences</vt:lpstr>
      <vt:lpstr>Les cartes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et Thomas présentent:</dc:title>
  <dc:creator>Saran Hasnor</dc:creator>
  <cp:lastModifiedBy>Saran Hasnor</cp:lastModifiedBy>
  <cp:revision>8</cp:revision>
  <dcterms:created xsi:type="dcterms:W3CDTF">2013-12-16T23:39:16Z</dcterms:created>
  <dcterms:modified xsi:type="dcterms:W3CDTF">2013-12-17T00:54:02Z</dcterms:modified>
</cp:coreProperties>
</file>