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6" autoAdjust="0"/>
  </p:normalViewPr>
  <p:slideViewPr>
    <p:cSldViewPr>
      <p:cViewPr>
        <p:scale>
          <a:sx n="75" d="100"/>
          <a:sy n="75" d="100"/>
        </p:scale>
        <p:origin x="-101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8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7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3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75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7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0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5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5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267C12-5E3E-4460-88D3-F6B70B26CF76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85000">
              <a:schemeClr val="bg1">
                <a:lumMod val="95000"/>
              </a:schemeClr>
            </a:gs>
            <a:gs pos="100000">
              <a:schemeClr val="bg1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EB88-7140-4A63-9215-2E300574481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69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an Hasnor\Dropbox\Sauvegarde\Projet\Annuel 2014\logo_FFM_v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00" y="404664"/>
            <a:ext cx="5053260" cy="505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5208116"/>
            <a:ext cx="6400800" cy="1658640"/>
          </a:xfrm>
        </p:spPr>
        <p:txBody>
          <a:bodyPr/>
          <a:lstStyle/>
          <a:p>
            <a:r>
              <a:rPr lang="fr-FR" dirty="0" smtClean="0"/>
              <a:t>Thomas AZOUG</a:t>
            </a:r>
          </a:p>
          <a:p>
            <a:r>
              <a:rPr lang="fr-FR" dirty="0" smtClean="0"/>
              <a:t>Thomas PONCET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89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Sommaire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Présentation du jeu</a:t>
            </a:r>
          </a:p>
          <a:p>
            <a:r>
              <a:rPr lang="fr-FR" dirty="0" smtClean="0">
                <a:latin typeface="Gill Sans MT" pitchFamily="34" charset="0"/>
              </a:rPr>
              <a:t>Les modes de jeu</a:t>
            </a:r>
          </a:p>
          <a:p>
            <a:r>
              <a:rPr lang="fr-FR" dirty="0" smtClean="0">
                <a:latin typeface="Gill Sans MT" pitchFamily="34" charset="0"/>
              </a:rPr>
              <a:t>Déroulement d’une partie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Progression du joueur au fil d’une partie</a:t>
            </a:r>
          </a:p>
          <a:p>
            <a:r>
              <a:rPr lang="fr-FR" dirty="0" smtClean="0">
                <a:latin typeface="Gill Sans MT" pitchFamily="34" charset="0"/>
              </a:rPr>
              <a:t>Mécaniques diverses</a:t>
            </a:r>
          </a:p>
          <a:p>
            <a:r>
              <a:rPr lang="fr-FR" dirty="0" smtClean="0">
                <a:latin typeface="Gill Sans MT" pitchFamily="34" charset="0"/>
              </a:rPr>
              <a:t>Contenu modifiable</a:t>
            </a:r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9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latin typeface="Gill Sans MT" pitchFamily="34" charset="0"/>
              </a:rPr>
              <a:t>Fight For qui?</a:t>
            </a:r>
            <a:endParaRPr lang="fr-FR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fr-FR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L’univers</a:t>
            </a:r>
            <a:endParaRPr lang="fr-FR" dirty="0" smtClean="0">
              <a:latin typeface="Gill Sans MT" pitchFamily="34" charset="0"/>
            </a:endParaRPr>
          </a:p>
          <a:p>
            <a:pPr marL="0" indent="0">
              <a:buNone/>
            </a:pPr>
            <a:endParaRPr lang="fr-FR" dirty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Le rôle </a:t>
            </a:r>
            <a:r>
              <a:rPr lang="fr-FR" smtClean="0">
                <a:latin typeface="Gill Sans MT" pitchFamily="34" charset="0"/>
              </a:rPr>
              <a:t>du joueur</a:t>
            </a:r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1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latin typeface="Gill Sans MT" pitchFamily="34" charset="0"/>
              </a:rPr>
              <a:t>Les modes de jeu</a:t>
            </a:r>
            <a:endParaRPr lang="fr-FR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Suprématie</a:t>
            </a:r>
          </a:p>
          <a:p>
            <a:endParaRPr lang="fr-FR" dirty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Course à la Gloire</a:t>
            </a:r>
          </a:p>
          <a:p>
            <a:endParaRPr lang="fr-FR" dirty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Tutoriel</a:t>
            </a:r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6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latin typeface="Gill Sans MT" pitchFamily="34" charset="0"/>
              </a:rPr>
              <a:t>Déroulement d’une partie</a:t>
            </a:r>
            <a:endParaRPr lang="fr-FR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Progression du joueur</a:t>
            </a:r>
          </a:p>
          <a:p>
            <a:endParaRPr lang="fr-FR" dirty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Rencontre avec l’ennemi</a:t>
            </a:r>
          </a:p>
          <a:p>
            <a:endParaRPr lang="fr-FR" dirty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Réalisation de l’objectif</a:t>
            </a:r>
          </a:p>
        </p:txBody>
      </p:sp>
    </p:spTree>
    <p:extLst>
      <p:ext uri="{BB962C8B-B14F-4D97-AF65-F5344CB8AC3E}">
        <p14:creationId xmlns:p14="http://schemas.microsoft.com/office/powerpoint/2010/main" val="175475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ill Sans MT" pitchFamily="34" charset="0"/>
              </a:rPr>
              <a:t>Déroulement d’une partie</a:t>
            </a:r>
            <a:br>
              <a:rPr lang="fr-FR" dirty="0" smtClean="0">
                <a:solidFill>
                  <a:srgbClr val="C00000"/>
                </a:solidFill>
                <a:latin typeface="Gill Sans MT" pitchFamily="34" charset="0"/>
              </a:rPr>
            </a:br>
            <a:r>
              <a:rPr lang="fr-FR" dirty="0" smtClean="0">
                <a:solidFill>
                  <a:srgbClr val="C00000"/>
                </a:solidFill>
                <a:latin typeface="Gill Sans MT" pitchFamily="34" charset="0"/>
              </a:rPr>
              <a:t>Progression du joueur</a:t>
            </a:r>
            <a:endParaRPr lang="fr-FR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Équipement</a:t>
            </a:r>
          </a:p>
          <a:p>
            <a:endParaRPr lang="fr-FR" dirty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Arbre des compétences</a:t>
            </a:r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8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latin typeface="Gill Sans MT" pitchFamily="34" charset="0"/>
              </a:rPr>
              <a:t>Mécaniques diverses</a:t>
            </a:r>
            <a:endParaRPr lang="fr-FR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Le brouillard de guerre et la vision des monstres</a:t>
            </a:r>
          </a:p>
          <a:p>
            <a:endParaRPr lang="fr-FR" dirty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Les sorts</a:t>
            </a:r>
          </a:p>
          <a:p>
            <a:endParaRPr lang="fr-FR" dirty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La wiki</a:t>
            </a:r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9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latin typeface="Gill Sans MT" pitchFamily="34" charset="0"/>
              </a:rPr>
              <a:t>Le contenu modifiable</a:t>
            </a:r>
            <a:endParaRPr lang="fr-FR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pPr marL="0" indent="0" algn="ctr">
              <a:buNone/>
            </a:pPr>
            <a:r>
              <a:rPr lang="fr-FR" dirty="0" smtClean="0">
                <a:latin typeface="Gill Sans MT" pitchFamily="34" charset="0"/>
              </a:rPr>
              <a:t>Monstres, objets, sorts…</a:t>
            </a:r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21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88</Words>
  <Application>Microsoft Office PowerPoint</Application>
  <PresentationFormat>Affichage à l'écran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Sommaire</vt:lpstr>
      <vt:lpstr>Fight For qui?</vt:lpstr>
      <vt:lpstr>Les modes de jeu</vt:lpstr>
      <vt:lpstr>Déroulement d’une partie</vt:lpstr>
      <vt:lpstr>Déroulement d’une partie Progression du joueur</vt:lpstr>
      <vt:lpstr>Mécaniques diverses</vt:lpstr>
      <vt:lpstr>Le contenu modifiable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Fight For Me</dc:title>
  <dc:creator>Saran Hasnor</dc:creator>
  <cp:lastModifiedBy>Saran Hasnor</cp:lastModifiedBy>
  <cp:revision>10</cp:revision>
  <dcterms:created xsi:type="dcterms:W3CDTF">2014-07-02T14:04:50Z</dcterms:created>
  <dcterms:modified xsi:type="dcterms:W3CDTF">2014-07-09T20:54:35Z</dcterms:modified>
</cp:coreProperties>
</file>