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15" autoAdjust="0"/>
  </p:normalViewPr>
  <p:slideViewPr>
    <p:cSldViewPr>
      <p:cViewPr>
        <p:scale>
          <a:sx n="75" d="100"/>
          <a:sy n="75" d="100"/>
        </p:scale>
        <p:origin x="-2664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2" descr="E:\Dossier Magique\Projets\OpenSticky\OpenSticky\DOC\PPT\src\b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3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0"/>
            <a:ext cx="10010775" cy="5667375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latin typeface="Bauhaus 93" pitchFamily="82" charset="0"/>
              </a:rPr>
              <a:t>Genetics</a:t>
            </a:r>
            <a:r>
              <a:rPr lang="fr-FR" dirty="0" smtClean="0">
                <a:latin typeface="Bauhaus 93" pitchFamily="82" charset="0"/>
              </a:rPr>
              <a:t> + </a:t>
            </a:r>
            <a:r>
              <a:rPr lang="fr-FR" dirty="0" err="1" smtClean="0">
                <a:latin typeface="Bauhaus 93" pitchFamily="82" charset="0"/>
              </a:rPr>
              <a:t>Shaders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30547" y="5753472"/>
            <a:ext cx="9144000" cy="110452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latin typeface="Gill Sans MT" pitchFamily="34" charset="0"/>
              </a:rPr>
              <a:t>Poncet – </a:t>
            </a:r>
            <a:r>
              <a:rPr lang="fr-FR" dirty="0" smtClean="0">
                <a:latin typeface="Gill Sans MT" pitchFamily="34" charset="0"/>
              </a:rPr>
              <a:t>Loquet</a:t>
            </a: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2015</a:t>
            </a:r>
            <a:endParaRPr lang="fr-FR" dirty="0">
              <a:latin typeface="Gill Sans MT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7504" y="1923698"/>
            <a:ext cx="90364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 smtClean="0">
                <a:latin typeface="Bauhaus 93" pitchFamily="82" charset="0"/>
              </a:rPr>
              <a:t>Squares </a:t>
            </a:r>
            <a:r>
              <a:rPr lang="fr-FR" sz="7200" dirty="0" err="1" smtClean="0">
                <a:latin typeface="Bauhaus 93" pitchFamily="82" charset="0"/>
              </a:rPr>
              <a:t>Fantasy</a:t>
            </a:r>
            <a:endParaRPr lang="fr-FR" sz="7200" dirty="0"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8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itchFamily="82" charset="0"/>
              </a:rPr>
              <a:t>Génétique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72282" y="1730673"/>
            <a:ext cx="9144000" cy="53707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ill Sans MT" pitchFamily="34" charset="0"/>
              </a:rPr>
              <a:t>Evaluation de la population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Trop</a:t>
            </a:r>
          </a:p>
          <a:p>
            <a:pPr lvl="2"/>
            <a:r>
              <a:rPr lang="fr-FR" dirty="0" smtClean="0">
                <a:latin typeface="Gill Sans MT" pitchFamily="34" charset="0"/>
              </a:rPr>
              <a:t>Beaucoup Trop</a:t>
            </a:r>
          </a:p>
          <a:p>
            <a:pPr lvl="3"/>
            <a:r>
              <a:rPr lang="fr-FR" dirty="0" smtClean="0">
                <a:latin typeface="Gill Sans MT" pitchFamily="34" charset="0"/>
              </a:rPr>
              <a:t>On supprime</a:t>
            </a:r>
          </a:p>
          <a:p>
            <a:pPr lvl="2"/>
            <a:r>
              <a:rPr lang="fr-FR" dirty="0" smtClean="0">
                <a:latin typeface="Gill Sans MT" pitchFamily="34" charset="0"/>
              </a:rPr>
              <a:t>On fait muter (perd un carré)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Pas assez</a:t>
            </a:r>
          </a:p>
          <a:p>
            <a:pPr lvl="2"/>
            <a:r>
              <a:rPr lang="fr-FR" dirty="0" smtClean="0">
                <a:latin typeface="Gill Sans MT" pitchFamily="34" charset="0"/>
              </a:rPr>
              <a:t>On croise</a:t>
            </a:r>
          </a:p>
          <a:p>
            <a:pPr lvl="2"/>
            <a:r>
              <a:rPr lang="fr-FR" dirty="0" smtClean="0">
                <a:latin typeface="Gill Sans MT" pitchFamily="34" charset="0"/>
              </a:rPr>
              <a:t>On fait muter (gagne un carré)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Stable</a:t>
            </a:r>
          </a:p>
          <a:p>
            <a:pPr lvl="2"/>
            <a:r>
              <a:rPr lang="fr-FR" dirty="0" smtClean="0">
                <a:latin typeface="Gill Sans MT" pitchFamily="34" charset="0"/>
              </a:rPr>
              <a:t>On croise</a:t>
            </a:r>
          </a:p>
          <a:p>
            <a:pPr lvl="2"/>
            <a:r>
              <a:rPr lang="fr-FR" dirty="0" smtClean="0">
                <a:latin typeface="Gill Sans MT" pitchFamily="34" charset="0"/>
              </a:rPr>
              <a:t>On fait muter</a:t>
            </a:r>
          </a:p>
          <a:p>
            <a:pPr lvl="2"/>
            <a:r>
              <a:rPr lang="fr-FR" dirty="0" smtClean="0">
                <a:latin typeface="Gill Sans MT" pitchFamily="34" charset="0"/>
              </a:rPr>
              <a:t>On déplace</a:t>
            </a:r>
          </a:p>
          <a:p>
            <a:pPr marL="0" indent="0">
              <a:buNone/>
            </a:pPr>
            <a:endParaRPr lang="fr-FR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itchFamily="82" charset="0"/>
              </a:rPr>
              <a:t>Sommaire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9882" y="1556793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Environnement</a:t>
            </a:r>
          </a:p>
          <a:p>
            <a:r>
              <a:rPr lang="fr-FR" dirty="0" smtClean="0">
                <a:latin typeface="Gill Sans MT" pitchFamily="34" charset="0"/>
              </a:rPr>
              <a:t>Version </a:t>
            </a:r>
            <a:r>
              <a:rPr lang="fr-FR" dirty="0" err="1" smtClean="0">
                <a:latin typeface="Gill Sans MT" pitchFamily="34" charset="0"/>
              </a:rPr>
              <a:t>Shader</a:t>
            </a: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Version Génétique</a:t>
            </a:r>
            <a:endParaRPr lang="fr-FR" dirty="0" smtClean="0">
              <a:latin typeface="Gill Sans MT" pitchFamily="34" charset="0"/>
            </a:endParaRPr>
          </a:p>
          <a:p>
            <a:endParaRPr lang="fr-FR" dirty="0" smtClean="0">
              <a:latin typeface="Gill Sans MT" pitchFamily="34" charset="0"/>
            </a:endParaRPr>
          </a:p>
          <a:p>
            <a:endParaRPr lang="fr-FR" dirty="0" smtClean="0">
              <a:latin typeface="Gill Sans MT" pitchFamily="34" charset="0"/>
            </a:endParaRPr>
          </a:p>
          <a:p>
            <a:endParaRPr lang="fr-FR" dirty="0" smtClean="0">
              <a:latin typeface="Gill Sans MT" pitchFamily="34" charset="0"/>
            </a:endParaRPr>
          </a:p>
          <a:p>
            <a:pPr marL="0" indent="0">
              <a:buNone/>
            </a:pPr>
            <a:endParaRPr lang="fr-FR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Bauhaus 93" pitchFamily="82" charset="0"/>
              </a:rPr>
              <a:t>Environnement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9882" y="3861048"/>
            <a:ext cx="9144000" cy="299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Gill Sans MT" pitchFamily="34" charset="0"/>
              </a:rPr>
              <a:t>WebGL</a:t>
            </a:r>
            <a:r>
              <a:rPr lang="fr-FR" dirty="0" smtClean="0">
                <a:latin typeface="Gill Sans MT" pitchFamily="34" charset="0"/>
              </a:rPr>
              <a:t>  - </a:t>
            </a:r>
            <a:r>
              <a:rPr lang="fr-FR" i="1" dirty="0" smtClean="0">
                <a:latin typeface="Gill Sans MT" pitchFamily="34" charset="0"/>
              </a:rPr>
              <a:t>Techno</a:t>
            </a:r>
          </a:p>
          <a:p>
            <a:r>
              <a:rPr lang="fr-FR" dirty="0" err="1" smtClean="0">
                <a:latin typeface="Gill Sans MT" pitchFamily="34" charset="0"/>
              </a:rPr>
              <a:t>FireFox</a:t>
            </a:r>
            <a:r>
              <a:rPr lang="fr-FR" dirty="0" smtClean="0">
                <a:latin typeface="Gill Sans MT" pitchFamily="34" charset="0"/>
              </a:rPr>
              <a:t>  - </a:t>
            </a:r>
            <a:r>
              <a:rPr lang="fr-FR" i="1" dirty="0" smtClean="0">
                <a:latin typeface="Gill Sans MT" pitchFamily="34" charset="0"/>
              </a:rPr>
              <a:t>Plateforme</a:t>
            </a:r>
          </a:p>
          <a:p>
            <a:r>
              <a:rPr lang="fr-FR" dirty="0" err="1" smtClean="0">
                <a:latin typeface="Gill Sans MT" pitchFamily="34" charset="0"/>
              </a:rPr>
              <a:t>Three</a:t>
            </a:r>
            <a:r>
              <a:rPr lang="fr-FR" dirty="0" smtClean="0">
                <a:latin typeface="Gill Sans MT" pitchFamily="34" charset="0"/>
              </a:rPr>
              <a:t> JS - </a:t>
            </a:r>
            <a:r>
              <a:rPr lang="fr-FR" i="1" dirty="0" smtClean="0">
                <a:latin typeface="Gill Sans MT" pitchFamily="34" charset="0"/>
              </a:rPr>
              <a:t>Framework</a:t>
            </a:r>
            <a:endParaRPr lang="fr-FR" i="1" dirty="0" smtClean="0">
              <a:latin typeface="Gill Sans MT" pitchFamily="34" charset="0"/>
            </a:endParaRPr>
          </a:p>
          <a:p>
            <a:endParaRPr lang="fr-FR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itchFamily="82" charset="0"/>
              </a:rPr>
              <a:t>Version </a:t>
            </a:r>
            <a:r>
              <a:rPr lang="fr-FR" dirty="0" err="1" smtClean="0">
                <a:latin typeface="Bauhaus 93" pitchFamily="82" charset="0"/>
              </a:rPr>
              <a:t>Shader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9882" y="2060848"/>
            <a:ext cx="91440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ill Sans MT" pitchFamily="34" charset="0"/>
              </a:rPr>
              <a:t>Formes rectangulaires</a:t>
            </a: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Paramétrable</a:t>
            </a: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Changement d’image dynamique</a:t>
            </a:r>
          </a:p>
          <a:p>
            <a:r>
              <a:rPr lang="fr-FR" dirty="0" smtClean="0">
                <a:latin typeface="Gill Sans MT" pitchFamily="34" charset="0"/>
              </a:rPr>
              <a:t>Actions 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Mélanger les formes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Appliquer la couleur de fond</a:t>
            </a:r>
            <a:endParaRPr lang="fr-FR" dirty="0" smtClean="0">
              <a:latin typeface="Gill Sans MT" pitchFamily="34" charset="0"/>
            </a:endParaRPr>
          </a:p>
          <a:p>
            <a:pPr marL="0" indent="0">
              <a:buNone/>
            </a:pPr>
            <a:endParaRPr lang="fr-FR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ssier Magique\Projets\OpenSticky\OpenSticky\DOC\PPT\src\reun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0"/>
            <a:ext cx="10065584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9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ssier Magique\Projets\OpenSticky\OpenSticky\DOC\PPT\src\reunionsh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2328"/>
            <a:ext cx="9937103" cy="57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itchFamily="82" charset="0"/>
              </a:rPr>
              <a:t>Version Génétique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9882" y="2060848"/>
            <a:ext cx="91440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72282" y="2213248"/>
            <a:ext cx="9144000" cy="4644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ill Sans MT" pitchFamily="34" charset="0"/>
              </a:rPr>
              <a:t>Groupes de cubes</a:t>
            </a: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Paramétrable</a:t>
            </a: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Changement d’image dynamique</a:t>
            </a:r>
          </a:p>
          <a:p>
            <a:r>
              <a:rPr lang="fr-FR" dirty="0" smtClean="0">
                <a:latin typeface="Gill Sans MT" pitchFamily="34" charset="0"/>
              </a:rPr>
              <a:t>Matrice (génome)</a:t>
            </a:r>
            <a:endParaRPr lang="fr-FR" dirty="0" smtClean="0">
              <a:latin typeface="Gill Sans MT" pitchFamily="34" charset="0"/>
            </a:endParaRPr>
          </a:p>
          <a:p>
            <a:pPr lvl="1"/>
            <a:r>
              <a:rPr lang="fr-FR" dirty="0" smtClean="0">
                <a:latin typeface="Gill Sans MT" pitchFamily="34" charset="0"/>
              </a:rPr>
              <a:t>Plus de 32000 possibilité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Pré calculé</a:t>
            </a: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Génétique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Population autorégulé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Croisement / Mutation</a:t>
            </a:r>
            <a:endParaRPr lang="fr-FR" dirty="0" smtClean="0">
              <a:latin typeface="Gill Sans MT" pitchFamily="34" charset="0"/>
            </a:endParaRPr>
          </a:p>
          <a:p>
            <a:pPr marL="0" indent="0">
              <a:buNone/>
            </a:pPr>
            <a:endParaRPr lang="fr-FR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itchFamily="82" charset="0"/>
              </a:rPr>
              <a:t>Les Entités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72282" y="2213248"/>
            <a:ext cx="9144000" cy="4644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ill Sans MT" pitchFamily="34" charset="0"/>
              </a:rPr>
              <a:t>Statistique</a:t>
            </a:r>
            <a:endParaRPr lang="fr-FR" dirty="0" smtClean="0">
              <a:latin typeface="Gill Sans MT" pitchFamily="34" charset="0"/>
            </a:endParaRPr>
          </a:p>
          <a:p>
            <a:pPr lvl="1"/>
            <a:r>
              <a:rPr lang="fr-FR" dirty="0" smtClean="0">
                <a:latin typeface="Gill Sans MT" pitchFamily="34" charset="0"/>
              </a:rPr>
              <a:t>Taille</a:t>
            </a:r>
            <a:endParaRPr lang="fr-FR" dirty="0" smtClean="0">
              <a:latin typeface="Gill Sans MT" pitchFamily="34" charset="0"/>
            </a:endParaRPr>
          </a:p>
          <a:p>
            <a:pPr lvl="1"/>
            <a:r>
              <a:rPr lang="fr-FR" dirty="0" smtClean="0">
                <a:latin typeface="Gill Sans MT" pitchFamily="34" charset="0"/>
              </a:rPr>
              <a:t>Matrice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Vitesse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Couleur</a:t>
            </a:r>
          </a:p>
          <a:p>
            <a:r>
              <a:rPr lang="fr-FR" dirty="0" smtClean="0">
                <a:latin typeface="Gill Sans MT" pitchFamily="34" charset="0"/>
              </a:rPr>
              <a:t>Actions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Mutation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Croisement XOR , AND</a:t>
            </a:r>
          </a:p>
          <a:p>
            <a:r>
              <a:rPr lang="fr-FR" dirty="0" smtClean="0">
                <a:latin typeface="Gill Sans MT" pitchFamily="34" charset="0"/>
              </a:rPr>
              <a:t>Catalogue prédéfini</a:t>
            </a:r>
          </a:p>
          <a:p>
            <a:endParaRPr lang="fr-FR" dirty="0" smtClean="0">
              <a:latin typeface="Gill Sans MT" pitchFamily="34" charset="0"/>
            </a:endParaRPr>
          </a:p>
          <a:p>
            <a:pPr marL="0" indent="0">
              <a:buNone/>
            </a:pPr>
            <a:endParaRPr lang="fr-FR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itchFamily="82" charset="0"/>
              </a:rPr>
              <a:t>Matrice</a:t>
            </a:r>
            <a:endParaRPr lang="fr-FR" dirty="0">
              <a:latin typeface="Bauhaus 93" pitchFamily="82" charset="0"/>
            </a:endParaRPr>
          </a:p>
        </p:txBody>
      </p:sp>
      <p:pic>
        <p:nvPicPr>
          <p:cNvPr id="5" name="Picture 2" descr="E:\Dossier Magique\Projets\OpenSticky\OpenSticky\DOC\PPT\src\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52" y="1423020"/>
            <a:ext cx="5426968" cy="54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2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122</Words>
  <Application>Microsoft Office PowerPoint</Application>
  <PresentationFormat>Affichage à l'écran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Genetics + Shaders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 Bataille</dc:title>
  <cp:lastModifiedBy>Mr.P</cp:lastModifiedBy>
  <cp:revision>63</cp:revision>
  <dcterms:modified xsi:type="dcterms:W3CDTF">2015-07-07T07:13:53Z</dcterms:modified>
</cp:coreProperties>
</file>