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23" autoAdjust="0"/>
  </p:normalViewPr>
  <p:slideViewPr>
    <p:cSldViewPr>
      <p:cViewPr varScale="1">
        <p:scale>
          <a:sx n="63" d="100"/>
          <a:sy n="6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 descr="C:\Dossier Magik\Projet\Battle\_src\Images\forest_gras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ssier Magik\Projet\Battle\_src\Images\forest_gras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-1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Dossier Magik\Projet\Battle\_src\Images\forest_gras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-2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Dossier Magik\Projet\Battle\_src\Images\forest_gras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121026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Dossier Magik\Projet\Battle\_src\Images\forest_gras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3121025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Dossier Magik\Projet\Battle\_src\Images\forest_gras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3121024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latin typeface="Bauhaus 93" pitchFamily="82" charset="0"/>
              </a:rPr>
              <a:t>Genetics</a:t>
            </a:r>
            <a:r>
              <a:rPr lang="fr-FR" dirty="0" smtClean="0">
                <a:latin typeface="Bauhaus 93" pitchFamily="82" charset="0"/>
              </a:rPr>
              <a:t> + </a:t>
            </a:r>
            <a:r>
              <a:rPr lang="fr-FR" dirty="0" err="1" smtClean="0">
                <a:latin typeface="Bauhaus 93" pitchFamily="82" charset="0"/>
              </a:rPr>
              <a:t>Shaders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547" y="5753472"/>
            <a:ext cx="9144000" cy="11045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atin typeface="Gill Sans MT" pitchFamily="34" charset="0"/>
              </a:rPr>
              <a:t>Poncet – </a:t>
            </a:r>
            <a:r>
              <a:rPr lang="fr-FR" dirty="0" smtClean="0">
                <a:latin typeface="Gill Sans MT" pitchFamily="34" charset="0"/>
              </a:rPr>
              <a:t>Loquai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2015</a:t>
            </a:r>
            <a:endParaRPr lang="fr-FR" dirty="0">
              <a:latin typeface="Gill Sans MT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1923698"/>
            <a:ext cx="90364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 smtClean="0">
                <a:latin typeface="Bauhaus 93" pitchFamily="82" charset="0"/>
              </a:rPr>
              <a:t>Squares </a:t>
            </a:r>
            <a:r>
              <a:rPr lang="fr-FR" sz="7200" dirty="0" err="1" smtClean="0">
                <a:latin typeface="Bauhaus 93" pitchFamily="82" charset="0"/>
              </a:rPr>
              <a:t>Fantasy</a:t>
            </a:r>
            <a:endParaRPr lang="fr-FR" sz="72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Sommaire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1988840"/>
            <a:ext cx="91440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Deux modes</a:t>
            </a:r>
          </a:p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Pour la génétique</a:t>
            </a:r>
          </a:p>
          <a:p>
            <a:endParaRPr lang="fr-FR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Le modèle 3D</a:t>
            </a:r>
            <a:endParaRPr lang="fr-FR" dirty="0">
              <a:latin typeface="Bauhaus 93" pitchFamily="82" charset="0"/>
            </a:endParaRPr>
          </a:p>
        </p:txBody>
      </p:sp>
      <p:pic>
        <p:nvPicPr>
          <p:cNvPr id="2050" name="Picture 2" descr="C:\Dossier Magik\Projet\Battle\_src\PPT\src\golem_so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54" y="1412776"/>
            <a:ext cx="5904656" cy="38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9882" y="3861048"/>
            <a:ext cx="9144000" cy="29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3000+ </a:t>
            </a:r>
            <a:r>
              <a:rPr lang="fr-FR" dirty="0" err="1" smtClean="0">
                <a:latin typeface="Gill Sans MT" pitchFamily="34" charset="0"/>
              </a:rPr>
              <a:t>Vertices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10 Animations</a:t>
            </a:r>
          </a:p>
          <a:p>
            <a:r>
              <a:rPr lang="fr-FR" dirty="0" err="1" smtClean="0">
                <a:latin typeface="Gill Sans MT" pitchFamily="34" charset="0"/>
              </a:rPr>
              <a:t>Animator</a:t>
            </a:r>
            <a:r>
              <a:rPr lang="fr-FR" dirty="0">
                <a:latin typeface="Gill Sans MT" pitchFamily="34" charset="0"/>
              </a:rPr>
              <a:t> (</a:t>
            </a:r>
            <a:r>
              <a:rPr lang="fr-FR" dirty="0" err="1">
                <a:latin typeface="Gill Sans MT" pitchFamily="34" charset="0"/>
              </a:rPr>
              <a:t>Mecanim</a:t>
            </a:r>
            <a:r>
              <a:rPr lang="fr-FR" dirty="0">
                <a:latin typeface="Gill Sans MT" pitchFamily="34" charset="0"/>
              </a:rPr>
              <a:t>)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Source</a:t>
            </a:r>
          </a:p>
          <a:p>
            <a:pPr lvl="1"/>
            <a:r>
              <a:rPr lang="fr-FR" dirty="0">
                <a:latin typeface="Gill Sans MT" pitchFamily="34" charset="0"/>
              </a:rPr>
              <a:t>http://opengameart.org/content/earth-elemental-golem</a:t>
            </a:r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Les Statistiques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2060848"/>
            <a:ext cx="91440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Vie, Dégâts, Portée, Vitesse, </a:t>
            </a:r>
            <a:r>
              <a:rPr lang="fr-FR" dirty="0" err="1" smtClean="0">
                <a:latin typeface="Gill Sans MT" pitchFamily="34" charset="0"/>
              </a:rPr>
              <a:t>ect</a:t>
            </a:r>
            <a:r>
              <a:rPr lang="fr-FR" dirty="0" smtClean="0">
                <a:latin typeface="Gill Sans MT" pitchFamily="34" charset="0"/>
              </a:rPr>
              <a:t> …</a:t>
            </a:r>
          </a:p>
          <a:p>
            <a:r>
              <a:rPr lang="fr-FR" dirty="0" smtClean="0">
                <a:latin typeface="Gill Sans MT" pitchFamily="34" charset="0"/>
              </a:rPr>
              <a:t>Aléatoire</a:t>
            </a:r>
          </a:p>
          <a:p>
            <a:r>
              <a:rPr lang="fr-FR" dirty="0" smtClean="0">
                <a:latin typeface="Gill Sans MT" pitchFamily="34" charset="0"/>
              </a:rPr>
              <a:t>Personnalisé</a:t>
            </a:r>
          </a:p>
          <a:p>
            <a:r>
              <a:rPr lang="fr-FR" dirty="0" smtClean="0">
                <a:latin typeface="Gill Sans MT" pitchFamily="34" charset="0"/>
              </a:rPr>
              <a:t>Appliqué sur le golem au démarrage du Jeu</a:t>
            </a: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Les Actions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1730673"/>
            <a:ext cx="9144000" cy="512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latin typeface="Gill Sans MT" pitchFamily="34" charset="0"/>
              </a:rPr>
              <a:t>&lt;</a:t>
            </a:r>
            <a:r>
              <a:rPr lang="fr-FR" sz="2400" b="1" dirty="0" err="1" smtClean="0">
                <a:latin typeface="Gill Sans MT" pitchFamily="34" charset="0"/>
              </a:rPr>
              <a:t>void</a:t>
            </a:r>
            <a:r>
              <a:rPr lang="fr-FR" sz="2400" b="1" dirty="0" smtClean="0">
                <a:latin typeface="Gill Sans MT" pitchFamily="34" charset="0"/>
              </a:rPr>
              <a:t>&gt;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moveToDestination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400" b="1" dirty="0" smtClean="0">
                <a:latin typeface="Gill Sans MT" pitchFamily="34" charset="0"/>
              </a:rPr>
              <a:t>(Vector3 destination)</a:t>
            </a:r>
          </a:p>
          <a:p>
            <a:pPr lvl="1"/>
            <a:r>
              <a:rPr lang="fr-FR" sz="2000" dirty="0" smtClean="0">
                <a:latin typeface="Gill Sans MT" pitchFamily="34" charset="0"/>
              </a:rPr>
              <a:t>Se déplacer sur le terrain</a:t>
            </a:r>
          </a:p>
          <a:p>
            <a:r>
              <a:rPr lang="fr-FR" sz="2400" b="1" dirty="0" smtClean="0">
                <a:latin typeface="Gill Sans MT" pitchFamily="34" charset="0"/>
              </a:rPr>
              <a:t>&lt;</a:t>
            </a:r>
            <a:r>
              <a:rPr lang="fr-FR" sz="2400" b="1" dirty="0" err="1" smtClean="0">
                <a:latin typeface="Gill Sans MT" pitchFamily="34" charset="0"/>
              </a:rPr>
              <a:t>GolemManager</a:t>
            </a:r>
            <a:r>
              <a:rPr lang="fr-FR" sz="2400" b="1" dirty="0" smtClean="0">
                <a:latin typeface="Gill Sans MT" pitchFamily="34" charset="0"/>
              </a:rPr>
              <a:t>&gt;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tryGetTarget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400" b="1" dirty="0" smtClean="0">
                <a:latin typeface="Gill Sans MT" pitchFamily="34" charset="0"/>
              </a:rPr>
              <a:t>()</a:t>
            </a:r>
          </a:p>
          <a:p>
            <a:pPr lvl="1"/>
            <a:r>
              <a:rPr lang="fr-FR" sz="2000" dirty="0">
                <a:latin typeface="Gill Sans MT" pitchFamily="34" charset="0"/>
              </a:rPr>
              <a:t>Essaie </a:t>
            </a:r>
            <a:r>
              <a:rPr lang="fr-FR" sz="2000" dirty="0" smtClean="0">
                <a:latin typeface="Gill Sans MT" pitchFamily="34" charset="0"/>
              </a:rPr>
              <a:t>acquérir une cible, renvoie </a:t>
            </a:r>
            <a:r>
              <a:rPr lang="fr-FR" sz="2000" dirty="0" err="1" smtClean="0">
                <a:latin typeface="Gill Sans MT" pitchFamily="34" charset="0"/>
              </a:rPr>
              <a:t>null</a:t>
            </a:r>
            <a:r>
              <a:rPr lang="fr-FR" sz="2000" dirty="0" smtClean="0">
                <a:latin typeface="Gill Sans MT" pitchFamily="34" charset="0"/>
              </a:rPr>
              <a:t> si rien n’a été touché</a:t>
            </a:r>
          </a:p>
          <a:p>
            <a:r>
              <a:rPr lang="fr-FR" sz="2400" b="1" dirty="0" smtClean="0">
                <a:latin typeface="Gill Sans MT" pitchFamily="34" charset="0"/>
              </a:rPr>
              <a:t>&lt;</a:t>
            </a:r>
            <a:r>
              <a:rPr lang="fr-FR" sz="2400" b="1" dirty="0" err="1" smtClean="0">
                <a:latin typeface="Gill Sans MT" pitchFamily="34" charset="0"/>
              </a:rPr>
              <a:t>void</a:t>
            </a:r>
            <a:r>
              <a:rPr lang="fr-FR" sz="2400" b="1" dirty="0" smtClean="0">
                <a:latin typeface="Gill Sans MT" pitchFamily="34" charset="0"/>
              </a:rPr>
              <a:t>&gt;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doBasicAttack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400" b="1" dirty="0" smtClean="0">
                <a:latin typeface="Gill Sans MT" pitchFamily="34" charset="0"/>
              </a:rPr>
              <a:t>()</a:t>
            </a:r>
          </a:p>
          <a:p>
            <a:pPr lvl="1"/>
            <a:r>
              <a:rPr lang="fr-FR" sz="2000" dirty="0" smtClean="0">
                <a:latin typeface="Gill Sans MT" pitchFamily="34" charset="0"/>
              </a:rPr>
              <a:t>Combos</a:t>
            </a:r>
          </a:p>
          <a:p>
            <a:r>
              <a:rPr lang="fr-FR" sz="2400" b="1" dirty="0" smtClean="0">
                <a:latin typeface="Gill Sans MT" pitchFamily="34" charset="0"/>
              </a:rPr>
              <a:t>&lt;</a:t>
            </a:r>
            <a:r>
              <a:rPr lang="fr-FR" sz="2400" b="1" dirty="0" err="1" smtClean="0">
                <a:latin typeface="Gill Sans MT" pitchFamily="34" charset="0"/>
              </a:rPr>
              <a:t>bool</a:t>
            </a:r>
            <a:r>
              <a:rPr lang="fr-FR" sz="2400" b="1" dirty="0" smtClean="0">
                <a:latin typeface="Gill Sans MT" pitchFamily="34" charset="0"/>
              </a:rPr>
              <a:t>&gt;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launchProjectile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400" b="1" dirty="0" smtClean="0">
                <a:latin typeface="Gill Sans MT" pitchFamily="34" charset="0"/>
              </a:rPr>
              <a:t>()</a:t>
            </a:r>
          </a:p>
          <a:p>
            <a:pPr lvl="1"/>
            <a:r>
              <a:rPr lang="fr-FR" sz="2000" dirty="0" smtClean="0">
                <a:latin typeface="Gill Sans MT" pitchFamily="34" charset="0"/>
              </a:rPr>
              <a:t>Lance un projectile (si disponible)</a:t>
            </a:r>
          </a:p>
          <a:p>
            <a:r>
              <a:rPr lang="fr-FR" sz="2400" b="1" dirty="0" smtClean="0">
                <a:latin typeface="Gill Sans MT" pitchFamily="34" charset="0"/>
              </a:rPr>
              <a:t>&lt;</a:t>
            </a:r>
            <a:r>
              <a:rPr lang="fr-FR" sz="2400" b="1" dirty="0" err="1" smtClean="0">
                <a:latin typeface="Gill Sans MT" pitchFamily="34" charset="0"/>
              </a:rPr>
              <a:t>void</a:t>
            </a:r>
            <a:r>
              <a:rPr lang="fr-FR" sz="2400" b="1" dirty="0" smtClean="0">
                <a:latin typeface="Gill Sans MT" pitchFamily="34" charset="0"/>
              </a:rPr>
              <a:t>&gt;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roll</a:t>
            </a:r>
            <a:r>
              <a:rPr lang="fr-FR" sz="2400" b="1" dirty="0" smtClean="0">
                <a:latin typeface="Gill Sans MT" pitchFamily="34" charset="0"/>
              </a:rPr>
              <a:t> (Vector3 destination)</a:t>
            </a:r>
            <a:endParaRPr lang="fr-FR" sz="2400" b="1" dirty="0">
              <a:latin typeface="Gill Sans MT" pitchFamily="34" charset="0"/>
            </a:endParaRPr>
          </a:p>
          <a:p>
            <a:pPr lvl="1"/>
            <a:r>
              <a:rPr lang="fr-FR" sz="2000" dirty="0" smtClean="0">
                <a:latin typeface="Gill Sans MT" pitchFamily="34" charset="0"/>
              </a:rPr>
              <a:t>Se met en boule</a:t>
            </a:r>
          </a:p>
          <a:p>
            <a:r>
              <a:rPr lang="fr-FR" sz="2400" b="1" dirty="0">
                <a:latin typeface="Gill Sans MT" pitchFamily="34" charset="0"/>
              </a:rPr>
              <a:t>&lt;</a:t>
            </a:r>
            <a:r>
              <a:rPr lang="fr-FR" sz="2400" b="1" dirty="0" err="1">
                <a:latin typeface="Gill Sans MT" pitchFamily="34" charset="0"/>
              </a:rPr>
              <a:t>void</a:t>
            </a:r>
            <a:r>
              <a:rPr lang="fr-FR" sz="2400" b="1" dirty="0">
                <a:latin typeface="Gill Sans MT" pitchFamily="34" charset="0"/>
              </a:rPr>
              <a:t>&gt;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fearOpponents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400" b="1" dirty="0" smtClean="0">
                <a:latin typeface="Gill Sans MT" pitchFamily="34" charset="0"/>
              </a:rPr>
              <a:t>()</a:t>
            </a:r>
            <a:endParaRPr lang="fr-FR" sz="2400" b="1" dirty="0">
              <a:latin typeface="Gill Sans MT" pitchFamily="34" charset="0"/>
            </a:endParaRPr>
          </a:p>
          <a:p>
            <a:pPr lvl="1"/>
            <a:r>
              <a:rPr lang="fr-FR" sz="2000" dirty="0" smtClean="0">
                <a:latin typeface="Gill Sans MT" pitchFamily="34" charset="0"/>
              </a:rPr>
              <a:t>Fait fuir tous les adversaires </a:t>
            </a:r>
            <a:endParaRPr lang="fr-FR" sz="2000" dirty="0">
              <a:latin typeface="Gill Sans MT" pitchFamily="34" charset="0"/>
            </a:endParaRPr>
          </a:p>
          <a:p>
            <a:pPr lvl="1"/>
            <a:endParaRPr lang="fr-FR" sz="2000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Optimisations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2276872"/>
            <a:ext cx="9144000" cy="45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Déplacement (Translation) Rotation « à la main »</a:t>
            </a:r>
          </a:p>
          <a:p>
            <a:r>
              <a:rPr lang="fr-FR" dirty="0" smtClean="0">
                <a:latin typeface="Gill Sans MT" pitchFamily="34" charset="0"/>
              </a:rPr>
              <a:t>Zéro </a:t>
            </a:r>
            <a:r>
              <a:rPr lang="fr-FR" dirty="0" err="1" smtClean="0">
                <a:latin typeface="Gill Sans MT" pitchFamily="34" charset="0"/>
              </a:rPr>
              <a:t>GetComponent</a:t>
            </a:r>
            <a:r>
              <a:rPr lang="fr-FR" dirty="0" smtClean="0">
                <a:latin typeface="Gill Sans MT" pitchFamily="34" charset="0"/>
              </a:rPr>
              <a:t> (ou presque …)</a:t>
            </a:r>
          </a:p>
          <a:p>
            <a:r>
              <a:rPr lang="fr-FR" dirty="0" smtClean="0">
                <a:latin typeface="Gill Sans MT" pitchFamily="34" charset="0"/>
              </a:rPr>
              <a:t>Zéro </a:t>
            </a:r>
            <a:r>
              <a:rPr lang="fr-FR" dirty="0" err="1" smtClean="0">
                <a:latin typeface="Gill Sans MT" pitchFamily="34" charset="0"/>
              </a:rPr>
              <a:t>Instanciate</a:t>
            </a:r>
            <a:endParaRPr lang="fr-FR" dirty="0" smtClean="0">
              <a:latin typeface="Gill Sans MT" pitchFamily="34" charset="0"/>
            </a:endParaRPr>
          </a:p>
          <a:p>
            <a:r>
              <a:rPr lang="fr-FR" dirty="0" smtClean="0">
                <a:latin typeface="Gill Sans MT" pitchFamily="34" charset="0"/>
              </a:rPr>
              <a:t>Peu de physique (Seulement Trigger </a:t>
            </a:r>
            <a:r>
              <a:rPr lang="fr-FR" dirty="0" err="1" smtClean="0">
                <a:latin typeface="Gill Sans MT" pitchFamily="34" charset="0"/>
              </a:rPr>
              <a:t>Collider</a:t>
            </a:r>
            <a:r>
              <a:rPr lang="fr-FR" dirty="0" smtClean="0">
                <a:latin typeface="Gill Sans MT" pitchFamily="34" charset="0"/>
              </a:rPr>
              <a:t>)</a:t>
            </a:r>
          </a:p>
          <a:p>
            <a:r>
              <a:rPr lang="fr-FR" dirty="0" smtClean="0">
                <a:latin typeface="Gill Sans MT" pitchFamily="34" charset="0"/>
              </a:rPr>
              <a:t>Positionnement de combat « pré-calculé »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6 emplacements par golems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En fonction du « _</a:t>
            </a:r>
            <a:r>
              <a:rPr lang="fr-FR" dirty="0" err="1" smtClean="0">
                <a:latin typeface="Gill Sans MT" pitchFamily="34" charset="0"/>
              </a:rPr>
              <a:t>transform.forward</a:t>
            </a:r>
            <a:r>
              <a:rPr lang="fr-FR" dirty="0" smtClean="0">
                <a:latin typeface="Gill Sans MT" pitchFamily="34" charset="0"/>
              </a:rPr>
              <a:t> » du Golem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Merci </a:t>
            </a:r>
            <a:r>
              <a:rPr lang="fr-FR" dirty="0" err="1" smtClean="0">
                <a:latin typeface="Gill Sans MT" pitchFamily="34" charset="0"/>
              </a:rPr>
              <a:t>Mister</a:t>
            </a:r>
            <a:r>
              <a:rPr lang="fr-FR" dirty="0" smtClean="0">
                <a:latin typeface="Gill Sans MT" pitchFamily="34" charset="0"/>
              </a:rPr>
              <a:t> </a:t>
            </a:r>
            <a:r>
              <a:rPr lang="fr-FR" dirty="0" err="1" smtClean="0">
                <a:latin typeface="Gill Sans MT" pitchFamily="34" charset="0"/>
              </a:rPr>
              <a:t>Azoug</a:t>
            </a:r>
            <a:r>
              <a:rPr lang="fr-FR" dirty="0" smtClean="0">
                <a:latin typeface="Gill Sans MT" pitchFamily="34" charset="0"/>
              </a:rPr>
              <a:t> pour la formule magique</a:t>
            </a: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ssier Magik\Projet\Battle\_src\PPT\src\battle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8" y="116632"/>
            <a:ext cx="897506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Bauhaus 93" pitchFamily="82" charset="0"/>
              </a:rPr>
              <a:t>I.A</a:t>
            </a:r>
            <a:endParaRPr lang="fr-FR" dirty="0">
              <a:latin typeface="Bauhaus 93" pitchFamily="82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9882" y="2060848"/>
            <a:ext cx="91440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latin typeface="Gill Sans MT" pitchFamily="34" charset="0"/>
            </a:endParaRPr>
          </a:p>
          <a:p>
            <a:endParaRPr lang="fr-FR" dirty="0">
              <a:latin typeface="Gill Sans MT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04043" y="3420616"/>
            <a:ext cx="9144000" cy="339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ill Sans MT" pitchFamily="34" charset="0"/>
              </a:rPr>
              <a:t>Fonctionne par « Evènements » </a:t>
            </a:r>
          </a:p>
          <a:p>
            <a:r>
              <a:rPr lang="fr-FR" dirty="0" smtClean="0">
                <a:latin typeface="Gill Sans MT" pitchFamily="34" charset="0"/>
              </a:rPr>
              <a:t>Règles simple</a:t>
            </a:r>
          </a:p>
          <a:p>
            <a:r>
              <a:rPr lang="fr-FR" dirty="0" smtClean="0">
                <a:latin typeface="Gill Sans MT" pitchFamily="34" charset="0"/>
              </a:rPr>
              <a:t>« </a:t>
            </a:r>
            <a:r>
              <a:rPr lang="fr-FR" dirty="0" err="1" smtClean="0">
                <a:latin typeface="Gill Sans MT" pitchFamily="34" charset="0"/>
              </a:rPr>
              <a:t>RectRestriction</a:t>
            </a:r>
            <a:r>
              <a:rPr lang="fr-FR" dirty="0" smtClean="0">
                <a:latin typeface="Gill Sans MT" pitchFamily="34" charset="0"/>
              </a:rPr>
              <a:t> » pour les déplacement aléatoire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Limite la zone dans laquelle les golems se déplace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Augmente au « Start » pour chaque golem</a:t>
            </a:r>
          </a:p>
          <a:p>
            <a:pPr lvl="1"/>
            <a:r>
              <a:rPr lang="fr-FR" dirty="0" smtClean="0">
                <a:latin typeface="Gill Sans MT" pitchFamily="34" charset="0"/>
              </a:rPr>
              <a:t>Réduit à chaque mort de golem</a:t>
            </a:r>
            <a:endParaRPr lang="fr-F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83768" y="332656"/>
            <a:ext cx="9144000" cy="339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>
                <a:latin typeface="Gill Sans MT" pitchFamily="34" charset="0"/>
              </a:rPr>
              <a:t>&lt;Vector3&gt;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getBattlePosition</a:t>
            </a:r>
            <a:r>
              <a:rPr lang="fr-FR" sz="2800" b="1" dirty="0" smtClean="0">
                <a:latin typeface="Gill Sans MT" pitchFamily="34" charset="0"/>
              </a:rPr>
              <a:t>()</a:t>
            </a:r>
            <a:endParaRPr lang="fr-FR" sz="2800" b="1" dirty="0">
              <a:latin typeface="Gill Sans MT" pitchFamily="34" charset="0"/>
            </a:endParaRPr>
          </a:p>
        </p:txBody>
      </p:sp>
      <p:pic>
        <p:nvPicPr>
          <p:cNvPr id="4098" name="Picture 2" descr="C:\Dossier Magik\Projet\Battle\_src\PPT\src\battle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44" y="815436"/>
            <a:ext cx="6068591" cy="60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72282" y="404664"/>
            <a:ext cx="9144000" cy="598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 smtClean="0">
                <a:latin typeface="Gill Sans MT" pitchFamily="34" charset="0"/>
              </a:rPr>
              <a:t>void</a:t>
            </a:r>
            <a:r>
              <a:rPr lang="fr-FR" sz="2800" dirty="0" smtClean="0">
                <a:latin typeface="Gill Sans MT" pitchFamily="34" charset="0"/>
              </a:rPr>
              <a:t>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onStart</a:t>
            </a:r>
            <a:r>
              <a:rPr lang="fr-FR" sz="2800" dirty="0" smtClean="0">
                <a:latin typeface="Gill Sans MT" pitchFamily="34" charset="0"/>
              </a:rPr>
              <a:t>();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onTargetFound</a:t>
            </a:r>
            <a:r>
              <a:rPr lang="fr-FR" sz="2800" dirty="0" smtClean="0">
                <a:latin typeface="Gill Sans MT" pitchFamily="34" charset="0"/>
              </a:rPr>
              <a:t>();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onTargetLost</a:t>
            </a:r>
            <a:r>
              <a:rPr lang="fr-FR" sz="2800" dirty="0" smtClean="0">
                <a:latin typeface="Gill Sans MT" pitchFamily="34" charset="0"/>
              </a:rPr>
              <a:t>();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onTargeted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800" dirty="0" smtClean="0">
                <a:latin typeface="Gill Sans MT" pitchFamily="34" charset="0"/>
              </a:rPr>
              <a:t>(</a:t>
            </a:r>
            <a:r>
              <a:rPr lang="fr-FR" sz="2800" dirty="0" err="1">
                <a:latin typeface="Gill Sans MT" pitchFamily="34" charset="0"/>
              </a:rPr>
              <a:t>GolemManager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800" dirty="0" err="1">
                <a:latin typeface="Gill Sans MT" pitchFamily="34" charset="0"/>
              </a:rPr>
              <a:t>foe</a:t>
            </a:r>
            <a:r>
              <a:rPr lang="fr-FR" sz="2800" dirty="0" smtClean="0">
                <a:latin typeface="Gill Sans MT" pitchFamily="34" charset="0"/>
              </a:rPr>
              <a:t>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onMoveDestinationReach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800" dirty="0" smtClean="0">
                <a:latin typeface="Gill Sans MT" pitchFamily="34" charset="0"/>
              </a:rPr>
              <a:t>();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onTriggerEnter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800" dirty="0">
                <a:latin typeface="Gill Sans MT" pitchFamily="34" charset="0"/>
              </a:rPr>
              <a:t>(</a:t>
            </a:r>
            <a:r>
              <a:rPr lang="fr-FR" sz="2800" dirty="0" err="1">
                <a:latin typeface="Gill Sans MT" pitchFamily="34" charset="0"/>
              </a:rPr>
              <a:t>GolemManager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latin typeface="Gill Sans MT" pitchFamily="34" charset="0"/>
              </a:rPr>
              <a:t>foe</a:t>
            </a:r>
            <a:r>
              <a:rPr lang="fr-FR" sz="2800" dirty="0" smtClean="0">
                <a:latin typeface="Gill Sans MT" pitchFamily="34" charset="0"/>
              </a:rPr>
              <a:t>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onAttackOver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800" dirty="0" smtClean="0">
                <a:latin typeface="Gill Sans MT" pitchFamily="34" charset="0"/>
              </a:rPr>
              <a:t>();</a:t>
            </a:r>
            <a:endParaRPr lang="fr-FR" sz="2800" dirty="0">
              <a:latin typeface="Gill Sans MT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Gill Sans MT" pitchFamily="34" charset="0"/>
              </a:rPr>
              <a:t>abstract </a:t>
            </a:r>
            <a:r>
              <a:rPr lang="fr-FR" sz="2800" dirty="0" err="1">
                <a:latin typeface="Gill Sans MT" pitchFamily="34" charset="0"/>
              </a:rPr>
              <a:t>void</a:t>
            </a:r>
            <a:r>
              <a:rPr lang="fr-FR" sz="2800" dirty="0">
                <a:latin typeface="Gill Sans MT" pitchFamily="34" charset="0"/>
              </a:rPr>
              <a:t> </a:t>
            </a:r>
            <a:r>
              <a:rPr lang="fr-FR" sz="280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onTakingHit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 </a:t>
            </a:r>
            <a:r>
              <a:rPr lang="fr-FR" sz="2800" dirty="0">
                <a:latin typeface="Gill Sans MT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2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179</Words>
  <Application>Microsoft Office PowerPoint</Application>
  <PresentationFormat>Affichage à l'écran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Genetics + Shaders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 Bataille</dc:title>
  <cp:lastModifiedBy>errt</cp:lastModifiedBy>
  <cp:revision>58</cp:revision>
  <dcterms:modified xsi:type="dcterms:W3CDTF">2015-07-06T17:52:22Z</dcterms:modified>
</cp:coreProperties>
</file>