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13.xml" ContentType="application/vnd.openxmlformats-officedocument.presentationml.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notesSlides/notesSlide15.xml" ContentType="application/vnd.openxmlformats-officedocument.presentationml.notes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notesSlides/notesSlide14.xml" ContentType="application/vnd.openxmlformats-officedocument.presentationml.notes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notesSlides/notesSlide12.xml" ContentType="application/vnd.openxmlformats-officedocument.presentationml.notesSlide+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19"/>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378" y="90"/>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notesMaster" Target="notesMasters/notesMaster1.xml"/><Relationship Id="rId20" Type="http://schemas.openxmlformats.org/officeDocument/2006/relationships/presProps" Target="presProps.xml" /><Relationship Id="rId21" Type="http://schemas.openxmlformats.org/officeDocument/2006/relationships/tableStyles" Target="tableStyles.xml" /><Relationship Id="rId22"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1574473789"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2015020098"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632E96E-41F7-40C5-8419-297958CC00FA}" type="datetimeFigureOut">
              <a:rPr lang="en-US"/>
              <a:t>10/30/2013</a:t>
            </a:fld>
            <a:endParaRPr lang="en-US"/>
          </a:p>
        </p:txBody>
      </p:sp>
      <p:sp>
        <p:nvSpPr>
          <p:cNvPr id="66223439" name="Slide Image Placeholder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683157673"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1371759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1100454056"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999B8-B6B4-4561-A3CD-BBCDAB9FC9D9}"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883089157" name="Slide Image Placeholder 1"/>
          <p:cNvSpPr>
            <a:spLocks noChangeAspect="1" noGrp="1" noRot="1"/>
          </p:cNvSpPr>
          <p:nvPr>
            <p:ph type="sldImg"/>
          </p:nvPr>
        </p:nvSpPr>
        <p:spPr bwMode="auto">
          <a:xfrm>
            <a:off x="685800" y="1143000"/>
            <a:ext cx="5486400" cy="3086100"/>
          </a:xfrm>
        </p:spPr>
      </p:sp>
      <p:sp>
        <p:nvSpPr>
          <p:cNvPr id="43645828" name="Notes Placeholder 2"/>
          <p:cNvSpPr>
            <a:spLocks noGrp="1"/>
          </p:cNvSpPr>
          <p:nvPr>
            <p:ph type="body" idx="1"/>
          </p:nvPr>
        </p:nvSpPr>
        <p:spPr bwMode="auto"/>
        <p:txBody>
          <a:bodyPr/>
          <a:lstStyle/>
          <a:p>
            <a:pPr>
              <a:defRPr/>
            </a:pPr>
            <a:endParaRPr lang="en-US">
              <a:latin typeface="Arial"/>
              <a:cs typeface="Arial"/>
            </a:endParaRPr>
          </a:p>
        </p:txBody>
      </p:sp>
      <p:sp>
        <p:nvSpPr>
          <p:cNvPr id="435378309" name="Slide Number Placeholder 3"/>
          <p:cNvSpPr>
            <a:spLocks noGrp="1"/>
          </p:cNvSpPr>
          <p:nvPr>
            <p:ph type="sldNum" sz="quarter" idx="10"/>
          </p:nvPr>
        </p:nvSpPr>
        <p:spPr bwMode="auto"/>
        <p:txBody>
          <a:bodyPr/>
          <a:lstStyle/>
          <a:p>
            <a:pPr>
              <a:defRPr/>
            </a:pPr>
            <a:fld id="{2E6999B8-B6B4-4561-A3CD-BBCDAB9FC9D9}" type="slidenum">
              <a:rPr lang="en-US"/>
              <a:t>1</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591027576" name="Slide Image Placeholder 1"/>
          <p:cNvSpPr>
            <a:spLocks noChangeAspect="1" noGrp="1" noRot="1"/>
          </p:cNvSpPr>
          <p:nvPr>
            <p:ph type="sldImg"/>
          </p:nvPr>
        </p:nvSpPr>
        <p:spPr bwMode="auto"/>
      </p:sp>
      <p:sp>
        <p:nvSpPr>
          <p:cNvPr id="558711216" name="Notes Placeholder 2"/>
          <p:cNvSpPr>
            <a:spLocks noGrp="1"/>
          </p:cNvSpPr>
          <p:nvPr>
            <p:ph type="body" idx="1"/>
          </p:nvPr>
        </p:nvSpPr>
        <p:spPr bwMode="auto"/>
        <p:txBody>
          <a:bodyPr/>
          <a:lstStyle/>
          <a:p>
            <a:pPr>
              <a:defRPr/>
            </a:pPr>
            <a:endParaRPr/>
          </a:p>
        </p:txBody>
      </p:sp>
      <p:sp>
        <p:nvSpPr>
          <p:cNvPr id="642205294" name="Slide Number Placeholder 3"/>
          <p:cNvSpPr>
            <a:spLocks noGrp="1"/>
          </p:cNvSpPr>
          <p:nvPr>
            <p:ph type="sldNum" sz="quarter" idx="10"/>
          </p:nvPr>
        </p:nvSpPr>
        <p:spPr bwMode="auto"/>
        <p:txBody>
          <a:bodyPr/>
          <a:lstStyle/>
          <a:p>
            <a:pPr>
              <a:defRPr/>
            </a:pPr>
            <a:fld id="{9190816C-A1E9-B530-3691-6DFCDADF6E75}"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74378572" name="Slide Image Placeholder 1"/>
          <p:cNvSpPr>
            <a:spLocks noChangeAspect="1" noGrp="1" noRot="1"/>
          </p:cNvSpPr>
          <p:nvPr>
            <p:ph type="sldImg"/>
          </p:nvPr>
        </p:nvSpPr>
        <p:spPr bwMode="auto"/>
      </p:sp>
      <p:sp>
        <p:nvSpPr>
          <p:cNvPr id="184129566" name="Notes Placeholder 2"/>
          <p:cNvSpPr>
            <a:spLocks noGrp="1"/>
          </p:cNvSpPr>
          <p:nvPr>
            <p:ph type="body" idx="1"/>
          </p:nvPr>
        </p:nvSpPr>
        <p:spPr bwMode="auto"/>
        <p:txBody>
          <a:bodyPr/>
          <a:lstStyle/>
          <a:p>
            <a:pPr>
              <a:defRPr/>
            </a:pPr>
            <a:endParaRPr/>
          </a:p>
        </p:txBody>
      </p:sp>
      <p:sp>
        <p:nvSpPr>
          <p:cNvPr id="35099863" name="Slide Number Placeholder 3"/>
          <p:cNvSpPr>
            <a:spLocks noGrp="1"/>
          </p:cNvSpPr>
          <p:nvPr>
            <p:ph type="sldNum" sz="quarter" idx="10"/>
          </p:nvPr>
        </p:nvSpPr>
        <p:spPr bwMode="auto"/>
        <p:txBody>
          <a:bodyPr/>
          <a:lstStyle/>
          <a:p>
            <a:pPr>
              <a:defRPr/>
            </a:pPr>
            <a:fld id="{C9B41C8D-35C9-38B3-83A2-77242FDAD782}"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237232200" name="Slide Image Placeholder 1"/>
          <p:cNvSpPr>
            <a:spLocks noChangeAspect="1" noGrp="1" noRot="1"/>
          </p:cNvSpPr>
          <p:nvPr>
            <p:ph type="sldImg"/>
          </p:nvPr>
        </p:nvSpPr>
        <p:spPr bwMode="auto"/>
      </p:sp>
      <p:sp>
        <p:nvSpPr>
          <p:cNvPr id="325025155" name="Notes Placeholder 2"/>
          <p:cNvSpPr>
            <a:spLocks noGrp="1"/>
          </p:cNvSpPr>
          <p:nvPr>
            <p:ph type="body" idx="1"/>
          </p:nvPr>
        </p:nvSpPr>
        <p:spPr bwMode="auto"/>
        <p:txBody>
          <a:bodyPr/>
          <a:lstStyle/>
          <a:p>
            <a:pPr>
              <a:defRPr/>
            </a:pPr>
            <a:endParaRPr/>
          </a:p>
        </p:txBody>
      </p:sp>
      <p:sp>
        <p:nvSpPr>
          <p:cNvPr id="1948704354" name="Slide Number Placeholder 3"/>
          <p:cNvSpPr>
            <a:spLocks noGrp="1"/>
          </p:cNvSpPr>
          <p:nvPr>
            <p:ph type="sldNum" sz="quarter" idx="10"/>
          </p:nvPr>
        </p:nvSpPr>
        <p:spPr bwMode="auto"/>
        <p:txBody>
          <a:bodyPr/>
          <a:lstStyle/>
          <a:p>
            <a:pPr>
              <a:defRPr/>
            </a:pPr>
            <a:fld id="{6621437E-B19B-86BA-6AC3-0F99332C57F4}"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915127367" name="Slide Image Placeholder 1"/>
          <p:cNvSpPr>
            <a:spLocks noChangeAspect="1" noGrp="1" noRot="1"/>
          </p:cNvSpPr>
          <p:nvPr>
            <p:ph type="sldImg"/>
          </p:nvPr>
        </p:nvSpPr>
        <p:spPr bwMode="auto"/>
      </p:sp>
      <p:sp>
        <p:nvSpPr>
          <p:cNvPr id="29449610" name="Notes Placeholder 2"/>
          <p:cNvSpPr>
            <a:spLocks noGrp="1"/>
          </p:cNvSpPr>
          <p:nvPr>
            <p:ph type="body" idx="1"/>
          </p:nvPr>
        </p:nvSpPr>
        <p:spPr bwMode="auto"/>
        <p:txBody>
          <a:bodyPr/>
          <a:lstStyle/>
          <a:p>
            <a:pPr>
              <a:defRPr/>
            </a:pPr>
            <a:endParaRPr/>
          </a:p>
        </p:txBody>
      </p:sp>
      <p:sp>
        <p:nvSpPr>
          <p:cNvPr id="1439097716" name="Slide Number Placeholder 3"/>
          <p:cNvSpPr>
            <a:spLocks noGrp="1"/>
          </p:cNvSpPr>
          <p:nvPr>
            <p:ph type="sldNum" sz="quarter" idx="10"/>
          </p:nvPr>
        </p:nvSpPr>
        <p:spPr bwMode="auto"/>
        <p:txBody>
          <a:bodyPr/>
          <a:lstStyle/>
          <a:p>
            <a:pPr>
              <a:defRPr/>
            </a:pPr>
            <a:fld id="{FF4D1B3E-B5E7-FAA9-A048-05489FF8A305}"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87812878" name="Slide Image Placeholder 1"/>
          <p:cNvSpPr>
            <a:spLocks noChangeAspect="1" noGrp="1" noRot="1"/>
          </p:cNvSpPr>
          <p:nvPr>
            <p:ph type="sldImg"/>
          </p:nvPr>
        </p:nvSpPr>
        <p:spPr bwMode="auto"/>
      </p:sp>
      <p:sp>
        <p:nvSpPr>
          <p:cNvPr id="2063923756" name="Notes Placeholder 2"/>
          <p:cNvSpPr>
            <a:spLocks noGrp="1"/>
          </p:cNvSpPr>
          <p:nvPr>
            <p:ph type="body" idx="1"/>
          </p:nvPr>
        </p:nvSpPr>
        <p:spPr bwMode="auto"/>
        <p:txBody>
          <a:bodyPr/>
          <a:lstStyle/>
          <a:p>
            <a:pPr>
              <a:defRPr/>
            </a:pPr>
            <a:endParaRPr/>
          </a:p>
        </p:txBody>
      </p:sp>
      <p:sp>
        <p:nvSpPr>
          <p:cNvPr id="1545562916" name="Slide Number Placeholder 3"/>
          <p:cNvSpPr>
            <a:spLocks noGrp="1"/>
          </p:cNvSpPr>
          <p:nvPr>
            <p:ph type="sldNum" sz="quarter" idx="10"/>
          </p:nvPr>
        </p:nvSpPr>
        <p:spPr bwMode="auto"/>
        <p:txBody>
          <a:bodyPr/>
          <a:lstStyle/>
          <a:p>
            <a:pPr>
              <a:defRPr/>
            </a:pPr>
            <a:fld id="{B601BDF1-3BEA-6713-74A4-19F5881FB3DE}"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975916880" name="Slide Image Placeholder 1"/>
          <p:cNvSpPr>
            <a:spLocks noChangeAspect="1" noGrp="1" noRot="1"/>
          </p:cNvSpPr>
          <p:nvPr>
            <p:ph type="sldImg"/>
          </p:nvPr>
        </p:nvSpPr>
        <p:spPr bwMode="auto"/>
      </p:sp>
      <p:sp>
        <p:nvSpPr>
          <p:cNvPr id="1987128257" name="Notes Placeholder 2"/>
          <p:cNvSpPr>
            <a:spLocks noGrp="1"/>
          </p:cNvSpPr>
          <p:nvPr>
            <p:ph type="body" idx="1"/>
          </p:nvPr>
        </p:nvSpPr>
        <p:spPr bwMode="auto"/>
        <p:txBody>
          <a:bodyPr/>
          <a:lstStyle/>
          <a:p>
            <a:pPr>
              <a:defRPr/>
            </a:pPr>
            <a:endParaRPr/>
          </a:p>
        </p:txBody>
      </p:sp>
      <p:sp>
        <p:nvSpPr>
          <p:cNvPr id="1431305399" name="Slide Number Placeholder 3"/>
          <p:cNvSpPr>
            <a:spLocks noGrp="1"/>
          </p:cNvSpPr>
          <p:nvPr>
            <p:ph type="sldNum" sz="quarter" idx="10"/>
          </p:nvPr>
        </p:nvSpPr>
        <p:spPr bwMode="auto"/>
        <p:txBody>
          <a:bodyPr/>
          <a:lstStyle/>
          <a:p>
            <a:pPr>
              <a:defRPr/>
            </a:pPr>
            <a:fld id="{AB12A489-FF57-CA13-3D15-D180C816EDC1}"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115AE6D-1462-5421-0AA0-F5B4239405B9}"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FE1FF94-DC1A-85AB-A6C5-EEA70A4ECDBC}"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967578954" name="Slide Image Placeholder 1"/>
          <p:cNvSpPr>
            <a:spLocks noChangeAspect="1" noGrp="1" noRot="1"/>
          </p:cNvSpPr>
          <p:nvPr>
            <p:ph type="sldImg"/>
          </p:nvPr>
        </p:nvSpPr>
        <p:spPr bwMode="auto"/>
      </p:sp>
      <p:sp>
        <p:nvSpPr>
          <p:cNvPr id="1758772988" name="Notes Placeholder 2"/>
          <p:cNvSpPr>
            <a:spLocks noGrp="1"/>
          </p:cNvSpPr>
          <p:nvPr>
            <p:ph type="body" idx="1"/>
          </p:nvPr>
        </p:nvSpPr>
        <p:spPr bwMode="auto"/>
        <p:txBody>
          <a:bodyPr/>
          <a:lstStyle/>
          <a:p>
            <a:pPr>
              <a:defRPr/>
            </a:pPr>
            <a:endParaRPr/>
          </a:p>
        </p:txBody>
      </p:sp>
      <p:sp>
        <p:nvSpPr>
          <p:cNvPr id="5732344" name="Slide Number Placeholder 3"/>
          <p:cNvSpPr>
            <a:spLocks noGrp="1"/>
          </p:cNvSpPr>
          <p:nvPr>
            <p:ph type="sldNum" sz="quarter" idx="10"/>
          </p:nvPr>
        </p:nvSpPr>
        <p:spPr bwMode="auto"/>
        <p:txBody>
          <a:bodyPr/>
          <a:lstStyle/>
          <a:p>
            <a:pPr>
              <a:defRPr/>
            </a:pPr>
            <a:fld id="{5070A27B-C7DB-F0FE-71D9-F06E6DF63615}"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32305152" name="Slide Image Placeholder 1"/>
          <p:cNvSpPr>
            <a:spLocks noChangeAspect="1" noGrp="1" noRot="1"/>
          </p:cNvSpPr>
          <p:nvPr>
            <p:ph type="sldImg"/>
          </p:nvPr>
        </p:nvSpPr>
        <p:spPr bwMode="auto"/>
      </p:sp>
      <p:sp>
        <p:nvSpPr>
          <p:cNvPr id="1180383377" name="Notes Placeholder 2"/>
          <p:cNvSpPr>
            <a:spLocks noGrp="1"/>
          </p:cNvSpPr>
          <p:nvPr>
            <p:ph type="body" idx="1"/>
          </p:nvPr>
        </p:nvSpPr>
        <p:spPr bwMode="auto"/>
        <p:txBody>
          <a:bodyPr/>
          <a:lstStyle/>
          <a:p>
            <a:pPr>
              <a:defRPr/>
            </a:pPr>
            <a:endParaRPr/>
          </a:p>
        </p:txBody>
      </p:sp>
      <p:sp>
        <p:nvSpPr>
          <p:cNvPr id="1986387091" name="Slide Number Placeholder 3"/>
          <p:cNvSpPr>
            <a:spLocks noGrp="1"/>
          </p:cNvSpPr>
          <p:nvPr>
            <p:ph type="sldNum" sz="quarter" idx="10"/>
          </p:nvPr>
        </p:nvSpPr>
        <p:spPr bwMode="auto"/>
        <p:txBody>
          <a:bodyPr/>
          <a:lstStyle/>
          <a:p>
            <a:pPr>
              <a:defRPr/>
            </a:pPr>
            <a:fld id="{4391ADD9-DAA4-055F-FCC6-64395024AD31}"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303827928" name="Slide Image Placeholder 1"/>
          <p:cNvSpPr>
            <a:spLocks noChangeAspect="1" noGrp="1" noRot="1"/>
          </p:cNvSpPr>
          <p:nvPr>
            <p:ph type="sldImg"/>
          </p:nvPr>
        </p:nvSpPr>
        <p:spPr bwMode="auto"/>
      </p:sp>
      <p:sp>
        <p:nvSpPr>
          <p:cNvPr id="550137211" name="Notes Placeholder 2"/>
          <p:cNvSpPr>
            <a:spLocks noGrp="1"/>
          </p:cNvSpPr>
          <p:nvPr>
            <p:ph type="body" idx="1"/>
          </p:nvPr>
        </p:nvSpPr>
        <p:spPr bwMode="auto"/>
        <p:txBody>
          <a:bodyPr/>
          <a:lstStyle/>
          <a:p>
            <a:pPr>
              <a:defRPr/>
            </a:pPr>
            <a:endParaRPr/>
          </a:p>
        </p:txBody>
      </p:sp>
      <p:sp>
        <p:nvSpPr>
          <p:cNvPr id="1547249794" name="Slide Number Placeholder 3"/>
          <p:cNvSpPr>
            <a:spLocks noGrp="1"/>
          </p:cNvSpPr>
          <p:nvPr>
            <p:ph type="sldNum" sz="quarter" idx="10"/>
          </p:nvPr>
        </p:nvSpPr>
        <p:spPr bwMode="auto"/>
        <p:txBody>
          <a:bodyPr/>
          <a:lstStyle/>
          <a:p>
            <a:pPr>
              <a:defRPr/>
            </a:pPr>
            <a:fld id="{96B278B9-851C-FA71-E1AC-36D4F89E482F}"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49105851" name="Slide Image Placeholder 1"/>
          <p:cNvSpPr>
            <a:spLocks noChangeAspect="1" noGrp="1" noRot="1"/>
          </p:cNvSpPr>
          <p:nvPr>
            <p:ph type="sldImg"/>
          </p:nvPr>
        </p:nvSpPr>
        <p:spPr bwMode="auto"/>
      </p:sp>
      <p:sp>
        <p:nvSpPr>
          <p:cNvPr id="660361240" name="Notes Placeholder 2"/>
          <p:cNvSpPr>
            <a:spLocks noGrp="1"/>
          </p:cNvSpPr>
          <p:nvPr>
            <p:ph type="body" idx="1"/>
          </p:nvPr>
        </p:nvSpPr>
        <p:spPr bwMode="auto"/>
        <p:txBody>
          <a:bodyPr/>
          <a:lstStyle/>
          <a:p>
            <a:pPr>
              <a:defRPr/>
            </a:pPr>
            <a:endParaRPr/>
          </a:p>
        </p:txBody>
      </p:sp>
      <p:sp>
        <p:nvSpPr>
          <p:cNvPr id="1264999416" name="Slide Number Placeholder 3"/>
          <p:cNvSpPr>
            <a:spLocks noGrp="1"/>
          </p:cNvSpPr>
          <p:nvPr>
            <p:ph type="sldNum" sz="quarter" idx="10"/>
          </p:nvPr>
        </p:nvSpPr>
        <p:spPr bwMode="auto"/>
        <p:txBody>
          <a:bodyPr/>
          <a:lstStyle/>
          <a:p>
            <a:pPr>
              <a:defRPr/>
            </a:pPr>
            <a:fld id="{AC4631A1-A76E-784B-AC7C-F15D8BF45200}"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31147102" name="Slide Image Placeholder 1"/>
          <p:cNvSpPr>
            <a:spLocks noChangeAspect="1" noGrp="1" noRot="1"/>
          </p:cNvSpPr>
          <p:nvPr>
            <p:ph type="sldImg"/>
          </p:nvPr>
        </p:nvSpPr>
        <p:spPr bwMode="auto"/>
      </p:sp>
      <p:sp>
        <p:nvSpPr>
          <p:cNvPr id="67624507" name="Notes Placeholder 2"/>
          <p:cNvSpPr>
            <a:spLocks noGrp="1"/>
          </p:cNvSpPr>
          <p:nvPr>
            <p:ph type="body" idx="1"/>
          </p:nvPr>
        </p:nvSpPr>
        <p:spPr bwMode="auto"/>
        <p:txBody>
          <a:bodyPr/>
          <a:lstStyle/>
          <a:p>
            <a:pPr>
              <a:defRPr/>
            </a:pPr>
            <a:endParaRPr/>
          </a:p>
        </p:txBody>
      </p:sp>
      <p:sp>
        <p:nvSpPr>
          <p:cNvPr id="879811101" name="Slide Number Placeholder 3"/>
          <p:cNvSpPr>
            <a:spLocks noGrp="1"/>
          </p:cNvSpPr>
          <p:nvPr>
            <p:ph type="sldNum" sz="quarter" idx="10"/>
          </p:nvPr>
        </p:nvSpPr>
        <p:spPr bwMode="auto"/>
        <p:txBody>
          <a:bodyPr/>
          <a:lstStyle/>
          <a:p>
            <a:pPr>
              <a:defRPr/>
            </a:pPr>
            <a:fld id="{850F339A-B96E-4008-D7F0-6F924CD72EF6}"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477557198" name="Slide Image Placeholder 1"/>
          <p:cNvSpPr>
            <a:spLocks noChangeAspect="1" noGrp="1" noRot="1"/>
          </p:cNvSpPr>
          <p:nvPr>
            <p:ph type="sldImg"/>
          </p:nvPr>
        </p:nvSpPr>
        <p:spPr bwMode="auto"/>
      </p:sp>
      <p:sp>
        <p:nvSpPr>
          <p:cNvPr id="1825153213" name="Notes Placeholder 2"/>
          <p:cNvSpPr>
            <a:spLocks noGrp="1"/>
          </p:cNvSpPr>
          <p:nvPr>
            <p:ph type="body" idx="1"/>
          </p:nvPr>
        </p:nvSpPr>
        <p:spPr bwMode="auto"/>
        <p:txBody>
          <a:bodyPr/>
          <a:lstStyle/>
          <a:p>
            <a:pPr>
              <a:defRPr/>
            </a:pPr>
            <a:endParaRPr/>
          </a:p>
        </p:txBody>
      </p:sp>
      <p:sp>
        <p:nvSpPr>
          <p:cNvPr id="696184635" name="Slide Number Placeholder 3"/>
          <p:cNvSpPr>
            <a:spLocks noGrp="1"/>
          </p:cNvSpPr>
          <p:nvPr>
            <p:ph type="sldNum" sz="quarter" idx="10"/>
          </p:nvPr>
        </p:nvSpPr>
        <p:spPr bwMode="auto"/>
        <p:txBody>
          <a:bodyPr/>
          <a:lstStyle/>
          <a:p>
            <a:pPr>
              <a:defRPr/>
            </a:pPr>
            <a:fld id="{2FE8DE4B-877D-8262-821D-63574B45627F}"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Slide">
    <p:spTree>
      <p:nvGrpSpPr>
        <p:cNvPr id="1" name=""/>
        <p:cNvGrpSpPr/>
        <p:nvPr/>
      </p:nvGrpSpPr>
      <p:grpSpPr bwMode="auto">
        <a:xfrm>
          <a:off x="0" y="0"/>
          <a:ext cx="0" cy="0"/>
          <a:chOff x="0" y="0"/>
          <a:chExt cx="0" cy="0"/>
        </a:xfrm>
      </p:grpSpPr>
      <p:sp>
        <p:nvSpPr>
          <p:cNvPr id="1147105410"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en-US"/>
              <a:t>Click to edit Master title style</a:t>
            </a:r>
            <a:endParaRPr lang="en-US"/>
          </a:p>
        </p:txBody>
      </p:sp>
      <p:sp>
        <p:nvSpPr>
          <p:cNvPr id="1673359256" name="Subtitle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lang="en-US"/>
          </a:p>
        </p:txBody>
      </p:sp>
      <p:sp>
        <p:nvSpPr>
          <p:cNvPr id="1032777012"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1258194085" name="Footer Placeholder 4"/>
          <p:cNvSpPr>
            <a:spLocks noGrp="1"/>
          </p:cNvSpPr>
          <p:nvPr>
            <p:ph type="ftr" sz="quarter" idx="11"/>
          </p:nvPr>
        </p:nvSpPr>
        <p:spPr bwMode="auto"/>
        <p:txBody>
          <a:bodyPr/>
          <a:lstStyle/>
          <a:p>
            <a:pPr>
              <a:defRPr/>
            </a:pPr>
            <a:endParaRPr lang="en-US"/>
          </a:p>
        </p:txBody>
      </p:sp>
      <p:sp>
        <p:nvSpPr>
          <p:cNvPr id="1654346458"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Title and Vertical Text">
    <p:spTree>
      <p:nvGrpSpPr>
        <p:cNvPr id="1" name=""/>
        <p:cNvGrpSpPr/>
        <p:nvPr/>
      </p:nvGrpSpPr>
      <p:grpSpPr bwMode="auto">
        <a:xfrm>
          <a:off x="0" y="0"/>
          <a:ext cx="0" cy="0"/>
          <a:chOff x="0" y="0"/>
          <a:chExt cx="0" cy="0"/>
        </a:xfrm>
      </p:grpSpPr>
      <p:sp>
        <p:nvSpPr>
          <p:cNvPr id="2083781070" name="Title 1"/>
          <p:cNvSpPr>
            <a:spLocks noGrp="1"/>
          </p:cNvSpPr>
          <p:nvPr>
            <p:ph type="title"/>
          </p:nvPr>
        </p:nvSpPr>
        <p:spPr bwMode="auto"/>
        <p:txBody>
          <a:bodyPr/>
          <a:lstStyle/>
          <a:p>
            <a:pPr>
              <a:defRPr/>
            </a:pPr>
            <a:r>
              <a:rPr lang="en-US"/>
              <a:t>Click to edit Master title style</a:t>
            </a:r>
            <a:endParaRPr lang="en-US"/>
          </a:p>
        </p:txBody>
      </p:sp>
      <p:sp>
        <p:nvSpPr>
          <p:cNvPr id="1356688775"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864697750"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548620619" name="Footer Placeholder 4"/>
          <p:cNvSpPr>
            <a:spLocks noGrp="1"/>
          </p:cNvSpPr>
          <p:nvPr>
            <p:ph type="ftr" sz="quarter" idx="11"/>
          </p:nvPr>
        </p:nvSpPr>
        <p:spPr bwMode="auto"/>
        <p:txBody>
          <a:bodyPr/>
          <a:lstStyle/>
          <a:p>
            <a:pPr>
              <a:defRPr/>
            </a:pPr>
            <a:endParaRPr lang="en-US"/>
          </a:p>
        </p:txBody>
      </p:sp>
      <p:sp>
        <p:nvSpPr>
          <p:cNvPr id="2075220475"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Vertical Title and Text">
    <p:spTree>
      <p:nvGrpSpPr>
        <p:cNvPr id="1" name=""/>
        <p:cNvGrpSpPr/>
        <p:nvPr/>
      </p:nvGrpSpPr>
      <p:grpSpPr bwMode="auto">
        <a:xfrm>
          <a:off x="0" y="0"/>
          <a:ext cx="0" cy="0"/>
          <a:chOff x="0" y="0"/>
          <a:chExt cx="0" cy="0"/>
        </a:xfrm>
      </p:grpSpPr>
      <p:sp>
        <p:nvSpPr>
          <p:cNvPr id="241644122" name="Vertical Title 1"/>
          <p:cNvSpPr>
            <a:spLocks noGrp="1"/>
          </p:cNvSpPr>
          <p:nvPr>
            <p:ph type="title" orient="vert"/>
          </p:nvPr>
        </p:nvSpPr>
        <p:spPr bwMode="auto">
          <a:xfrm>
            <a:off x="8724900" y="365125"/>
            <a:ext cx="2628900" cy="5811838"/>
          </a:xfrm>
        </p:spPr>
        <p:txBody>
          <a:bodyPr vert="eaVert"/>
          <a:lstStyle/>
          <a:p>
            <a:pPr>
              <a:defRPr/>
            </a:pPr>
            <a:r>
              <a:rPr lang="en-US"/>
              <a:t>Click to edit Master title style</a:t>
            </a:r>
            <a:endParaRPr lang="en-US"/>
          </a:p>
        </p:txBody>
      </p:sp>
      <p:sp>
        <p:nvSpPr>
          <p:cNvPr id="2044576623" name="Vertical Text Placeholder 2"/>
          <p:cNvSpPr>
            <a:spLocks noGrp="1"/>
          </p:cNvSpPr>
          <p:nvPr>
            <p:ph type="body" orient="vert" idx="1"/>
          </p:nvPr>
        </p:nvSpPr>
        <p:spPr bwMode="auto">
          <a:xfrm>
            <a:off x="838200" y="365125"/>
            <a:ext cx="7734300" cy="581183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1374367107"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1909934295" name="Footer Placeholder 4"/>
          <p:cNvSpPr>
            <a:spLocks noGrp="1"/>
          </p:cNvSpPr>
          <p:nvPr>
            <p:ph type="ftr" sz="quarter" idx="11"/>
          </p:nvPr>
        </p:nvSpPr>
        <p:spPr bwMode="auto"/>
        <p:txBody>
          <a:bodyPr/>
          <a:lstStyle/>
          <a:p>
            <a:pPr>
              <a:defRPr/>
            </a:pPr>
            <a:endParaRPr lang="en-US"/>
          </a:p>
        </p:txBody>
      </p:sp>
      <p:sp>
        <p:nvSpPr>
          <p:cNvPr id="186889576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le and Content">
    <p:spTree>
      <p:nvGrpSpPr>
        <p:cNvPr id="1" name=""/>
        <p:cNvGrpSpPr/>
        <p:nvPr/>
      </p:nvGrpSpPr>
      <p:grpSpPr bwMode="auto">
        <a:xfrm>
          <a:off x="0" y="0"/>
          <a:ext cx="0" cy="0"/>
          <a:chOff x="0" y="0"/>
          <a:chExt cx="0" cy="0"/>
        </a:xfrm>
      </p:grpSpPr>
      <p:sp>
        <p:nvSpPr>
          <p:cNvPr id="2105182751" name="Title 1"/>
          <p:cNvSpPr>
            <a:spLocks noGrp="1"/>
          </p:cNvSpPr>
          <p:nvPr>
            <p:ph type="title"/>
          </p:nvPr>
        </p:nvSpPr>
        <p:spPr bwMode="auto"/>
        <p:txBody>
          <a:bodyPr/>
          <a:lstStyle/>
          <a:p>
            <a:pPr>
              <a:defRPr/>
            </a:pPr>
            <a:r>
              <a:rPr lang="en-US"/>
              <a:t>Click to edit Master title style</a:t>
            </a:r>
            <a:endParaRPr lang="en-US"/>
          </a:p>
        </p:txBody>
      </p:sp>
      <p:sp>
        <p:nvSpPr>
          <p:cNvPr id="1658127834"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68274262"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411640295" name="Footer Placeholder 4"/>
          <p:cNvSpPr>
            <a:spLocks noGrp="1"/>
          </p:cNvSpPr>
          <p:nvPr>
            <p:ph type="ftr" sz="quarter" idx="11"/>
          </p:nvPr>
        </p:nvSpPr>
        <p:spPr bwMode="auto"/>
        <p:txBody>
          <a:bodyPr/>
          <a:lstStyle/>
          <a:p>
            <a:pPr>
              <a:defRPr/>
            </a:pPr>
            <a:endParaRPr lang="en-US"/>
          </a:p>
        </p:txBody>
      </p:sp>
      <p:sp>
        <p:nvSpPr>
          <p:cNvPr id="1424484908"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Section Header">
    <p:spTree>
      <p:nvGrpSpPr>
        <p:cNvPr id="1" name=""/>
        <p:cNvGrpSpPr/>
        <p:nvPr/>
      </p:nvGrpSpPr>
      <p:grpSpPr bwMode="auto">
        <a:xfrm>
          <a:off x="0" y="0"/>
          <a:ext cx="0" cy="0"/>
          <a:chOff x="0" y="0"/>
          <a:chExt cx="0" cy="0"/>
        </a:xfrm>
      </p:grpSpPr>
      <p:sp>
        <p:nvSpPr>
          <p:cNvPr id="1996363690" name="Title 1"/>
          <p:cNvSpPr>
            <a:spLocks noGrp="1"/>
          </p:cNvSpPr>
          <p:nvPr>
            <p:ph type="title"/>
          </p:nvPr>
        </p:nvSpPr>
        <p:spPr bwMode="auto">
          <a:xfrm>
            <a:off x="831850" y="1709738"/>
            <a:ext cx="10515600" cy="2852737"/>
          </a:xfrm>
        </p:spPr>
        <p:txBody>
          <a:bodyPr anchor="b"/>
          <a:lstStyle>
            <a:lvl1pPr>
              <a:defRPr sz="6000"/>
            </a:lvl1pPr>
          </a:lstStyle>
          <a:p>
            <a:pPr>
              <a:defRPr/>
            </a:pPr>
            <a:r>
              <a:rPr lang="en-US"/>
              <a:t>Click to edit Master title style</a:t>
            </a:r>
            <a:endParaRPr lang="en-US"/>
          </a:p>
        </p:txBody>
      </p:sp>
      <p:sp>
        <p:nvSpPr>
          <p:cNvPr id="630613710" name="Text Placeholder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1743822370"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203661705" name="Footer Placeholder 4"/>
          <p:cNvSpPr>
            <a:spLocks noGrp="1"/>
          </p:cNvSpPr>
          <p:nvPr>
            <p:ph type="ftr" sz="quarter" idx="11"/>
          </p:nvPr>
        </p:nvSpPr>
        <p:spPr bwMode="auto"/>
        <p:txBody>
          <a:bodyPr/>
          <a:lstStyle/>
          <a:p>
            <a:pPr>
              <a:defRPr/>
            </a:pPr>
            <a:endParaRPr lang="en-US"/>
          </a:p>
        </p:txBody>
      </p:sp>
      <p:sp>
        <p:nvSpPr>
          <p:cNvPr id="454656809"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Two Content">
    <p:spTree>
      <p:nvGrpSpPr>
        <p:cNvPr id="1" name=""/>
        <p:cNvGrpSpPr/>
        <p:nvPr/>
      </p:nvGrpSpPr>
      <p:grpSpPr bwMode="auto">
        <a:xfrm>
          <a:off x="0" y="0"/>
          <a:ext cx="0" cy="0"/>
          <a:chOff x="0" y="0"/>
          <a:chExt cx="0" cy="0"/>
        </a:xfrm>
      </p:grpSpPr>
      <p:sp>
        <p:nvSpPr>
          <p:cNvPr id="1847022830" name="Title 1"/>
          <p:cNvSpPr>
            <a:spLocks noGrp="1"/>
          </p:cNvSpPr>
          <p:nvPr>
            <p:ph type="title"/>
          </p:nvPr>
        </p:nvSpPr>
        <p:spPr bwMode="auto"/>
        <p:txBody>
          <a:bodyPr/>
          <a:lstStyle/>
          <a:p>
            <a:pPr>
              <a:defRPr/>
            </a:pPr>
            <a:r>
              <a:rPr lang="en-US"/>
              <a:t>Click to edit Master title style</a:t>
            </a:r>
            <a:endParaRPr lang="en-US"/>
          </a:p>
        </p:txBody>
      </p:sp>
      <p:sp>
        <p:nvSpPr>
          <p:cNvPr id="1512024208" name="Content Placeholder 2"/>
          <p:cNvSpPr>
            <a:spLocks noGrp="1"/>
          </p:cNvSpPr>
          <p:nvPr>
            <p:ph sz="half" idx="1"/>
          </p:nvPr>
        </p:nvSpPr>
        <p:spPr bwMode="auto">
          <a:xfrm>
            <a:off x="838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815661092" name="Content Placeholder 3"/>
          <p:cNvSpPr>
            <a:spLocks noGrp="1"/>
          </p:cNvSpPr>
          <p:nvPr>
            <p:ph sz="half" idx="2"/>
          </p:nvPr>
        </p:nvSpPr>
        <p:spPr bwMode="auto">
          <a:xfrm>
            <a:off x="6172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290763626" name="Date Placeholder 4"/>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1639534642" name="Footer Placeholder 5"/>
          <p:cNvSpPr>
            <a:spLocks noGrp="1"/>
          </p:cNvSpPr>
          <p:nvPr>
            <p:ph type="ftr" sz="quarter" idx="11"/>
          </p:nvPr>
        </p:nvSpPr>
        <p:spPr bwMode="auto"/>
        <p:txBody>
          <a:bodyPr/>
          <a:lstStyle/>
          <a:p>
            <a:pPr>
              <a:defRPr/>
            </a:pPr>
            <a:endParaRPr lang="en-US"/>
          </a:p>
        </p:txBody>
      </p:sp>
      <p:sp>
        <p:nvSpPr>
          <p:cNvPr id="1730771198"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TxTwoObj" userDrawn="1">
  <p:cSld name="Comparison">
    <p:spTree>
      <p:nvGrpSpPr>
        <p:cNvPr id="1" name=""/>
        <p:cNvGrpSpPr/>
        <p:nvPr/>
      </p:nvGrpSpPr>
      <p:grpSpPr bwMode="auto">
        <a:xfrm>
          <a:off x="0" y="0"/>
          <a:ext cx="0" cy="0"/>
          <a:chOff x="0" y="0"/>
          <a:chExt cx="0" cy="0"/>
        </a:xfrm>
      </p:grpSpPr>
      <p:sp>
        <p:nvSpPr>
          <p:cNvPr id="559748750" name="Title 1"/>
          <p:cNvSpPr>
            <a:spLocks noGrp="1"/>
          </p:cNvSpPr>
          <p:nvPr>
            <p:ph type="title"/>
          </p:nvPr>
        </p:nvSpPr>
        <p:spPr bwMode="auto">
          <a:xfrm>
            <a:off x="839788" y="365125"/>
            <a:ext cx="10515600" cy="1325563"/>
          </a:xfrm>
        </p:spPr>
        <p:txBody>
          <a:bodyPr/>
          <a:lstStyle/>
          <a:p>
            <a:pPr>
              <a:defRPr/>
            </a:pPr>
            <a:r>
              <a:rPr lang="en-US"/>
              <a:t>Click to edit Master title style</a:t>
            </a:r>
            <a:endParaRPr lang="en-US"/>
          </a:p>
        </p:txBody>
      </p:sp>
      <p:sp>
        <p:nvSpPr>
          <p:cNvPr id="2090305902" name="Text Placeholder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1646237723" name="Content Placeholder 3"/>
          <p:cNvSpPr>
            <a:spLocks noGrp="1"/>
          </p:cNvSpPr>
          <p:nvPr>
            <p:ph sz="half" idx="2"/>
          </p:nvPr>
        </p:nvSpPr>
        <p:spPr bwMode="auto">
          <a:xfrm>
            <a:off x="839788" y="2505074"/>
            <a:ext cx="5157787"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1071455528" name="Text Placeholder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92740018" name="Content Placeholder 5"/>
          <p:cNvSpPr>
            <a:spLocks noGrp="1"/>
          </p:cNvSpPr>
          <p:nvPr>
            <p:ph sz="quarter" idx="4"/>
          </p:nvPr>
        </p:nvSpPr>
        <p:spPr bwMode="auto">
          <a:xfrm>
            <a:off x="6172200" y="2505074"/>
            <a:ext cx="5183188"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1394985388" name="Date Placeholder 6"/>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64643418" name="Footer Placeholder 7"/>
          <p:cNvSpPr>
            <a:spLocks noGrp="1"/>
          </p:cNvSpPr>
          <p:nvPr>
            <p:ph type="ftr" sz="quarter" idx="11"/>
          </p:nvPr>
        </p:nvSpPr>
        <p:spPr bwMode="auto"/>
        <p:txBody>
          <a:bodyPr/>
          <a:lstStyle/>
          <a:p>
            <a:pPr>
              <a:defRPr/>
            </a:pPr>
            <a:endParaRPr lang="en-US"/>
          </a:p>
        </p:txBody>
      </p:sp>
      <p:sp>
        <p:nvSpPr>
          <p:cNvPr id="1359969525" name="Slide Number Placeholder 8"/>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Title Only">
    <p:spTree>
      <p:nvGrpSpPr>
        <p:cNvPr id="1" name=""/>
        <p:cNvGrpSpPr/>
        <p:nvPr/>
      </p:nvGrpSpPr>
      <p:grpSpPr bwMode="auto">
        <a:xfrm>
          <a:off x="0" y="0"/>
          <a:ext cx="0" cy="0"/>
          <a:chOff x="0" y="0"/>
          <a:chExt cx="0" cy="0"/>
        </a:xfrm>
      </p:grpSpPr>
      <p:sp>
        <p:nvSpPr>
          <p:cNvPr id="254915943" name="Title 1"/>
          <p:cNvSpPr>
            <a:spLocks noGrp="1"/>
          </p:cNvSpPr>
          <p:nvPr>
            <p:ph type="title"/>
          </p:nvPr>
        </p:nvSpPr>
        <p:spPr bwMode="auto"/>
        <p:txBody>
          <a:bodyPr/>
          <a:lstStyle/>
          <a:p>
            <a:pPr>
              <a:defRPr/>
            </a:pPr>
            <a:r>
              <a:rPr lang="en-US"/>
              <a:t>Click to edit Master title style</a:t>
            </a:r>
            <a:endParaRPr lang="en-US"/>
          </a:p>
        </p:txBody>
      </p:sp>
      <p:sp>
        <p:nvSpPr>
          <p:cNvPr id="497272752" name="Date Placeholder 2"/>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1869946918" name="Footer Placeholder 3"/>
          <p:cNvSpPr>
            <a:spLocks noGrp="1"/>
          </p:cNvSpPr>
          <p:nvPr>
            <p:ph type="ftr" sz="quarter" idx="11"/>
          </p:nvPr>
        </p:nvSpPr>
        <p:spPr bwMode="auto"/>
        <p:txBody>
          <a:bodyPr/>
          <a:lstStyle/>
          <a:p>
            <a:pPr>
              <a:defRPr/>
            </a:pPr>
            <a:endParaRPr lang="en-US"/>
          </a:p>
        </p:txBody>
      </p:sp>
      <p:sp>
        <p:nvSpPr>
          <p:cNvPr id="1744242937" name="Slide Number Placeholder 4"/>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Blank">
    <p:spTree>
      <p:nvGrpSpPr>
        <p:cNvPr id="1" name=""/>
        <p:cNvGrpSpPr/>
        <p:nvPr/>
      </p:nvGrpSpPr>
      <p:grpSpPr bwMode="auto">
        <a:xfrm>
          <a:off x="0" y="0"/>
          <a:ext cx="0" cy="0"/>
          <a:chOff x="0" y="0"/>
          <a:chExt cx="0" cy="0"/>
        </a:xfrm>
      </p:grpSpPr>
      <p:sp>
        <p:nvSpPr>
          <p:cNvPr id="1492560336" name="Date Placeholder 1"/>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538200927" name="Footer Placeholder 2"/>
          <p:cNvSpPr>
            <a:spLocks noGrp="1"/>
          </p:cNvSpPr>
          <p:nvPr>
            <p:ph type="ftr" sz="quarter" idx="11"/>
          </p:nvPr>
        </p:nvSpPr>
        <p:spPr bwMode="auto"/>
        <p:txBody>
          <a:bodyPr/>
          <a:lstStyle/>
          <a:p>
            <a:pPr>
              <a:defRPr/>
            </a:pPr>
            <a:endParaRPr lang="en-US"/>
          </a:p>
        </p:txBody>
      </p:sp>
      <p:sp>
        <p:nvSpPr>
          <p:cNvPr id="525234418" name="Slide Number Placeholder 3"/>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Content with Caption">
    <p:spTree>
      <p:nvGrpSpPr>
        <p:cNvPr id="1" name=""/>
        <p:cNvGrpSpPr/>
        <p:nvPr/>
      </p:nvGrpSpPr>
      <p:grpSpPr bwMode="auto">
        <a:xfrm>
          <a:off x="0" y="0"/>
          <a:ext cx="0" cy="0"/>
          <a:chOff x="0" y="0"/>
          <a:chExt cx="0" cy="0"/>
        </a:xfrm>
      </p:grpSpPr>
      <p:sp>
        <p:nvSpPr>
          <p:cNvPr id="1068590656"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1360402241" name="Content Placeholder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201404533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342203834" name="Date Placeholder 4"/>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547795509" name="Footer Placeholder 5"/>
          <p:cNvSpPr>
            <a:spLocks noGrp="1"/>
          </p:cNvSpPr>
          <p:nvPr>
            <p:ph type="ftr" sz="quarter" idx="11"/>
          </p:nvPr>
        </p:nvSpPr>
        <p:spPr bwMode="auto"/>
        <p:txBody>
          <a:bodyPr/>
          <a:lstStyle/>
          <a:p>
            <a:pPr>
              <a:defRPr/>
            </a:pPr>
            <a:endParaRPr lang="en-US"/>
          </a:p>
        </p:txBody>
      </p:sp>
      <p:sp>
        <p:nvSpPr>
          <p:cNvPr id="369880993"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Picture with Caption">
    <p:spTree>
      <p:nvGrpSpPr>
        <p:cNvPr id="1" name=""/>
        <p:cNvGrpSpPr/>
        <p:nvPr/>
      </p:nvGrpSpPr>
      <p:grpSpPr bwMode="auto">
        <a:xfrm>
          <a:off x="0" y="0"/>
          <a:ext cx="0" cy="0"/>
          <a:chOff x="0" y="0"/>
          <a:chExt cx="0" cy="0"/>
        </a:xfrm>
      </p:grpSpPr>
      <p:sp>
        <p:nvSpPr>
          <p:cNvPr id="663459207"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1753521197" name="Picture Placeholder 2"/>
          <p:cNvSpPr>
            <a:spLocks noChangeAspect="1" noGrp="1"/>
          </p:cNvSpPr>
          <p:nvPr>
            <p:ph type="pic" idx="1"/>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lang="en-US"/>
          </a:p>
        </p:txBody>
      </p:sp>
      <p:sp>
        <p:nvSpPr>
          <p:cNvPr id="167189531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127397420" name="Date Placeholder 4"/>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293345370" name="Footer Placeholder 5"/>
          <p:cNvSpPr>
            <a:spLocks noGrp="1"/>
          </p:cNvSpPr>
          <p:nvPr>
            <p:ph type="ftr" sz="quarter" idx="11"/>
          </p:nvPr>
        </p:nvSpPr>
        <p:spPr bwMode="auto"/>
        <p:txBody>
          <a:bodyPr/>
          <a:lstStyle/>
          <a:p>
            <a:pPr>
              <a:defRPr/>
            </a:pPr>
            <a:endParaRPr lang="en-US"/>
          </a:p>
        </p:txBody>
      </p:sp>
      <p:sp>
        <p:nvSpPr>
          <p:cNvPr id="1926096214"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1472509356" name="Title Placehold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1521071634" name="Text Placehold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1887867488" name="Date Placeholder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en-US"/>
              <a:t>30.10.2013</a:t>
            </a:fld>
            <a:endParaRPr lang="en-US"/>
          </a:p>
        </p:txBody>
      </p:sp>
      <p:sp>
        <p:nvSpPr>
          <p:cNvPr id="190091706" name="Footer Placeholder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528322999" name="Slide Number Placeholder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psicologia-online.com/tecnoestres-que-es-causas-sintomas-y-como-prevenirlo-6451.html" TargetMode="External"/><Relationship Id="rId4" Type="http://schemas.openxmlformats.org/officeDocument/2006/relationships/hyperlink" Target="https://afforhealth.com/tecnoestres-conectados-a-todas-horas/"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tx1">
            <a:lumMod val="85000"/>
            <a:lumOff val="15000"/>
            <a:alpha val="99999"/>
          </a:schemeClr>
        </a:solidFill>
      </p:bgPr>
    </p:bg>
    <p:spTree>
      <p:nvGrpSpPr>
        <p:cNvPr id="1" name=""/>
        <p:cNvGrpSpPr/>
        <p:nvPr/>
      </p:nvGrpSpPr>
      <p:grpSpPr bwMode="auto">
        <a:xfrm>
          <a:off x="0" y="0"/>
          <a:ext cx="0" cy="0"/>
          <a:chOff x="0" y="0"/>
          <a:chExt cx="0" cy="0"/>
        </a:xfrm>
      </p:grpSpPr>
      <p:sp>
        <p:nvSpPr>
          <p:cNvPr id="1385187284" name="Title 1"/>
          <p:cNvSpPr>
            <a:spLocks noGrp="1"/>
          </p:cNvSpPr>
          <p:nvPr>
            <p:ph type="ctrTitle"/>
          </p:nvPr>
        </p:nvSpPr>
        <p:spPr bwMode="auto"/>
        <p:txBody>
          <a:bodyPr/>
          <a:lstStyle/>
          <a:p>
            <a:pPr>
              <a:defRPr/>
            </a:pPr>
            <a:r>
              <a:rPr lang="es-ES">
                <a:solidFill>
                  <a:schemeClr val="bg1"/>
                </a:solidFill>
                <a:latin typeface="Noto Sans"/>
                <a:ea typeface="Noto Sans"/>
                <a:cs typeface="Noto Sans"/>
              </a:rPr>
              <a:t>Tecnoestrés</a:t>
            </a:r>
            <a:endParaRPr>
              <a:solidFill>
                <a:schemeClr val="bg1"/>
              </a:solidFill>
              <a:latin typeface="Noto Sans"/>
              <a:cs typeface="Noto Sans"/>
            </a:endParaRPr>
          </a:p>
        </p:txBody>
      </p:sp>
      <p:sp>
        <p:nvSpPr>
          <p:cNvPr id="1959917356" name="Subtitle 2"/>
          <p:cNvSpPr>
            <a:spLocks noGrp="1"/>
          </p:cNvSpPr>
          <p:nvPr>
            <p:ph type="subTitle" idx="1"/>
          </p:nvPr>
        </p:nvSpPr>
        <p:spPr bwMode="auto"/>
        <p:txBody>
          <a:bodyPr/>
          <a:lstStyle/>
          <a:p>
            <a:pPr>
              <a:defRPr/>
            </a:pPr>
            <a:r>
              <a:rPr lang="es-ES">
                <a:solidFill>
                  <a:schemeClr val="bg1"/>
                </a:solidFill>
                <a:latin typeface="Noto Sans"/>
                <a:ea typeface="Noto Sans"/>
                <a:cs typeface="Noto Sans"/>
              </a:rPr>
              <a:t>Un problema contemporáneo</a:t>
            </a:r>
            <a:endParaRPr>
              <a:solidFill>
                <a:schemeClr val="bg1"/>
              </a:solidFill>
              <a:latin typeface="Noto Sans"/>
              <a:cs typeface="Noto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tx1">
            <a:lumMod val="85000"/>
            <a:lumOff val="15000"/>
          </a:schemeClr>
        </a:solidFill>
      </p:bgPr>
    </p:bg>
    <p:spTree>
      <p:nvGrpSpPr>
        <p:cNvPr id="1" name=""/>
        <p:cNvGrpSpPr/>
        <p:nvPr/>
      </p:nvGrpSpPr>
      <p:grpSpPr bwMode="auto">
        <a:xfrm>
          <a:off x="0" y="0"/>
          <a:ext cx="0" cy="0"/>
          <a:chOff x="0" y="0"/>
          <a:chExt cx="0" cy="0"/>
        </a:xfrm>
      </p:grpSpPr>
      <p:sp>
        <p:nvSpPr>
          <p:cNvPr id="2024662723" name="Title 1"/>
          <p:cNvSpPr>
            <a:spLocks noGrp="1"/>
          </p:cNvSpPr>
          <p:nvPr>
            <p:ph type="title"/>
          </p:nvPr>
        </p:nvSpPr>
        <p:spPr bwMode="auto"/>
        <p:txBody>
          <a:bodyPr/>
          <a:lstStyle/>
          <a:p>
            <a:pPr>
              <a:defRPr/>
            </a:pPr>
            <a:r>
              <a:rPr lang="es-ES">
                <a:solidFill>
                  <a:schemeClr val="bg1"/>
                </a:solidFill>
                <a:latin typeface="Noto Sans"/>
                <a:cs typeface="Noto Sans"/>
              </a:rPr>
              <a:t>Tipos</a:t>
            </a:r>
            <a:r>
              <a:rPr lang="es-ES">
                <a:solidFill>
                  <a:schemeClr val="bg1"/>
                </a:solidFill>
                <a:latin typeface="Noto Sans"/>
                <a:cs typeface="Noto Sans"/>
              </a:rPr>
              <a:t>: Cognitivo</a:t>
            </a:r>
            <a:endParaRPr>
              <a:solidFill>
                <a:schemeClr val="bg1"/>
              </a:solidFill>
              <a:latin typeface="Noto Sans"/>
              <a:cs typeface="Noto Sans"/>
            </a:endParaRPr>
          </a:p>
        </p:txBody>
      </p:sp>
      <p:sp>
        <p:nvSpPr>
          <p:cNvPr id="1775252388" name="Content Placeholder 2"/>
          <p:cNvSpPr>
            <a:spLocks noGrp="1"/>
          </p:cNvSpPr>
          <p:nvPr>
            <p:ph idx="1"/>
          </p:nvPr>
        </p:nvSpPr>
        <p:spPr bwMode="auto"/>
        <p:txBody>
          <a:bodyPr vertOverflow="overflow" horzOverflow="overflow" vert="horz" wrap="square" lIns="91440" tIns="45720" rIns="91440" bIns="45720" numCol="1" spcCol="0" rtlCol="0" fromWordArt="0" anchor="ctr" anchorCtr="0" forceAA="0" upright="0" compatLnSpc="0">
            <a:normAutofit/>
          </a:bodyPr>
          <a:lstStyle/>
          <a:p>
            <a:pPr marL="0" indent="0">
              <a:buFont typeface="Arial"/>
              <a:buNone/>
              <a:defRPr/>
            </a:pPr>
            <a:r>
              <a:rPr lang="es-ES">
                <a:solidFill>
                  <a:schemeClr val="bg1"/>
                </a:solidFill>
                <a:latin typeface="Noto Sans"/>
                <a:ea typeface="Noto Sans"/>
                <a:cs typeface="Noto Sans"/>
              </a:rPr>
              <a:t>Características: </a:t>
            </a:r>
            <a:endParaRPr lang="es-ES" sz="2800" b="0" i="0" u="none" strike="noStrike" cap="none" spc="0">
              <a:solidFill>
                <a:schemeClr val="bg1"/>
              </a:solidFill>
              <a:latin typeface="Noto Sans"/>
              <a:ea typeface="Noto Sans"/>
              <a:cs typeface="Noto Sans"/>
            </a:endParaRPr>
          </a:p>
          <a:p>
            <a:pPr marL="0" indent="0">
              <a:buFont typeface="Arial"/>
              <a:buNone/>
              <a:defRPr/>
            </a:pPr>
            <a:r>
              <a:rPr lang="es-ES" sz="2800" b="0" i="0" u="none" strike="noStrike" cap="none" spc="0">
                <a:solidFill>
                  <a:schemeClr val="bg1"/>
                </a:solidFill>
                <a:latin typeface="Noto Sans"/>
                <a:ea typeface="Noto Sans"/>
                <a:cs typeface="Noto Sans"/>
              </a:rPr>
              <a:t>Dificultad para realizar las tareas, disfunción en la toma de decisiones, déficit de atención y concentración, reducción y pérdida de eficacia, dificultad para trabajar en equipo, amnesia leve, disminución del funcionamiento intelectual, aumento de la sensibilidad a las críticas, distorsiones y malentendidos de situaciones.</a:t>
            </a:r>
            <a:endParaRPr lang="es-ES">
              <a:solidFill>
                <a:schemeClr val="bg1"/>
              </a:solidFill>
              <a:latin typeface="Noto Sans"/>
              <a:ea typeface="Noto Sans"/>
              <a:cs typeface="Noto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tx1">
            <a:lumMod val="85000"/>
            <a:lumOff val="15000"/>
          </a:schemeClr>
        </a:solidFill>
      </p:bgPr>
    </p:bg>
    <p:spTree>
      <p:nvGrpSpPr>
        <p:cNvPr id="1" name=""/>
        <p:cNvGrpSpPr/>
        <p:nvPr/>
      </p:nvGrpSpPr>
      <p:grpSpPr bwMode="auto">
        <a:xfrm>
          <a:off x="0" y="0"/>
          <a:ext cx="0" cy="0"/>
          <a:chOff x="0" y="0"/>
          <a:chExt cx="0" cy="0"/>
        </a:xfrm>
      </p:grpSpPr>
      <p:sp>
        <p:nvSpPr>
          <p:cNvPr id="710948034" name="Title 1"/>
          <p:cNvSpPr>
            <a:spLocks noGrp="1"/>
          </p:cNvSpPr>
          <p:nvPr>
            <p:ph type="title"/>
          </p:nvPr>
        </p:nvSpPr>
        <p:spPr bwMode="auto"/>
        <p:txBody>
          <a:bodyPr/>
          <a:lstStyle/>
          <a:p>
            <a:pPr>
              <a:defRPr/>
            </a:pPr>
            <a:r>
              <a:rPr lang="es-ES">
                <a:solidFill>
                  <a:schemeClr val="bg1"/>
                </a:solidFill>
                <a:latin typeface="Noto Sans"/>
                <a:cs typeface="Noto Sans"/>
              </a:rPr>
              <a:t>Tipos</a:t>
            </a:r>
            <a:r>
              <a:rPr lang="es-ES">
                <a:solidFill>
                  <a:schemeClr val="bg1"/>
                </a:solidFill>
                <a:latin typeface="Noto Sans"/>
                <a:cs typeface="Noto Sans"/>
              </a:rPr>
              <a:t>: Fisiológico</a:t>
            </a:r>
            <a:endParaRPr>
              <a:solidFill>
                <a:schemeClr val="bg1"/>
              </a:solidFill>
              <a:latin typeface="Noto Sans"/>
              <a:cs typeface="Noto Sans"/>
            </a:endParaRPr>
          </a:p>
        </p:txBody>
      </p:sp>
      <p:sp>
        <p:nvSpPr>
          <p:cNvPr id="161283545" name="Content Placeholder 2"/>
          <p:cNvSpPr>
            <a:spLocks noGrp="1"/>
          </p:cNvSpPr>
          <p:nvPr>
            <p:ph idx="1"/>
          </p:nvPr>
        </p:nvSpPr>
        <p:spPr bwMode="auto"/>
        <p:txBody>
          <a:bodyPr vertOverflow="overflow" horzOverflow="overflow" vert="horz" wrap="square" lIns="91440" tIns="45720" rIns="91440" bIns="45720" numCol="1" spcCol="0" rtlCol="0" fromWordArt="0" anchor="ctr" anchorCtr="0" forceAA="0" upright="0" compatLnSpc="0">
            <a:normAutofit/>
          </a:bodyPr>
          <a:lstStyle/>
          <a:p>
            <a:pPr marL="0" indent="0">
              <a:buFont typeface="Arial"/>
              <a:buNone/>
              <a:defRPr/>
            </a:pPr>
            <a:r>
              <a:rPr lang="es-ES">
                <a:solidFill>
                  <a:schemeClr val="bg1"/>
                </a:solidFill>
                <a:latin typeface="Noto Sans"/>
                <a:ea typeface="Noto Sans"/>
                <a:cs typeface="Noto Sans"/>
              </a:rPr>
              <a:t>Características: </a:t>
            </a:r>
            <a:endParaRPr lang="es-ES" sz="2800" b="0" i="0" u="none" strike="noStrike" cap="none" spc="0">
              <a:solidFill>
                <a:schemeClr val="bg1"/>
              </a:solidFill>
              <a:latin typeface="Noto Sans"/>
              <a:ea typeface="Noto Sans"/>
              <a:cs typeface="Noto Sans"/>
            </a:endParaRPr>
          </a:p>
          <a:p>
            <a:pPr marL="0" indent="0">
              <a:buFont typeface="Arial"/>
              <a:buNone/>
              <a:defRPr/>
            </a:pPr>
            <a:r>
              <a:rPr lang="es-ES" sz="2800" b="0" i="0" u="none" strike="noStrike" cap="none" spc="0">
                <a:solidFill>
                  <a:schemeClr val="bg1"/>
                </a:solidFill>
                <a:latin typeface="Noto Sans"/>
                <a:ea typeface="Noto Sans"/>
                <a:cs typeface="Noto Sans"/>
              </a:rPr>
              <a:t>Hipertensión, trastornos cardiovasculares, migraña, sudoración excesiva, boca seca, dificultad para respirar, mareos, dolor de cabeza, hormigueo en las extremidades, dolor de espalda y pecho, trastornos del sueño, fatiga crónica, fatiga mental y trastornos gastrointestinales.</a:t>
            </a:r>
            <a:endParaRPr lang="es-ES">
              <a:solidFill>
                <a:schemeClr val="bg1"/>
              </a:solidFill>
              <a:latin typeface="Noto Sans"/>
              <a:ea typeface="Noto Sans"/>
              <a:cs typeface="Noto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tx1">
            <a:lumMod val="85000"/>
            <a:lumOff val="15000"/>
          </a:schemeClr>
        </a:solidFill>
      </p:bgPr>
    </p:bg>
    <p:spTree>
      <p:nvGrpSpPr>
        <p:cNvPr id="1" name=""/>
        <p:cNvGrpSpPr/>
        <p:nvPr/>
      </p:nvGrpSpPr>
      <p:grpSpPr bwMode="auto">
        <a:xfrm>
          <a:off x="0" y="0"/>
          <a:ext cx="0" cy="0"/>
          <a:chOff x="0" y="0"/>
          <a:chExt cx="0" cy="0"/>
        </a:xfrm>
      </p:grpSpPr>
      <p:sp>
        <p:nvSpPr>
          <p:cNvPr id="374350820" name="Title 1"/>
          <p:cNvSpPr>
            <a:spLocks noGrp="1"/>
          </p:cNvSpPr>
          <p:nvPr>
            <p:ph type="title"/>
          </p:nvPr>
        </p:nvSpPr>
        <p:spPr bwMode="auto"/>
        <p:txBody>
          <a:bodyPr/>
          <a:lstStyle/>
          <a:p>
            <a:pPr>
              <a:defRPr/>
            </a:pPr>
            <a:r>
              <a:rPr lang="es-ES">
                <a:solidFill>
                  <a:schemeClr val="bg1"/>
                </a:solidFill>
                <a:latin typeface="Noto Sans"/>
                <a:cs typeface="Noto Sans"/>
              </a:rPr>
              <a:t>Tipos</a:t>
            </a:r>
            <a:r>
              <a:rPr lang="es-ES">
                <a:solidFill>
                  <a:schemeClr val="bg1"/>
                </a:solidFill>
                <a:latin typeface="Noto Sans"/>
                <a:cs typeface="Noto Sans"/>
              </a:rPr>
              <a:t>: Organizativo</a:t>
            </a:r>
            <a:endParaRPr>
              <a:solidFill>
                <a:schemeClr val="bg1"/>
              </a:solidFill>
              <a:latin typeface="Noto Sans"/>
              <a:cs typeface="Noto Sans"/>
            </a:endParaRPr>
          </a:p>
        </p:txBody>
      </p:sp>
      <p:sp>
        <p:nvSpPr>
          <p:cNvPr id="2016747718" name="Content Placeholder 2"/>
          <p:cNvSpPr>
            <a:spLocks noGrp="1"/>
          </p:cNvSpPr>
          <p:nvPr>
            <p:ph idx="1"/>
          </p:nvPr>
        </p:nvSpPr>
        <p:spPr bwMode="auto"/>
        <p:txBody>
          <a:bodyPr vertOverflow="overflow" horzOverflow="overflow" vert="horz" wrap="square" lIns="91440" tIns="45720" rIns="91440" bIns="45720" numCol="1" spcCol="0" rtlCol="0" fromWordArt="0" anchor="ctr" anchorCtr="0" forceAA="0" upright="0" compatLnSpc="0">
            <a:normAutofit/>
          </a:bodyPr>
          <a:lstStyle/>
          <a:p>
            <a:pPr marL="0" indent="0">
              <a:buFont typeface="Arial"/>
              <a:buNone/>
              <a:defRPr/>
            </a:pPr>
            <a:r>
              <a:rPr lang="es-ES">
                <a:solidFill>
                  <a:schemeClr val="bg1"/>
                </a:solidFill>
                <a:latin typeface="Noto Sans"/>
                <a:ea typeface="Noto Sans"/>
                <a:cs typeface="Noto Sans"/>
              </a:rPr>
              <a:t>Características: </a:t>
            </a:r>
            <a:endParaRPr lang="es-ES" sz="2800" b="0" i="0" u="none" strike="noStrike" cap="none" spc="0">
              <a:solidFill>
                <a:schemeClr val="bg1"/>
              </a:solidFill>
              <a:latin typeface="Noto Sans"/>
              <a:ea typeface="Noto Sans"/>
              <a:cs typeface="Noto Sans"/>
            </a:endParaRPr>
          </a:p>
          <a:p>
            <a:pPr marL="0" indent="0">
              <a:buFont typeface="Arial"/>
              <a:buNone/>
              <a:defRPr/>
            </a:pPr>
            <a:r>
              <a:rPr lang="es-ES" sz="2800" b="0" i="0" u="none" strike="noStrike" cap="none" spc="0">
                <a:solidFill>
                  <a:schemeClr val="bg1"/>
                </a:solidFill>
                <a:latin typeface="Noto Sans"/>
                <a:ea typeface="Noto Sans"/>
                <a:cs typeface="Noto Sans"/>
              </a:rPr>
              <a:t>Absentismo, baja productividad, alta tasa de accidentes, antagonismo en el lugar de trabajo, insatisfacción, retraso y mal funcionamiento en los procesos productivos, organizativos y de gestión.</a:t>
            </a:r>
            <a:endParaRPr lang="es-ES">
              <a:solidFill>
                <a:schemeClr val="bg1"/>
              </a:solidFill>
              <a:latin typeface="Noto Sans"/>
              <a:ea typeface="Noto Sans"/>
              <a:cs typeface="Noto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tx1">
            <a:lumMod val="85000"/>
            <a:lumOff val="15000"/>
          </a:schemeClr>
        </a:solidFill>
      </p:bgPr>
    </p:bg>
    <p:spTree>
      <p:nvGrpSpPr>
        <p:cNvPr id="1" name=""/>
        <p:cNvGrpSpPr/>
        <p:nvPr/>
      </p:nvGrpSpPr>
      <p:grpSpPr bwMode="auto">
        <a:xfrm>
          <a:off x="0" y="0"/>
          <a:ext cx="0" cy="0"/>
          <a:chOff x="0" y="0"/>
          <a:chExt cx="0" cy="0"/>
        </a:xfrm>
      </p:grpSpPr>
      <p:sp>
        <p:nvSpPr>
          <p:cNvPr id="1772983067" name="Title 1"/>
          <p:cNvSpPr>
            <a:spLocks noGrp="1"/>
          </p:cNvSpPr>
          <p:nvPr>
            <p:ph type="title"/>
          </p:nvPr>
        </p:nvSpPr>
        <p:spPr bwMode="auto"/>
        <p:txBody>
          <a:bodyPr/>
          <a:lstStyle/>
          <a:p>
            <a:pPr>
              <a:defRPr/>
            </a:pPr>
            <a:r>
              <a:rPr lang="es-ES">
                <a:solidFill>
                  <a:schemeClr val="bg1"/>
                </a:solidFill>
                <a:latin typeface="Noto Sans"/>
                <a:cs typeface="Noto Sans"/>
              </a:rPr>
              <a:t>Consecuencias</a:t>
            </a:r>
            <a:endParaRPr>
              <a:solidFill>
                <a:schemeClr val="bg1"/>
              </a:solidFill>
              <a:latin typeface="Noto Sans"/>
              <a:cs typeface="Noto Sans"/>
            </a:endParaRPr>
          </a:p>
        </p:txBody>
      </p:sp>
      <p:sp>
        <p:nvSpPr>
          <p:cNvPr id="1997588390" name="Content Placeholder 2"/>
          <p:cNvSpPr>
            <a:spLocks noGrp="1"/>
          </p:cNvSpPr>
          <p:nvPr>
            <p:ph idx="1"/>
          </p:nvPr>
        </p:nvSpPr>
        <p:spPr bwMode="auto"/>
        <p:txBody>
          <a:bodyPr vertOverflow="overflow" horzOverflow="overflow" vert="horz" wrap="square" lIns="91440" tIns="45720" rIns="91440" bIns="45720" numCol="1" spcCol="0" rtlCol="0" fromWordArt="0" anchor="ctr" anchorCtr="0" forceAA="0" upright="0" compatLnSpc="0">
            <a:normAutofit/>
          </a:bodyPr>
          <a:lstStyle/>
          <a:p>
            <a:pPr marL="0" indent="0">
              <a:buFont typeface="Arial"/>
              <a:buNone/>
              <a:defRPr/>
            </a:pPr>
            <a:r>
              <a:rPr lang="es-ES">
                <a:solidFill>
                  <a:schemeClr val="bg1"/>
                </a:solidFill>
                <a:latin typeface="Noto Sans"/>
                <a:ea typeface="Noto Sans"/>
                <a:cs typeface="Noto Sans"/>
              </a:rPr>
              <a:t>Lamentablemente, el tecnoestrés tiene varias consecuencias como la perdida de relaciones, sobrecarga de información, burnout, daños organizacionales como el absentismo y la reducción de desempeño, e incluso, trastornos psicosomáticos como </a:t>
            </a:r>
            <a:r>
              <a:rPr lang="es-ES" sz="2800" b="0" i="0" u="none" strike="noStrike" cap="none" spc="0">
                <a:solidFill>
                  <a:schemeClr val="bg1"/>
                </a:solidFill>
                <a:latin typeface="Noto Sans"/>
                <a:ea typeface="Noto Sans"/>
                <a:cs typeface="Noto Sans"/>
              </a:rPr>
              <a:t>como problemas en el sueño, dolores de cabeza, dolores musculares, trastornos gastrointestinales, sensación de ansiedad, etc.</a:t>
            </a:r>
            <a:endParaRPr>
              <a:solidFill>
                <a:schemeClr val="bg1"/>
              </a:solidFill>
              <a:latin typeface="Noto Sans"/>
              <a:cs typeface="Noto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tx1">
            <a:lumMod val="85000"/>
            <a:lumOff val="15000"/>
          </a:schemeClr>
        </a:solidFill>
      </p:bgPr>
    </p:bg>
    <p:spTree>
      <p:nvGrpSpPr>
        <p:cNvPr id="1" name=""/>
        <p:cNvGrpSpPr/>
        <p:nvPr/>
      </p:nvGrpSpPr>
      <p:grpSpPr bwMode="auto">
        <a:xfrm>
          <a:off x="0" y="0"/>
          <a:ext cx="0" cy="0"/>
          <a:chOff x="0" y="0"/>
          <a:chExt cx="0" cy="0"/>
        </a:xfrm>
      </p:grpSpPr>
      <p:sp>
        <p:nvSpPr>
          <p:cNvPr id="662689647" name="Title 1"/>
          <p:cNvSpPr>
            <a:spLocks noGrp="1"/>
          </p:cNvSpPr>
          <p:nvPr>
            <p:ph type="title"/>
          </p:nvPr>
        </p:nvSpPr>
        <p:spPr bwMode="auto"/>
        <p:txBody>
          <a:bodyPr/>
          <a:lstStyle/>
          <a:p>
            <a:pPr>
              <a:defRPr/>
            </a:pPr>
            <a:r>
              <a:rPr lang="es-ES">
                <a:solidFill>
                  <a:schemeClr val="bg1"/>
                </a:solidFill>
                <a:latin typeface="Noto Sans"/>
                <a:cs typeface="Noto Sans"/>
              </a:rPr>
              <a:t>Prevención</a:t>
            </a:r>
            <a:endParaRPr>
              <a:solidFill>
                <a:schemeClr val="bg1"/>
              </a:solidFill>
              <a:latin typeface="Noto Sans"/>
              <a:cs typeface="Noto Sans"/>
            </a:endParaRPr>
          </a:p>
        </p:txBody>
      </p:sp>
      <p:sp>
        <p:nvSpPr>
          <p:cNvPr id="559912767" name="Content Placeholder 2"/>
          <p:cNvSpPr>
            <a:spLocks noGrp="1"/>
          </p:cNvSpPr>
          <p:nvPr>
            <p:ph idx="1"/>
          </p:nvPr>
        </p:nvSpPr>
        <p:spPr bwMode="auto"/>
        <p:txBody>
          <a:bodyPr vertOverflow="overflow" horzOverflow="overflow" vert="horz" wrap="square" lIns="91440" tIns="45720" rIns="91440" bIns="45720" numCol="1" spcCol="0" rtlCol="0" fromWordArt="0" anchor="ctr" anchorCtr="0" forceAA="0" upright="0" compatLnSpc="0">
            <a:normAutofit/>
          </a:bodyPr>
          <a:lstStyle/>
          <a:p>
            <a:pPr marL="0" indent="0">
              <a:buFont typeface="Arial"/>
              <a:buNone/>
              <a:defRPr/>
            </a:pPr>
            <a:r>
              <a:rPr lang="es-ES">
                <a:solidFill>
                  <a:schemeClr val="bg1"/>
                </a:solidFill>
                <a:latin typeface="Noto Sans"/>
                <a:ea typeface="Noto Sans"/>
                <a:cs typeface="Noto Sans"/>
              </a:rPr>
              <a:t>Afortunadamente, hay varias formas para prevenir esta afección. La más evidente es buscar estrategias enfocadas al foco del tecnoestrés. Por ejemplo: Solicitar la mejora de las condiciones de trabajo con tecnologías en la empresa. Otra es buscar formas de lidiar con el estrés mismo como la meditación, la actividad física, las disciplinas holísticas y </a:t>
            </a:r>
            <a:r>
              <a:rPr lang="es-ES">
                <a:solidFill>
                  <a:schemeClr val="bg1"/>
                </a:solidFill>
                <a:latin typeface="Noto Sans"/>
                <a:cs typeface="Noto Sans"/>
              </a:rPr>
              <a:t>entrenamiento autógeno que han demostrado ser efectivas en la relajación y manejo del estrés.</a:t>
            </a:r>
            <a:endParaRPr>
              <a:solidFill>
                <a:schemeClr val="bg1"/>
              </a:solidFill>
              <a:latin typeface="Noto Sans"/>
              <a:cs typeface="Noto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tx1">
            <a:lumMod val="85000"/>
            <a:lumOff val="15000"/>
          </a:schemeClr>
        </a:solidFill>
      </p:bgPr>
    </p:bg>
    <p:spTree>
      <p:nvGrpSpPr>
        <p:cNvPr id="1" name=""/>
        <p:cNvGrpSpPr/>
        <p:nvPr/>
      </p:nvGrpSpPr>
      <p:grpSpPr bwMode="auto">
        <a:xfrm>
          <a:off x="0" y="0"/>
          <a:ext cx="0" cy="0"/>
          <a:chOff x="0" y="0"/>
          <a:chExt cx="0" cy="0"/>
        </a:xfrm>
      </p:grpSpPr>
      <p:sp>
        <p:nvSpPr>
          <p:cNvPr id="141885662" name="Title 1"/>
          <p:cNvSpPr>
            <a:spLocks noGrp="1"/>
          </p:cNvSpPr>
          <p:nvPr>
            <p:ph type="title"/>
          </p:nvPr>
        </p:nvSpPr>
        <p:spPr bwMode="auto"/>
        <p:txBody>
          <a:bodyPr/>
          <a:lstStyle/>
          <a:p>
            <a:pPr>
              <a:defRPr/>
            </a:pPr>
            <a:r>
              <a:rPr lang="es-ES">
                <a:solidFill>
                  <a:schemeClr val="bg1"/>
                </a:solidFill>
                <a:latin typeface="Noto Sans"/>
                <a:cs typeface="Noto Sans"/>
              </a:rPr>
              <a:t>Fuentes</a:t>
            </a:r>
            <a:endParaRPr>
              <a:solidFill>
                <a:schemeClr val="bg1"/>
              </a:solidFill>
              <a:latin typeface="Noto Sans"/>
              <a:cs typeface="Noto Sans"/>
            </a:endParaRPr>
          </a:p>
        </p:txBody>
      </p:sp>
      <p:sp>
        <p:nvSpPr>
          <p:cNvPr id="904504558" name="Content Placeholder 2"/>
          <p:cNvSpPr>
            <a:spLocks noGrp="1"/>
          </p:cNvSpPr>
          <p:nvPr>
            <p:ph idx="1"/>
          </p:nvPr>
        </p:nvSpPr>
        <p:spPr bwMode="auto"/>
        <p:txBody>
          <a:bodyPr vertOverflow="overflow" horzOverflow="overflow" vert="horz" wrap="square" lIns="91440" tIns="45720" rIns="91440" bIns="45720" numCol="1" spcCol="0" rtlCol="0" fromWordArt="0" anchor="ctr" anchorCtr="0" forceAA="0" upright="0" compatLnSpc="0">
            <a:normAutofit/>
          </a:bodyPr>
          <a:lstStyle/>
          <a:p>
            <a:pPr>
              <a:defRPr/>
            </a:pPr>
            <a:r>
              <a:rPr lang="es-ES" sz="2800" b="0" i="0" u="sng" strike="noStrike" cap="none" spc="0">
                <a:solidFill>
                  <a:schemeClr val="bg1"/>
                </a:solidFill>
                <a:latin typeface="Noto Sans"/>
                <a:ea typeface="Noto Sans"/>
                <a:cs typeface="Noto Sans"/>
                <a:hlinkClick r:id="rId3" tooltip="https://www.psicologia-online.com/tecnoestres-que-es-causas-sintomas-y-como-prevenirlo-6451.html"/>
              </a:rPr>
              <a:t>https://www.psicologia-online.com/tecnoestres-que-es-causas-sintomas-y-como-prevenirlo-6451.html</a:t>
            </a:r>
            <a:endParaRPr lang="es-ES">
              <a:solidFill>
                <a:schemeClr val="bg1"/>
              </a:solidFill>
              <a:latin typeface="Noto Sans"/>
              <a:ea typeface="Noto Sans"/>
              <a:cs typeface="Noto Sans"/>
            </a:endParaRPr>
          </a:p>
          <a:p>
            <a:pPr>
              <a:defRPr/>
            </a:pPr>
            <a:r>
              <a:rPr lang="es-ES" sz="2800" b="0" i="0" u="sng" strike="noStrike" cap="none" spc="0">
                <a:solidFill>
                  <a:schemeClr val="bg1"/>
                </a:solidFill>
                <a:latin typeface="Noto Sans"/>
                <a:ea typeface="Noto Sans"/>
                <a:cs typeface="Noto Sans"/>
                <a:hlinkClick r:id="rId4" tooltip="https://afforhealth.com/tecnoestres-conectados-a-todas-horas/"/>
              </a:rPr>
              <a:t>https://afforhealth.com/tecnoestres-conectados-a-todas-horas/</a:t>
            </a:r>
            <a:endParaRPr lang="es-ES">
              <a:solidFill>
                <a:schemeClr val="bg1"/>
              </a:solidFill>
              <a:latin typeface="Noto Sans"/>
              <a:ea typeface="Noto Sans"/>
              <a:cs typeface="Noto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tx1">
            <a:lumMod val="85000"/>
            <a:lumOff val="15000"/>
          </a:schemeClr>
        </a:solidFill>
      </p:bgPr>
    </p:bg>
    <p:spTree>
      <p:nvGrpSpPr>
        <p:cNvPr id="1" name=""/>
        <p:cNvGrpSpPr/>
        <p:nvPr/>
      </p:nvGrpSpPr>
      <p:grpSpPr bwMode="auto">
        <a:xfrm>
          <a:off x="0" y="0"/>
          <a:ext cx="0" cy="0"/>
          <a:chOff x="0" y="0"/>
          <a:chExt cx="0" cy="0"/>
        </a:xfrm>
      </p:grpSpPr>
      <p:sp>
        <p:nvSpPr>
          <p:cNvPr id="476443809" name="Title 1"/>
          <p:cNvSpPr>
            <a:spLocks noGrp="1"/>
          </p:cNvSpPr>
          <p:nvPr>
            <p:ph type="title"/>
          </p:nvPr>
        </p:nvSpPr>
        <p:spPr bwMode="auto"/>
        <p:txBody>
          <a:bodyPr/>
          <a:lstStyle/>
          <a:p>
            <a:pPr>
              <a:defRPr/>
            </a:pPr>
            <a:r>
              <a:rPr lang="es-ES">
                <a:solidFill>
                  <a:schemeClr val="bg1"/>
                </a:solidFill>
                <a:latin typeface="Noto Sans"/>
                <a:ea typeface="Noto Sans"/>
                <a:cs typeface="Noto Sans"/>
              </a:rPr>
              <a:t>¿Que</a:t>
            </a:r>
            <a:r>
              <a:rPr lang="es-ES">
                <a:solidFill>
                  <a:schemeClr val="bg1"/>
                </a:solidFill>
                <a:latin typeface="Noto Sans"/>
                <a:cs typeface="Noto Sans"/>
              </a:rPr>
              <a:t> es este llamado “tecnoestrés”?</a:t>
            </a:r>
            <a:endParaRPr>
              <a:solidFill>
                <a:schemeClr val="bg1"/>
              </a:solidFill>
              <a:latin typeface="Noto Sans"/>
              <a:cs typeface="Noto Sans"/>
            </a:endParaRPr>
          </a:p>
        </p:txBody>
      </p:sp>
      <p:sp>
        <p:nvSpPr>
          <p:cNvPr id="1618039097" name="Content Placeholder 2"/>
          <p:cNvSpPr>
            <a:spLocks noGrp="1"/>
          </p:cNvSpPr>
          <p:nvPr>
            <p:ph idx="1"/>
          </p:nvPr>
        </p:nvSpPr>
        <p:spPr bwMode="auto">
          <a:xfrm flipH="0" flipV="0">
            <a:off x="691661" y="1990480"/>
            <a:ext cx="5299972" cy="4351338"/>
          </a:xfrm>
        </p:spPr>
        <p:txBody>
          <a:bodyPr vertOverflow="overflow" horzOverflow="overflow" vert="horz" wrap="square" lIns="91440" tIns="45720" rIns="91440" bIns="45720" numCol="1" spcCol="0" rtlCol="0" fromWordArt="0" anchor="ctr" anchorCtr="0" forceAA="0" upright="0" compatLnSpc="0">
            <a:normAutofit/>
          </a:bodyPr>
          <a:lstStyle/>
          <a:p>
            <a:pPr marL="0" indent="0" algn="ctr">
              <a:buFont typeface="Arial"/>
              <a:buNone/>
              <a:defRPr/>
            </a:pPr>
            <a:r>
              <a:rPr lang="es-ES">
                <a:solidFill>
                  <a:schemeClr val="bg1"/>
                </a:solidFill>
                <a:latin typeface="Noto Sans"/>
                <a:ea typeface="Noto Sans"/>
                <a:cs typeface="Noto Sans"/>
              </a:rPr>
              <a:t>El tecnoestrés puede definirse brevemente como la relación dañina entre las personas y la tecnología, específicamente en contextos donde la misma genera estrés.</a:t>
            </a:r>
            <a:endParaRPr lang="es-ES">
              <a:solidFill>
                <a:schemeClr val="bg1"/>
              </a:solidFill>
              <a:latin typeface="Noto Sans"/>
              <a:cs typeface="Noto Sans"/>
            </a:endParaRPr>
          </a:p>
        </p:txBody>
      </p:sp>
      <p:pic>
        <p:nvPicPr>
          <p:cNvPr id="154227208" name=""/>
          <p:cNvPicPr>
            <a:picLocks noChangeAspect="1"/>
          </p:cNvPicPr>
          <p:nvPr/>
        </p:nvPicPr>
        <p:blipFill>
          <a:blip r:embed="rId3"/>
          <a:stretch/>
        </p:blipFill>
        <p:spPr bwMode="auto">
          <a:xfrm flipH="0" flipV="0">
            <a:off x="5991634" y="1990480"/>
            <a:ext cx="5299972" cy="4351338"/>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tx1">
            <a:lumMod val="85000"/>
            <a:lumOff val="15000"/>
          </a:schemeClr>
        </a:solidFill>
      </p:bgPr>
    </p:bg>
    <p:spTree>
      <p:nvGrpSpPr>
        <p:cNvPr id="1" name=""/>
        <p:cNvGrpSpPr/>
        <p:nvPr/>
      </p:nvGrpSpPr>
      <p:grpSpPr bwMode="auto">
        <a:xfrm>
          <a:off x="0" y="0"/>
          <a:ext cx="0" cy="0"/>
          <a:chOff x="0" y="0"/>
          <a:chExt cx="0" cy="0"/>
        </a:xfrm>
      </p:grpSpPr>
      <p:sp>
        <p:nvSpPr>
          <p:cNvPr id="1430615954" name="Title 1"/>
          <p:cNvSpPr>
            <a:spLocks noGrp="1"/>
          </p:cNvSpPr>
          <p:nvPr>
            <p:ph type="title"/>
          </p:nvPr>
        </p:nvSpPr>
        <p:spPr bwMode="auto"/>
        <p:txBody>
          <a:bodyPr/>
          <a:lstStyle/>
          <a:p>
            <a:pPr>
              <a:defRPr/>
            </a:pPr>
            <a:r>
              <a:rPr lang="es-ES">
                <a:solidFill>
                  <a:schemeClr val="bg1"/>
                </a:solidFill>
                <a:latin typeface="Noto Sans"/>
                <a:ea typeface="Noto Sans"/>
                <a:cs typeface="Noto Sans"/>
              </a:rPr>
              <a:t>Causas</a:t>
            </a:r>
            <a:endParaRPr>
              <a:solidFill>
                <a:schemeClr val="bg1"/>
              </a:solidFill>
              <a:latin typeface="Noto Sans"/>
              <a:cs typeface="Noto Sans"/>
            </a:endParaRPr>
          </a:p>
        </p:txBody>
      </p:sp>
      <p:sp>
        <p:nvSpPr>
          <p:cNvPr id="1534348163" name="Content Placeholder 2"/>
          <p:cNvSpPr>
            <a:spLocks noGrp="1"/>
          </p:cNvSpPr>
          <p:nvPr>
            <p:ph idx="1"/>
          </p:nvPr>
        </p:nvSpPr>
        <p:spPr bwMode="auto"/>
        <p:txBody>
          <a:bodyPr vertOverflow="overflow" horzOverflow="overflow" vert="horz" wrap="square" lIns="91440" tIns="45720" rIns="91440" bIns="45720" numCol="1" spcCol="0" rtlCol="0" fromWordArt="0" anchor="ctr" anchorCtr="0" forceAA="0" upright="0" compatLnSpc="0">
            <a:normAutofit/>
          </a:bodyPr>
          <a:lstStyle/>
          <a:p>
            <a:pPr marL="0" indent="0">
              <a:buFont typeface="Arial"/>
              <a:buNone/>
              <a:defRPr/>
            </a:pPr>
            <a:r>
              <a:rPr lang="es-ES">
                <a:solidFill>
                  <a:schemeClr val="bg1"/>
                </a:solidFill>
                <a:latin typeface="Noto Sans"/>
                <a:ea typeface="Noto Sans"/>
                <a:cs typeface="Noto Sans"/>
              </a:rPr>
              <a:t>Aunque el tecnoestrés pueden ser causados por cualquier contexto estresante en la que se involucre la tecnología, las causas generalmente son:</a:t>
            </a:r>
            <a:endParaRPr lang="es-ES">
              <a:solidFill>
                <a:schemeClr val="bg1"/>
              </a:solidFill>
              <a:latin typeface="Noto Sans"/>
              <a:ea typeface="Noto Sans"/>
              <a:cs typeface="Noto Sans"/>
            </a:endParaRPr>
          </a:p>
          <a:p>
            <a:pPr>
              <a:defRPr/>
            </a:pPr>
            <a:r>
              <a:rPr lang="es-ES">
                <a:solidFill>
                  <a:schemeClr val="bg1"/>
                </a:solidFill>
                <a:latin typeface="Noto Sans"/>
                <a:ea typeface="Noto Sans"/>
                <a:cs typeface="Noto Sans"/>
              </a:rPr>
              <a:t>Gestión de grandes volúmenes de información.</a:t>
            </a:r>
            <a:endParaRPr lang="es-ES">
              <a:solidFill>
                <a:schemeClr val="bg1"/>
              </a:solidFill>
              <a:latin typeface="Noto Sans"/>
              <a:ea typeface="Noto Sans"/>
              <a:cs typeface="Noto Sans"/>
            </a:endParaRPr>
          </a:p>
          <a:p>
            <a:pPr>
              <a:defRPr/>
            </a:pPr>
            <a:r>
              <a:rPr lang="es-ES">
                <a:solidFill>
                  <a:schemeClr val="bg1"/>
                </a:solidFill>
                <a:latin typeface="Noto Sans"/>
                <a:ea typeface="Noto Sans"/>
                <a:cs typeface="Noto Sans"/>
              </a:rPr>
              <a:t>Uso excesivo de tecnología.</a:t>
            </a:r>
            <a:endParaRPr lang="es-ES">
              <a:solidFill>
                <a:schemeClr val="bg1"/>
              </a:solidFill>
              <a:latin typeface="Noto Sans"/>
              <a:ea typeface="Noto Sans"/>
              <a:cs typeface="Noto Sans"/>
            </a:endParaRPr>
          </a:p>
          <a:p>
            <a:pPr>
              <a:defRPr/>
            </a:pPr>
            <a:r>
              <a:rPr lang="es-ES">
                <a:solidFill>
                  <a:schemeClr val="bg1"/>
                </a:solidFill>
                <a:latin typeface="Noto Sans"/>
                <a:ea typeface="Noto Sans"/>
                <a:cs typeface="Noto Sans"/>
              </a:rPr>
              <a:t>Tiempo limitado para ejecutar operaciones.</a:t>
            </a:r>
            <a:endParaRPr lang="es-ES">
              <a:solidFill>
                <a:schemeClr val="bg1"/>
              </a:solidFill>
              <a:latin typeface="Noto Sans"/>
              <a:ea typeface="Noto Sans"/>
              <a:cs typeface="Noto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tx1">
            <a:lumMod val="85000"/>
            <a:lumOff val="15000"/>
          </a:schemeClr>
        </a:solidFill>
      </p:bgPr>
    </p:bg>
    <p:spTree>
      <p:nvGrpSpPr>
        <p:cNvPr id="1" name=""/>
        <p:cNvGrpSpPr/>
        <p:nvPr/>
      </p:nvGrpSpPr>
      <p:grpSpPr bwMode="auto">
        <a:xfrm>
          <a:off x="0" y="0"/>
          <a:ext cx="0" cy="0"/>
          <a:chOff x="0" y="0"/>
          <a:chExt cx="0" cy="0"/>
        </a:xfrm>
      </p:grpSpPr>
      <p:sp>
        <p:nvSpPr>
          <p:cNvPr id="801723413" name="Title 1"/>
          <p:cNvSpPr>
            <a:spLocks noGrp="1"/>
          </p:cNvSpPr>
          <p:nvPr>
            <p:ph type="title"/>
          </p:nvPr>
        </p:nvSpPr>
        <p:spPr bwMode="auto"/>
        <p:txBody>
          <a:bodyPr/>
          <a:lstStyle/>
          <a:p>
            <a:pPr>
              <a:defRPr/>
            </a:pPr>
            <a:r>
              <a:rPr lang="es-ES">
                <a:solidFill>
                  <a:schemeClr val="bg1"/>
                </a:solidFill>
                <a:latin typeface="Noto Sans"/>
                <a:cs typeface="Noto Sans"/>
              </a:rPr>
              <a:t>Síntomas</a:t>
            </a:r>
            <a:endParaRPr>
              <a:solidFill>
                <a:schemeClr val="bg1"/>
              </a:solidFill>
              <a:latin typeface="Noto Sans"/>
              <a:cs typeface="Noto Sans"/>
            </a:endParaRPr>
          </a:p>
        </p:txBody>
      </p:sp>
      <p:sp>
        <p:nvSpPr>
          <p:cNvPr id="1124338987" name="Content Placeholder 2"/>
          <p:cNvSpPr>
            <a:spLocks noGrp="1"/>
          </p:cNvSpPr>
          <p:nvPr>
            <p:ph idx="1"/>
          </p:nvPr>
        </p:nvSpPr>
        <p:spPr bwMode="auto"/>
        <p:txBody>
          <a:bodyPr vertOverflow="overflow" horzOverflow="overflow" vert="horz" wrap="square" lIns="91440" tIns="45720" rIns="91440" bIns="45720" numCol="1" spcCol="0" rtlCol="0" fromWordArt="0" anchor="ctr" anchorCtr="0" forceAA="0" upright="0" compatLnSpc="0">
            <a:normAutofit/>
          </a:bodyPr>
          <a:lstStyle/>
          <a:p>
            <a:pPr marL="0" indent="0">
              <a:buFont typeface="Arial"/>
              <a:buNone/>
              <a:defRPr/>
            </a:pPr>
            <a:r>
              <a:rPr lang="es-ES">
                <a:solidFill>
                  <a:schemeClr val="bg1"/>
                </a:solidFill>
                <a:latin typeface="Noto Sans"/>
                <a:ea typeface="Noto Sans"/>
                <a:cs typeface="Noto Sans"/>
              </a:rPr>
              <a:t>Los síntomas del tecnoestrés son variados y se clasifican principalmente en 2 grupos:</a:t>
            </a:r>
            <a:endParaRPr lang="es-ES">
              <a:solidFill>
                <a:schemeClr val="bg1"/>
              </a:solidFill>
              <a:latin typeface="Noto Sans"/>
              <a:ea typeface="Noto Sans"/>
              <a:cs typeface="Noto Sans"/>
            </a:endParaRPr>
          </a:p>
          <a:p>
            <a:pPr marL="0" indent="0">
              <a:buFont typeface="Arial"/>
              <a:buNone/>
              <a:defRPr/>
            </a:pPr>
            <a:endParaRPr lang="es-ES">
              <a:solidFill>
                <a:schemeClr val="bg1"/>
              </a:solidFill>
              <a:latin typeface="Noto Sans"/>
              <a:ea typeface="Noto Sans"/>
              <a:cs typeface="Noto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tx1">
            <a:lumMod val="85000"/>
            <a:lumOff val="15000"/>
          </a:schemeClr>
        </a:solidFill>
      </p:bgPr>
    </p:bg>
    <p:spTree>
      <p:nvGrpSpPr>
        <p:cNvPr id="1" name=""/>
        <p:cNvGrpSpPr/>
        <p:nvPr/>
      </p:nvGrpSpPr>
      <p:grpSpPr bwMode="auto">
        <a:xfrm>
          <a:off x="0" y="0"/>
          <a:ext cx="0" cy="0"/>
          <a:chOff x="0" y="0"/>
          <a:chExt cx="0" cy="0"/>
        </a:xfrm>
      </p:grpSpPr>
      <p:sp>
        <p:nvSpPr>
          <p:cNvPr id="896976455" name="Title 1"/>
          <p:cNvSpPr>
            <a:spLocks noGrp="1"/>
          </p:cNvSpPr>
          <p:nvPr>
            <p:ph type="title"/>
          </p:nvPr>
        </p:nvSpPr>
        <p:spPr bwMode="auto"/>
        <p:txBody>
          <a:bodyPr/>
          <a:lstStyle/>
          <a:p>
            <a:pPr>
              <a:defRPr/>
            </a:pPr>
            <a:r>
              <a:rPr lang="es-ES">
                <a:solidFill>
                  <a:schemeClr val="bg1"/>
                </a:solidFill>
                <a:latin typeface="Noto Sans"/>
                <a:cs typeface="Noto Sans"/>
              </a:rPr>
              <a:t>Síntomas</a:t>
            </a:r>
            <a:r>
              <a:rPr lang="es-ES">
                <a:solidFill>
                  <a:schemeClr val="bg1"/>
                </a:solidFill>
                <a:latin typeface="Noto Sans"/>
                <a:cs typeface="Noto Sans"/>
              </a:rPr>
              <a:t>: Físicos</a:t>
            </a:r>
            <a:endParaRPr>
              <a:solidFill>
                <a:schemeClr val="bg1"/>
              </a:solidFill>
              <a:latin typeface="Noto Sans"/>
              <a:cs typeface="Noto Sans"/>
            </a:endParaRPr>
          </a:p>
        </p:txBody>
      </p:sp>
      <p:sp>
        <p:nvSpPr>
          <p:cNvPr id="619916210" name="Content Placeholder 2"/>
          <p:cNvSpPr>
            <a:spLocks noGrp="1"/>
          </p:cNvSpPr>
          <p:nvPr>
            <p:ph idx="1"/>
          </p:nvPr>
        </p:nvSpPr>
        <p:spPr bwMode="auto"/>
        <p:txBody>
          <a:bodyPr vertOverflow="overflow" horzOverflow="overflow" vert="horz" wrap="square" lIns="91440" tIns="45720" rIns="91440" bIns="45720" numCol="1" spcCol="0" rtlCol="0" fromWordArt="0" anchor="ctr" anchorCtr="0" forceAA="0" upright="0" compatLnSpc="0">
            <a:normAutofit/>
          </a:bodyPr>
          <a:lstStyle/>
          <a:p>
            <a:pPr marL="0" indent="0">
              <a:buFont typeface="Arial"/>
              <a:buNone/>
              <a:defRPr/>
            </a:pPr>
            <a:r>
              <a:rPr lang="es-ES" sz="2800" b="0" i="0" u="none" strike="noStrike" cap="none" spc="0">
                <a:solidFill>
                  <a:schemeClr val="bg1"/>
                </a:solidFill>
                <a:latin typeface="Noto Sans"/>
                <a:ea typeface="Noto Sans"/>
                <a:cs typeface="Noto Sans"/>
              </a:rPr>
              <a:t>Insomnio y trastornos del ritmo sueño-vigilia, trastornos gastrointestinales, dolor de cabeza, fatiga crónica, aumento de la frecuencia cardíaca, trastornos cardiovasculares, hormigueo en las extremidades, sudoración, dolor cervical, trastornos hormonales y menstruales en las mujeres o trastornos de la piel relacionados con el estrés, como la psoriasis o dermatitis.</a:t>
            </a:r>
            <a:endParaRPr lang="es-ES">
              <a:solidFill>
                <a:schemeClr val="bg1"/>
              </a:solidFill>
              <a:latin typeface="Noto Sans"/>
              <a:ea typeface="Noto Sans"/>
              <a:cs typeface="Noto Sans"/>
            </a:endParaRPr>
          </a:p>
          <a:p>
            <a:pPr marL="0" indent="0">
              <a:buFont typeface="Arial"/>
              <a:buNone/>
              <a:defRPr/>
            </a:pPr>
            <a:endParaRPr lang="es-ES">
              <a:solidFill>
                <a:schemeClr val="bg1"/>
              </a:solidFill>
              <a:latin typeface="Noto Sans"/>
              <a:ea typeface="Noto Sans"/>
              <a:cs typeface="Noto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tx1">
            <a:lumMod val="85000"/>
            <a:lumOff val="15000"/>
          </a:schemeClr>
        </a:solidFill>
      </p:bgPr>
    </p:bg>
    <p:spTree>
      <p:nvGrpSpPr>
        <p:cNvPr id="1" name=""/>
        <p:cNvGrpSpPr/>
        <p:nvPr/>
      </p:nvGrpSpPr>
      <p:grpSpPr bwMode="auto">
        <a:xfrm>
          <a:off x="0" y="0"/>
          <a:ext cx="0" cy="0"/>
          <a:chOff x="0" y="0"/>
          <a:chExt cx="0" cy="0"/>
        </a:xfrm>
      </p:grpSpPr>
      <p:sp>
        <p:nvSpPr>
          <p:cNvPr id="1329231183" name="Title 1"/>
          <p:cNvSpPr>
            <a:spLocks noGrp="1"/>
          </p:cNvSpPr>
          <p:nvPr>
            <p:ph type="title"/>
          </p:nvPr>
        </p:nvSpPr>
        <p:spPr bwMode="auto"/>
        <p:txBody>
          <a:bodyPr/>
          <a:lstStyle/>
          <a:p>
            <a:pPr>
              <a:defRPr/>
            </a:pPr>
            <a:r>
              <a:rPr lang="es-ES">
                <a:solidFill>
                  <a:schemeClr val="bg1"/>
                </a:solidFill>
                <a:latin typeface="Noto Sans"/>
                <a:cs typeface="Noto Sans"/>
              </a:rPr>
              <a:t>Síntomas</a:t>
            </a:r>
            <a:r>
              <a:rPr lang="es-ES">
                <a:solidFill>
                  <a:schemeClr val="bg1"/>
                </a:solidFill>
                <a:latin typeface="Noto Sans"/>
                <a:cs typeface="Noto Sans"/>
              </a:rPr>
              <a:t>: Mentales</a:t>
            </a:r>
            <a:endParaRPr>
              <a:solidFill>
                <a:schemeClr val="bg1"/>
              </a:solidFill>
              <a:latin typeface="Noto Sans"/>
              <a:cs typeface="Noto Sans"/>
            </a:endParaRPr>
          </a:p>
        </p:txBody>
      </p:sp>
      <p:sp>
        <p:nvSpPr>
          <p:cNvPr id="234691378" name="Content Placeholder 2"/>
          <p:cNvSpPr>
            <a:spLocks noGrp="1"/>
          </p:cNvSpPr>
          <p:nvPr>
            <p:ph idx="1"/>
          </p:nvPr>
        </p:nvSpPr>
        <p:spPr bwMode="auto"/>
        <p:txBody>
          <a:bodyPr vertOverflow="overflow" horzOverflow="overflow" vert="horz" wrap="square" lIns="91440" tIns="45720" rIns="91440" bIns="45720" numCol="1" spcCol="0" rtlCol="0" fromWordArt="0" anchor="ctr" anchorCtr="0" forceAA="0" upright="0" compatLnSpc="0">
            <a:normAutofit/>
          </a:bodyPr>
          <a:lstStyle/>
          <a:p>
            <a:pPr marL="0" indent="0">
              <a:buFont typeface="Arial"/>
              <a:buNone/>
              <a:defRPr/>
            </a:pPr>
            <a:r>
              <a:rPr lang="es-ES" sz="2800" b="0" i="0" u="none" strike="noStrike" cap="none" spc="0">
                <a:solidFill>
                  <a:schemeClr val="bg1"/>
                </a:solidFill>
                <a:latin typeface="Noto Sans"/>
                <a:ea typeface="Noto Sans"/>
                <a:cs typeface="Noto Sans"/>
              </a:rPr>
              <a:t>Irritabilidad, depresión, cambios de comportamiento, disminución del deseo sexual, crisis de llanto o apatía.</a:t>
            </a:r>
            <a:endParaRPr lang="es-ES">
              <a:solidFill>
                <a:schemeClr val="bg1"/>
              </a:solidFill>
              <a:latin typeface="Noto Sans"/>
              <a:ea typeface="Noto Sans"/>
              <a:cs typeface="Noto Sans"/>
            </a:endParaRPr>
          </a:p>
          <a:p>
            <a:pPr marL="0" indent="0">
              <a:buFont typeface="Arial"/>
              <a:buNone/>
              <a:defRPr/>
            </a:pPr>
            <a:endParaRPr lang="es-ES">
              <a:solidFill>
                <a:schemeClr val="bg1"/>
              </a:solidFill>
              <a:latin typeface="Noto Sans"/>
              <a:ea typeface="Noto Sans"/>
              <a:cs typeface="Noto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tx1">
            <a:lumMod val="85000"/>
            <a:lumOff val="15000"/>
          </a:schemeClr>
        </a:solidFill>
      </p:bgPr>
    </p:bg>
    <p:spTree>
      <p:nvGrpSpPr>
        <p:cNvPr id="1" name=""/>
        <p:cNvGrpSpPr/>
        <p:nvPr/>
      </p:nvGrpSpPr>
      <p:grpSpPr bwMode="auto">
        <a:xfrm>
          <a:off x="0" y="0"/>
          <a:ext cx="0" cy="0"/>
          <a:chOff x="0" y="0"/>
          <a:chExt cx="0" cy="0"/>
        </a:xfrm>
      </p:grpSpPr>
      <p:sp>
        <p:nvSpPr>
          <p:cNvPr id="212794868" name="Title 1"/>
          <p:cNvSpPr>
            <a:spLocks noGrp="1"/>
          </p:cNvSpPr>
          <p:nvPr>
            <p:ph type="title"/>
          </p:nvPr>
        </p:nvSpPr>
        <p:spPr bwMode="auto"/>
        <p:txBody>
          <a:bodyPr/>
          <a:lstStyle/>
          <a:p>
            <a:pPr>
              <a:defRPr/>
            </a:pPr>
            <a:r>
              <a:rPr lang="es-ES">
                <a:solidFill>
                  <a:schemeClr val="bg1"/>
                </a:solidFill>
                <a:latin typeface="Noto Sans"/>
                <a:cs typeface="Noto Sans"/>
              </a:rPr>
              <a:t>Tipos</a:t>
            </a:r>
            <a:endParaRPr>
              <a:solidFill>
                <a:schemeClr val="bg1"/>
              </a:solidFill>
              <a:latin typeface="Noto Sans"/>
              <a:cs typeface="Noto Sans"/>
            </a:endParaRPr>
          </a:p>
        </p:txBody>
      </p:sp>
      <p:sp>
        <p:nvSpPr>
          <p:cNvPr id="259971663" name="Content Placeholder 2"/>
          <p:cNvSpPr>
            <a:spLocks noGrp="1"/>
          </p:cNvSpPr>
          <p:nvPr>
            <p:ph idx="1"/>
          </p:nvPr>
        </p:nvSpPr>
        <p:spPr bwMode="auto"/>
        <p:txBody>
          <a:bodyPr vertOverflow="overflow" horzOverflow="overflow" vert="horz" wrap="square" lIns="91440" tIns="45720" rIns="91440" bIns="45720" numCol="1" spcCol="0" rtlCol="0" fromWordArt="0" anchor="ctr" anchorCtr="0" forceAA="0" upright="0" compatLnSpc="0">
            <a:normAutofit/>
          </a:bodyPr>
          <a:lstStyle/>
          <a:p>
            <a:pPr marL="0" indent="0">
              <a:buFont typeface="Arial"/>
              <a:buNone/>
              <a:defRPr/>
            </a:pPr>
            <a:r>
              <a:rPr lang="es-ES" sz="2800" b="0" i="0" u="none" strike="noStrike" cap="none" spc="0">
                <a:solidFill>
                  <a:schemeClr val="bg1"/>
                </a:solidFill>
                <a:latin typeface="Noto Sans"/>
                <a:ea typeface="Noto Sans"/>
                <a:cs typeface="Noto Sans"/>
              </a:rPr>
              <a:t>El tecnoestrés, no todo es el mismo. Y la exposición al mismo puede causar diferentes complicaciones y patologías dependiendo del contexto.</a:t>
            </a:r>
            <a:endParaRPr lang="es-ES">
              <a:solidFill>
                <a:schemeClr val="bg1"/>
              </a:solidFill>
              <a:latin typeface="Noto Sans"/>
              <a:ea typeface="Noto Sans"/>
              <a:cs typeface="Noto Sans"/>
            </a:endParaRPr>
          </a:p>
          <a:p>
            <a:pPr marL="0" indent="0">
              <a:buFont typeface="Arial"/>
              <a:buNone/>
              <a:defRPr/>
            </a:pPr>
            <a:endParaRPr lang="es-ES">
              <a:solidFill>
                <a:schemeClr val="bg1"/>
              </a:solidFill>
              <a:latin typeface="Noto Sans"/>
              <a:ea typeface="Noto Sans"/>
              <a:cs typeface="Noto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tx1">
            <a:lumMod val="85000"/>
            <a:lumOff val="15000"/>
          </a:schemeClr>
        </a:solidFill>
      </p:bgPr>
    </p:bg>
    <p:spTree>
      <p:nvGrpSpPr>
        <p:cNvPr id="1" name=""/>
        <p:cNvGrpSpPr/>
        <p:nvPr/>
      </p:nvGrpSpPr>
      <p:grpSpPr bwMode="auto">
        <a:xfrm>
          <a:off x="0" y="0"/>
          <a:ext cx="0" cy="0"/>
          <a:chOff x="0" y="0"/>
          <a:chExt cx="0" cy="0"/>
        </a:xfrm>
      </p:grpSpPr>
      <p:sp>
        <p:nvSpPr>
          <p:cNvPr id="1392866380" name="Title 1"/>
          <p:cNvSpPr>
            <a:spLocks noGrp="1"/>
          </p:cNvSpPr>
          <p:nvPr>
            <p:ph type="title"/>
          </p:nvPr>
        </p:nvSpPr>
        <p:spPr bwMode="auto"/>
        <p:txBody>
          <a:bodyPr/>
          <a:lstStyle/>
          <a:p>
            <a:pPr>
              <a:defRPr/>
            </a:pPr>
            <a:r>
              <a:rPr lang="es-ES">
                <a:solidFill>
                  <a:schemeClr val="bg1"/>
                </a:solidFill>
                <a:latin typeface="Noto Sans"/>
                <a:cs typeface="Noto Sans"/>
              </a:rPr>
              <a:t>Tipos</a:t>
            </a:r>
            <a:r>
              <a:rPr lang="es-ES">
                <a:solidFill>
                  <a:schemeClr val="bg1"/>
                </a:solidFill>
                <a:latin typeface="Noto Sans"/>
                <a:cs typeface="Noto Sans"/>
              </a:rPr>
              <a:t>: Subjetivo</a:t>
            </a:r>
            <a:endParaRPr>
              <a:solidFill>
                <a:schemeClr val="bg1"/>
              </a:solidFill>
              <a:latin typeface="Noto Sans"/>
              <a:cs typeface="Noto Sans"/>
            </a:endParaRPr>
          </a:p>
        </p:txBody>
      </p:sp>
      <p:sp>
        <p:nvSpPr>
          <p:cNvPr id="546508026" name="Content Placeholder 2"/>
          <p:cNvSpPr>
            <a:spLocks noGrp="1"/>
          </p:cNvSpPr>
          <p:nvPr>
            <p:ph idx="1"/>
          </p:nvPr>
        </p:nvSpPr>
        <p:spPr bwMode="auto"/>
        <p:txBody>
          <a:bodyPr vertOverflow="overflow" horzOverflow="overflow" vert="horz" wrap="square" lIns="91440" tIns="45720" rIns="91440" bIns="45720" numCol="1" spcCol="0" rtlCol="0" fromWordArt="0" anchor="ctr" anchorCtr="0" forceAA="0" upright="0" compatLnSpc="0">
            <a:normAutofit/>
          </a:bodyPr>
          <a:lstStyle/>
          <a:p>
            <a:pPr marL="0" indent="0">
              <a:buFont typeface="Arial"/>
              <a:buNone/>
              <a:defRPr/>
            </a:pPr>
            <a:r>
              <a:rPr lang="es-ES">
                <a:solidFill>
                  <a:schemeClr val="bg1"/>
                </a:solidFill>
                <a:latin typeface="Noto Sans"/>
                <a:ea typeface="Noto Sans"/>
                <a:cs typeface="Noto Sans"/>
              </a:rPr>
              <a:t>Características: </a:t>
            </a:r>
            <a:endParaRPr lang="es-ES" sz="2800" b="0" i="0" u="none" strike="noStrike" cap="none" spc="0">
              <a:solidFill>
                <a:schemeClr val="bg1"/>
              </a:solidFill>
              <a:latin typeface="Noto Sans"/>
              <a:ea typeface="Noto Sans"/>
              <a:cs typeface="Noto Sans"/>
            </a:endParaRPr>
          </a:p>
          <a:p>
            <a:pPr marL="0" indent="0">
              <a:buFont typeface="Arial"/>
              <a:buNone/>
              <a:defRPr/>
            </a:pPr>
            <a:r>
              <a:rPr lang="es-ES" sz="2800" b="0" i="0" u="none" strike="noStrike" cap="none" spc="0">
                <a:solidFill>
                  <a:schemeClr val="bg1"/>
                </a:solidFill>
                <a:latin typeface="Noto Sans"/>
                <a:ea typeface="Noto Sans"/>
                <a:cs typeface="Noto Sans"/>
              </a:rPr>
              <a:t>Apatía, aburrimiento, frustración, culpa, irritabilidad, tristeza, depresión, ataques de pánico, euforia, ansiedad, fatiga.</a:t>
            </a:r>
            <a:endParaRPr lang="es-ES">
              <a:solidFill>
                <a:schemeClr val="bg1"/>
              </a:solidFill>
              <a:latin typeface="Noto Sans"/>
              <a:ea typeface="Noto Sans"/>
              <a:cs typeface="Noto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tx1">
            <a:lumMod val="85000"/>
            <a:lumOff val="15000"/>
          </a:schemeClr>
        </a:solidFill>
      </p:bgPr>
    </p:bg>
    <p:spTree>
      <p:nvGrpSpPr>
        <p:cNvPr id="1" name=""/>
        <p:cNvGrpSpPr/>
        <p:nvPr/>
      </p:nvGrpSpPr>
      <p:grpSpPr bwMode="auto">
        <a:xfrm>
          <a:off x="0" y="0"/>
          <a:ext cx="0" cy="0"/>
          <a:chOff x="0" y="0"/>
          <a:chExt cx="0" cy="0"/>
        </a:xfrm>
      </p:grpSpPr>
      <p:sp>
        <p:nvSpPr>
          <p:cNvPr id="796563517" name="Title 1"/>
          <p:cNvSpPr>
            <a:spLocks noGrp="1"/>
          </p:cNvSpPr>
          <p:nvPr>
            <p:ph type="title"/>
          </p:nvPr>
        </p:nvSpPr>
        <p:spPr bwMode="auto"/>
        <p:txBody>
          <a:bodyPr/>
          <a:lstStyle/>
          <a:p>
            <a:pPr>
              <a:defRPr/>
            </a:pPr>
            <a:r>
              <a:rPr lang="es-ES">
                <a:solidFill>
                  <a:schemeClr val="bg1"/>
                </a:solidFill>
                <a:latin typeface="Noto Sans"/>
                <a:cs typeface="Noto Sans"/>
              </a:rPr>
              <a:t>Tipos</a:t>
            </a:r>
            <a:r>
              <a:rPr lang="es-ES">
                <a:solidFill>
                  <a:schemeClr val="bg1"/>
                </a:solidFill>
                <a:latin typeface="Noto Sans"/>
                <a:cs typeface="Noto Sans"/>
              </a:rPr>
              <a:t>: Conductual</a:t>
            </a:r>
            <a:endParaRPr>
              <a:solidFill>
                <a:schemeClr val="bg1"/>
              </a:solidFill>
              <a:latin typeface="Noto Sans"/>
              <a:cs typeface="Noto Sans"/>
            </a:endParaRPr>
          </a:p>
        </p:txBody>
      </p:sp>
      <p:sp>
        <p:nvSpPr>
          <p:cNvPr id="1112292816" name="Content Placeholder 2"/>
          <p:cNvSpPr>
            <a:spLocks noGrp="1"/>
          </p:cNvSpPr>
          <p:nvPr>
            <p:ph idx="1"/>
          </p:nvPr>
        </p:nvSpPr>
        <p:spPr bwMode="auto"/>
        <p:txBody>
          <a:bodyPr vertOverflow="overflow" horzOverflow="overflow" vert="horz" wrap="square" lIns="91440" tIns="45720" rIns="91440" bIns="45720" numCol="1" spcCol="0" rtlCol="0" fromWordArt="0" anchor="ctr" anchorCtr="0" forceAA="0" upright="0" compatLnSpc="0">
            <a:normAutofit/>
          </a:bodyPr>
          <a:lstStyle/>
          <a:p>
            <a:pPr marL="0" indent="0">
              <a:buFont typeface="Arial"/>
              <a:buNone/>
              <a:defRPr/>
            </a:pPr>
            <a:r>
              <a:rPr lang="es-ES">
                <a:solidFill>
                  <a:schemeClr val="bg1"/>
                </a:solidFill>
                <a:latin typeface="Noto Sans"/>
                <a:ea typeface="Noto Sans"/>
                <a:cs typeface="Noto Sans"/>
              </a:rPr>
              <a:t>Características: </a:t>
            </a:r>
            <a:endParaRPr lang="es-ES" sz="2800" b="0" i="0" u="none" strike="noStrike" cap="none" spc="0">
              <a:solidFill>
                <a:schemeClr val="bg1"/>
              </a:solidFill>
              <a:latin typeface="Noto Sans"/>
              <a:ea typeface="Noto Sans"/>
              <a:cs typeface="Noto Sans"/>
            </a:endParaRPr>
          </a:p>
          <a:p>
            <a:pPr marL="0" indent="0">
              <a:buFont typeface="Arial"/>
              <a:buNone/>
              <a:defRPr/>
            </a:pPr>
            <a:r>
              <a:rPr lang="es-ES" sz="2800" b="0" i="0" u="none" strike="noStrike" cap="none" spc="0">
                <a:solidFill>
                  <a:schemeClr val="bg1"/>
                </a:solidFill>
                <a:latin typeface="Noto Sans"/>
                <a:ea typeface="Noto Sans"/>
                <a:cs typeface="Noto Sans"/>
              </a:rPr>
              <a:t>Disfunción de la conducta alimentaria, consumo de alcohol y drogas, excitabilidad, inquietud, dificultad para hablar, ataques de ira, disminución del deseo, impaciencia hacia otras personas, agresión, incluso pasividad, tendencia al aislamiento, incapacidad para actuar.</a:t>
            </a:r>
            <a:endParaRPr lang="es-ES">
              <a:solidFill>
                <a:schemeClr val="bg1"/>
              </a:solidFill>
              <a:latin typeface="Noto Sans"/>
              <a:ea typeface="Noto Sans"/>
              <a:cs typeface="Noto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ONLYOFFICE/8.3.3.21</Application>
  <PresentationFormat>On-screen Show (4:3)</PresentationFormat>
  <Paragraphs>0</Paragraphs>
  <Slides>15</Slides>
  <Notes>15</Notes>
  <HiddenSlides>0</HiddenSlides>
  <MMClips>2</MMClips>
  <ScaleCrop>0</ScaleCrop>
  <HeadingPairs>
    <vt:vector size="4" baseType="variant">
      <vt:variant>
        <vt:lpstr>Theme</vt:lpstr>
      </vt:variant>
      <vt:variant>
        <vt:i4>1</vt:i4>
      </vt:variant>
      <vt:variant>
        <vt:lpstr>Slide Titles</vt:lpstr>
      </vt:variant>
      <vt:variant>
        <vt:i4>15</vt:i4>
      </vt:variant>
    </vt:vector>
  </HeadingPairs>
  <TitlesOfParts>
    <vt:vector size="16"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6</cp:revision>
  <dcterms:modified xsi:type="dcterms:W3CDTF">2025-05-06T22:49:49Z</dcterms:modified>
</cp:coreProperties>
</file>