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85" r:id="rId4"/>
    <p:sldId id="286" r:id="rId5"/>
    <p:sldId id="287" r:id="rId6"/>
    <p:sldId id="289" r:id="rId7"/>
  </p:sldIdLst>
  <p:sldSz cx="9144000" cy="5143500" type="screen16x9"/>
  <p:notesSz cx="6858000" cy="9144000"/>
  <p:embeddedFontLst>
    <p:embeddedFont>
      <p:font typeface="Karla" panose="020B0604020202020204" charset="0"/>
      <p:regular r:id="rId9"/>
      <p:bold r:id="rId10"/>
      <p:italic r:id="rId11"/>
      <p:boldItalic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DFF"/>
    <a:srgbClr val="1C3DAA"/>
    <a:srgbClr val="1C3DFA"/>
    <a:srgbClr val="1C3D8C"/>
    <a:srgbClr val="1C3DC8"/>
    <a:srgbClr val="1C3DA0"/>
    <a:srgbClr val="1D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8526D-C603-49D8-B068-8679AF6C07A9}">
  <a:tblStyle styleId="{D0D8526D-C603-49D8-B068-8679AF6C07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03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60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8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0" y="3308022"/>
            <a:ext cx="4715257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br>
              <a:rPr lang="en" dirty="0"/>
            </a:b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Uma forma alternativa para auxiliar no salvamento de vidas, através do atendimento aéreo de urgência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53B1EE-8563-4095-A425-8C60D760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47" y="324717"/>
            <a:ext cx="5889517" cy="41653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51F49C-D0B0-4048-9F50-092F5F449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12"/>
          <a:stretch/>
        </p:blipFill>
        <p:spPr>
          <a:xfrm>
            <a:off x="3514792" y="2385852"/>
            <a:ext cx="1290447" cy="11737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A41A1D-3C8B-4644-B8BB-26995C3EB0F8}"/>
              </a:ext>
            </a:extLst>
          </p:cNvPr>
          <p:cNvSpPr txBox="1"/>
          <p:nvPr/>
        </p:nvSpPr>
        <p:spPr>
          <a:xfrm>
            <a:off x="980177" y="2680337"/>
            <a:ext cx="3238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S.O.S Drone</a:t>
            </a:r>
            <a:endParaRPr lang="pt-BR" sz="3200" b="1" dirty="0">
              <a:solidFill>
                <a:schemeClr val="bg2">
                  <a:lumMod val="75000"/>
                </a:schemeClr>
              </a:solidFill>
              <a:latin typeface="Montserrat" panose="020B060402020202020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D5F1B-91ED-4988-AF5E-31C54992F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00" b="94400" l="6200" r="956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12" y="2456332"/>
            <a:ext cx="946963" cy="946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4078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</a:rPr>
              <a:t>Intr</a:t>
            </a:r>
            <a:r>
              <a:rPr lang="pt-BR" sz="2800" dirty="0" err="1">
                <a:solidFill>
                  <a:schemeClr val="bg2">
                    <a:lumMod val="75000"/>
                  </a:schemeClr>
                </a:solidFill>
              </a:rPr>
              <a:t>odução</a:t>
            </a:r>
            <a:r>
              <a:rPr lang="pt-BR" sz="2800" dirty="0">
                <a:solidFill>
                  <a:schemeClr val="bg2">
                    <a:lumMod val="75000"/>
                  </a:schemeClr>
                </a:solidFill>
              </a:rPr>
              <a:t> / Contexto</a:t>
            </a:r>
            <a:endParaRPr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49374" y="1600300"/>
            <a:ext cx="2906625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Inicio do uso dos drones;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Taxa de sobrevida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vs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Tempo de reposta do resgaste;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ARP (Aeronave Remotamente Controlada);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DEA (Desfibrilador Externo Automático).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4C4635-340C-4F94-8E46-C9F223110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3" y="1600300"/>
            <a:ext cx="3330662" cy="287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DA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</a:rPr>
              <a:t>O Projeto</a:t>
            </a:r>
            <a:endParaRPr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49374" y="1600300"/>
            <a:ext cx="2906625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Drone híbrido (Asa fixa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multirotores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Modular (Sensores e equipamentos);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1. Reconhecimento.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2. Atendimento.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2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19BBC6-82B3-4DE8-8FEF-6572111C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9" y="0"/>
            <a:ext cx="3895919" cy="4397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1BFDD6-B911-4A86-A33C-6D6F634A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936" y="2830651"/>
            <a:ext cx="2615805" cy="21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0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DC8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52296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</a:rPr>
              <a:t>Mercado /</a:t>
            </a:r>
            <a:r>
              <a:rPr lang="pt-BR" sz="2800" dirty="0">
                <a:solidFill>
                  <a:schemeClr val="bg2">
                    <a:lumMod val="75000"/>
                  </a:schemeClr>
                </a:solidFill>
              </a:rPr>
              <a:t> Tecnologia Livre</a:t>
            </a:r>
            <a:endParaRPr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49374" y="1600300"/>
            <a:ext cx="2906625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Oferta de um drone modular, associado a um serviço de logística e comunicação desenvolvida propriamente para os atendimentos.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Desenvolvimento de patentes;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Abertura do conhecimento e tecnologias desenvolvidas no projeto.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05EF22-0875-4BD3-A43A-5EABE7382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195" y="1329200"/>
            <a:ext cx="3783615" cy="351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09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DFA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>
                    <a:lumMod val="75000"/>
                  </a:schemeClr>
                </a:solidFill>
              </a:rPr>
              <a:t>Público-Alvo</a:t>
            </a:r>
            <a:endParaRPr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49374" y="1600300"/>
            <a:ext cx="2906625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Parceria/Investidores: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Empresas ligadas a saúde e/ou tecnologia que buscam ampliar seu impacto social.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Clientes: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Empresas da área da saúde (hospitais, clínicas, convênios, entre outros) e órgãos governamentais (Ministério da Saúde, Defesa Civil, etc.)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E6CF5CA-4B55-4E69-9A9B-40B62B3A9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74" y="1074800"/>
            <a:ext cx="3871851" cy="387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02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D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75966" y="3859107"/>
            <a:ext cx="4715257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" sz="24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" sz="2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bg2">
                    <a:lumMod val="75000"/>
                  </a:schemeClr>
                </a:solidFill>
              </a:rPr>
              <a:t>Contatos:</a:t>
            </a:r>
            <a:br>
              <a:rPr lang="en" sz="24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" sz="24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" sz="24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skymammoths@gmail.com</a:t>
            </a:r>
            <a:br>
              <a:rPr lang="pt-BR" sz="1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en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" sz="1600" dirty="0">
                <a:solidFill>
                  <a:schemeClr val="bg2">
                    <a:lumMod val="75000"/>
                  </a:schemeClr>
                </a:solidFill>
              </a:rPr>
              <a:t>	@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" sz="1600" dirty="0">
                <a:solidFill>
                  <a:schemeClr val="bg2">
                    <a:lumMod val="75000"/>
                  </a:schemeClr>
                </a:solidFill>
              </a:rPr>
              <a:t>k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</a:rPr>
              <a:t>ymammoths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/</a:t>
            </a:r>
            <a:br>
              <a:rPr lang="pt-BR" sz="1600" dirty="0">
                <a:solidFill>
                  <a:schemeClr val="bg2">
                    <a:lumMod val="75000"/>
                  </a:schemeClr>
                </a:solidFill>
              </a:rPr>
            </a:br>
            <a:br>
              <a:rPr lang="pt-BR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	</a:t>
            </a:r>
            <a:br>
              <a:rPr lang="pt-BR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	@skymammoths/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53B1EE-8563-4095-A425-8C60D760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47" y="324717"/>
            <a:ext cx="5889517" cy="41653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A41A1D-3C8B-4644-B8BB-26995C3EB0F8}"/>
              </a:ext>
            </a:extLst>
          </p:cNvPr>
          <p:cNvSpPr txBox="1"/>
          <p:nvPr/>
        </p:nvSpPr>
        <p:spPr>
          <a:xfrm>
            <a:off x="694054" y="1322471"/>
            <a:ext cx="3238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400" b="1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Obrig</a:t>
            </a:r>
            <a:r>
              <a:rPr lang="pt-BR" sz="4400" b="1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</a:rPr>
              <a:t>ado!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398A89-F309-492F-89A5-954F239AD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55" y="3756353"/>
            <a:ext cx="707886" cy="7078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55CDF8-D682-4F11-B1E1-EB5C926D0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55" y="4464239"/>
            <a:ext cx="707886" cy="7078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BE4D6B-1A31-4D78-BDAA-8711E5102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18" y="3060045"/>
            <a:ext cx="610964" cy="61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6595"/>
      </p:ext>
    </p:extLst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156</Words>
  <Application>Microsoft Office PowerPoint</Application>
  <PresentationFormat>Apresentação na tela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Karla</vt:lpstr>
      <vt:lpstr>Montserrat</vt:lpstr>
      <vt:lpstr>Arial</vt:lpstr>
      <vt:lpstr>Cadwal template</vt:lpstr>
      <vt:lpstr> Uma forma alternativa para auxiliar no salvamento de vidas, através do atendimento aéreo de urgência</vt:lpstr>
      <vt:lpstr>Introdução / Contexto</vt:lpstr>
      <vt:lpstr>O Projeto</vt:lpstr>
      <vt:lpstr>Mercado / Tecnologia Livre</vt:lpstr>
      <vt:lpstr>Público-Alvo</vt:lpstr>
      <vt:lpstr>  Contatos:   skymammoths@gmail.com   @skymammoths/     @skymammoths/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Paulo Passos</dc:creator>
  <cp:lastModifiedBy>Paulo Passos</cp:lastModifiedBy>
  <cp:revision>21</cp:revision>
  <dcterms:modified xsi:type="dcterms:W3CDTF">2019-03-12T17:04:17Z</dcterms:modified>
</cp:coreProperties>
</file>