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B3B3B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3B3B3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B3B3B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B3B3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B3B3B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B3B3B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464" y="257527"/>
            <a:ext cx="4185920" cy="155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B3B3B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6601" y="2647773"/>
            <a:ext cx="5041900" cy="3244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3B3B3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1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1" Type="http://schemas.openxmlformats.org/officeDocument/2006/relationships/image" Target="../media/image1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g"/><Relationship Id="rId3" Type="http://schemas.openxmlformats.org/officeDocument/2006/relationships/image" Target="../media/image6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jp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jpg"/><Relationship Id="rId5" Type="http://schemas.openxmlformats.org/officeDocument/2006/relationships/image" Target="../media/image77.jpg"/><Relationship Id="rId6" Type="http://schemas.openxmlformats.org/officeDocument/2006/relationships/image" Target="../media/image78.jpg"/><Relationship Id="rId7" Type="http://schemas.openxmlformats.org/officeDocument/2006/relationships/image" Target="../media/image79.png"/><Relationship Id="rId8" Type="http://schemas.openxmlformats.org/officeDocument/2006/relationships/image" Target="../media/image80.jpg"/><Relationship Id="rId9" Type="http://schemas.openxmlformats.org/officeDocument/2006/relationships/image" Target="../media/image81.jp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Relationship Id="rId19" Type="http://schemas.openxmlformats.org/officeDocument/2006/relationships/image" Target="../media/image91.png"/><Relationship Id="rId20" Type="http://schemas.openxmlformats.org/officeDocument/2006/relationships/image" Target="../media/image92.png"/><Relationship Id="rId21" Type="http://schemas.openxmlformats.org/officeDocument/2006/relationships/image" Target="../media/image93.png"/><Relationship Id="rId22" Type="http://schemas.openxmlformats.org/officeDocument/2006/relationships/image" Target="../media/image94.png"/><Relationship Id="rId23" Type="http://schemas.openxmlformats.org/officeDocument/2006/relationships/image" Target="../media/image95.png"/><Relationship Id="rId24" Type="http://schemas.openxmlformats.org/officeDocument/2006/relationships/image" Target="../media/image96.png"/><Relationship Id="rId25" Type="http://schemas.openxmlformats.org/officeDocument/2006/relationships/image" Target="../media/image97.png"/><Relationship Id="rId26" Type="http://schemas.openxmlformats.org/officeDocument/2006/relationships/image" Target="../media/image98.png"/><Relationship Id="rId27" Type="http://schemas.openxmlformats.org/officeDocument/2006/relationships/image" Target="../media/image99.png"/><Relationship Id="rId28" Type="http://schemas.openxmlformats.org/officeDocument/2006/relationships/image" Target="../media/image100.png"/><Relationship Id="rId29" Type="http://schemas.openxmlformats.org/officeDocument/2006/relationships/image" Target="../media/image101.jpg"/><Relationship Id="rId30" Type="http://schemas.openxmlformats.org/officeDocument/2006/relationships/image" Target="../media/image102.png"/><Relationship Id="rId31" Type="http://schemas.openxmlformats.org/officeDocument/2006/relationships/image" Target="../media/image103.png"/><Relationship Id="rId32" Type="http://schemas.openxmlformats.org/officeDocument/2006/relationships/image" Target="../media/image104.png"/><Relationship Id="rId33" Type="http://schemas.openxmlformats.org/officeDocument/2006/relationships/image" Target="../media/image10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jpg"/><Relationship Id="rId5" Type="http://schemas.openxmlformats.org/officeDocument/2006/relationships/image" Target="../media/image110.png"/><Relationship Id="rId6" Type="http://schemas.openxmlformats.org/officeDocument/2006/relationships/image" Target="../media/image111.jpg"/><Relationship Id="rId7" Type="http://schemas.openxmlformats.org/officeDocument/2006/relationships/image" Target="../media/image112.png"/><Relationship Id="rId8" Type="http://schemas.openxmlformats.org/officeDocument/2006/relationships/image" Target="../media/image113.jpg"/><Relationship Id="rId9" Type="http://schemas.openxmlformats.org/officeDocument/2006/relationships/image" Target="../media/image114.png"/><Relationship Id="rId10" Type="http://schemas.openxmlformats.org/officeDocument/2006/relationships/image" Target="../media/image115.jpg"/><Relationship Id="rId11" Type="http://schemas.openxmlformats.org/officeDocument/2006/relationships/image" Target="../media/image116.png"/><Relationship Id="rId12" Type="http://schemas.openxmlformats.org/officeDocument/2006/relationships/image" Target="../media/image117.jpg"/><Relationship Id="rId13" Type="http://schemas.openxmlformats.org/officeDocument/2006/relationships/image" Target="../media/image118.png"/><Relationship Id="rId14" Type="http://schemas.openxmlformats.org/officeDocument/2006/relationships/image" Target="../media/image119.jpg"/><Relationship Id="rId15" Type="http://schemas.openxmlformats.org/officeDocument/2006/relationships/image" Target="../media/image120.png"/><Relationship Id="rId16" Type="http://schemas.openxmlformats.org/officeDocument/2006/relationships/image" Target="../media/image121.jpg"/><Relationship Id="rId17" Type="http://schemas.openxmlformats.org/officeDocument/2006/relationships/image" Target="../media/image122.png"/><Relationship Id="rId18" Type="http://schemas.openxmlformats.org/officeDocument/2006/relationships/image" Target="../media/image123.jpg"/><Relationship Id="rId19" Type="http://schemas.openxmlformats.org/officeDocument/2006/relationships/image" Target="../media/image124.png"/><Relationship Id="rId20" Type="http://schemas.openxmlformats.org/officeDocument/2006/relationships/image" Target="../media/image125.jpg"/><Relationship Id="rId21" Type="http://schemas.openxmlformats.org/officeDocument/2006/relationships/image" Target="../media/image126.png"/><Relationship Id="rId22" Type="http://schemas.openxmlformats.org/officeDocument/2006/relationships/image" Target="../media/image127.jpg"/><Relationship Id="rId23" Type="http://schemas.openxmlformats.org/officeDocument/2006/relationships/image" Target="../media/image128.png"/><Relationship Id="rId24" Type="http://schemas.openxmlformats.org/officeDocument/2006/relationships/image" Target="../media/image129.jpg"/><Relationship Id="rId25" Type="http://schemas.openxmlformats.org/officeDocument/2006/relationships/image" Target="../media/image130.png"/><Relationship Id="rId26" Type="http://schemas.openxmlformats.org/officeDocument/2006/relationships/image" Target="../media/image131.jpg"/><Relationship Id="rId27" Type="http://schemas.openxmlformats.org/officeDocument/2006/relationships/image" Target="../media/image132.png"/><Relationship Id="rId28" Type="http://schemas.openxmlformats.org/officeDocument/2006/relationships/image" Target="../media/image133.jpg"/><Relationship Id="rId29" Type="http://schemas.openxmlformats.org/officeDocument/2006/relationships/image" Target="../media/image134.png"/><Relationship Id="rId30" Type="http://schemas.openxmlformats.org/officeDocument/2006/relationships/image" Target="../media/image135.jpg"/><Relationship Id="rId31" Type="http://schemas.openxmlformats.org/officeDocument/2006/relationships/image" Target="../media/image136.png"/><Relationship Id="rId32" Type="http://schemas.openxmlformats.org/officeDocument/2006/relationships/image" Target="../media/image137.jpg"/><Relationship Id="rId33" Type="http://schemas.openxmlformats.org/officeDocument/2006/relationships/image" Target="../media/image138.png"/><Relationship Id="rId34" Type="http://schemas.openxmlformats.org/officeDocument/2006/relationships/image" Target="../media/image139.jpg"/><Relationship Id="rId35" Type="http://schemas.openxmlformats.org/officeDocument/2006/relationships/image" Target="../media/image140.png"/><Relationship Id="rId36" Type="http://schemas.openxmlformats.org/officeDocument/2006/relationships/image" Target="../media/image141.jpg"/><Relationship Id="rId37" Type="http://schemas.openxmlformats.org/officeDocument/2006/relationships/image" Target="../media/image142.png"/><Relationship Id="rId38" Type="http://schemas.openxmlformats.org/officeDocument/2006/relationships/image" Target="../media/image143.jpg"/><Relationship Id="rId39" Type="http://schemas.openxmlformats.org/officeDocument/2006/relationships/image" Target="../media/image14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jpg"/><Relationship Id="rId3" Type="http://schemas.openxmlformats.org/officeDocument/2006/relationships/image" Target="../media/image146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jpg"/><Relationship Id="rId3" Type="http://schemas.openxmlformats.org/officeDocument/2006/relationships/image" Target="../media/image14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9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1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jpg"/><Relationship Id="rId8" Type="http://schemas.openxmlformats.org/officeDocument/2006/relationships/image" Target="../media/image3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1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Relationship Id="rId4" Type="http://schemas.openxmlformats.org/officeDocument/2006/relationships/image" Target="../media/image33.png"/><Relationship Id="rId5" Type="http://schemas.openxmlformats.org/officeDocument/2006/relationships/image" Target="../media/image3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7950" y="196850"/>
            <a:ext cx="1054100" cy="6032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7300" y="177800"/>
            <a:ext cx="4584700" cy="6350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42300" y="3556000"/>
            <a:ext cx="850900" cy="8509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0" y="1498600"/>
            <a:ext cx="2781300" cy="9461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32500" y="4546600"/>
            <a:ext cx="2946400" cy="590550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6959600" y="2444750"/>
            <a:ext cx="4216400" cy="2101850"/>
            <a:chOff x="6959600" y="2444750"/>
            <a:chExt cx="4216400" cy="2101850"/>
          </a:xfrm>
        </p:grpSpPr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9450" y="2444750"/>
              <a:ext cx="4146550" cy="12255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9600" y="3670300"/>
              <a:ext cx="4184650" cy="3175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2000" y="3994150"/>
              <a:ext cx="2108200" cy="3683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86600" y="4362450"/>
              <a:ext cx="1873250" cy="1841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36100" y="4083050"/>
              <a:ext cx="88900" cy="33655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algn="ctr" marL="12065" marR="5080" indent="1905">
              <a:lnSpc>
                <a:spcPct val="91800"/>
              </a:lnSpc>
              <a:spcBef>
                <a:spcPts val="450"/>
              </a:spcBef>
            </a:pPr>
            <a:r>
              <a:rPr dirty="0" spc="-1300"/>
              <a:t>¥E</a:t>
            </a:r>
            <a:r>
              <a:rPr dirty="0" spc="-710"/>
              <a:t>B</a:t>
            </a:r>
            <a:r>
              <a:rPr dirty="0" spc="-1305"/>
              <a:t>ESABLE</a:t>
            </a:r>
            <a:r>
              <a:rPr dirty="0" spc="-790"/>
              <a:t>B</a:t>
            </a:r>
            <a:r>
              <a:rPr dirty="0" spc="-1305"/>
              <a:t>FII4EEPEIETBASEB</a:t>
            </a:r>
            <a:r>
              <a:rPr dirty="0" spc="900"/>
              <a:t> </a:t>
            </a:r>
            <a:r>
              <a:rPr dirty="0" spc="-1130"/>
              <a:t>ELE¢TE0IIt</a:t>
            </a:r>
            <a:r>
              <a:rPr dirty="0" spc="-60"/>
              <a:t> </a:t>
            </a:r>
            <a:r>
              <a:rPr dirty="0" spc="-1110"/>
              <a:t>V0TII4</a:t>
            </a:r>
            <a:r>
              <a:rPr dirty="0" spc="-415"/>
              <a:t> </a:t>
            </a:r>
            <a:r>
              <a:rPr dirty="0" spc="-1290"/>
              <a:t>MA¢£I5EF0R</a:t>
            </a:r>
            <a:r>
              <a:rPr dirty="0" spc="900"/>
              <a:t> </a:t>
            </a:r>
            <a:r>
              <a:rPr dirty="0" sz="3400" spc="-1215"/>
              <a:t>PRI¥ATE</a:t>
            </a:r>
            <a:r>
              <a:rPr dirty="0" sz="3400" spc="-405"/>
              <a:t> </a:t>
            </a:r>
            <a:r>
              <a:rPr dirty="0" sz="3400" spc="-1115"/>
              <a:t>t0MMUElTlES</a:t>
            </a:r>
            <a:endParaRPr sz="3400"/>
          </a:p>
        </p:txBody>
      </p:sp>
      <p:sp>
        <p:nvSpPr>
          <p:cNvPr id="14" name="object 14" descr=""/>
          <p:cNvSpPr txBox="1"/>
          <p:nvPr/>
        </p:nvSpPr>
        <p:spPr>
          <a:xfrm>
            <a:off x="457544" y="2010127"/>
            <a:ext cx="3744595" cy="34023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2210"/>
              </a:lnSpc>
              <a:spcBef>
                <a:spcPts val="95"/>
              </a:spcBef>
            </a:pPr>
            <a:r>
              <a:rPr dirty="0" sz="1850" spc="-275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dirty="0" sz="185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135">
                <a:solidFill>
                  <a:srgbClr val="3B3B3B"/>
                </a:solidFill>
                <a:latin typeface="Arial MT"/>
                <a:cs typeface="Arial MT"/>
              </a:rPr>
              <a:t>Secure</a:t>
            </a:r>
            <a:r>
              <a:rPr dirty="0" sz="1850" spc="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5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1850" spc="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45">
                <a:solidFill>
                  <a:srgbClr val="3B3B3B"/>
                </a:solidFill>
                <a:latin typeface="Arial MT"/>
                <a:cs typeface="Arial MT"/>
              </a:rPr>
              <a:t>Biometric-</a:t>
            </a:r>
            <a:r>
              <a:rPr dirty="0" sz="1850" spc="-20">
                <a:solidFill>
                  <a:srgbClr val="3B3B3B"/>
                </a:solidFill>
                <a:latin typeface="Arial MT"/>
                <a:cs typeface="Arial MT"/>
              </a:rPr>
              <a:t>Authenticated</a:t>
            </a:r>
            <a:endParaRPr sz="1850">
              <a:latin typeface="Arial MT"/>
              <a:cs typeface="Arial MT"/>
            </a:endParaRPr>
          </a:p>
          <a:p>
            <a:pPr algn="ctr" marR="10795">
              <a:lnSpc>
                <a:spcPts val="2270"/>
              </a:lnSpc>
            </a:pPr>
            <a:r>
              <a:rPr dirty="0" sz="1900" spc="-90">
                <a:solidFill>
                  <a:srgbClr val="3B3B3B"/>
                </a:solidFill>
                <a:latin typeface="Arial MT"/>
                <a:cs typeface="Arial MT"/>
              </a:rPr>
              <a:t>Voting</a:t>
            </a:r>
            <a:r>
              <a:rPr dirty="0" sz="19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3B3B3B"/>
                </a:solidFill>
                <a:latin typeface="Arial MT"/>
                <a:cs typeface="Arial MT"/>
              </a:rPr>
              <a:t>System</a:t>
            </a:r>
            <a:endParaRPr sz="1900">
              <a:latin typeface="Arial MT"/>
              <a:cs typeface="Arial MT"/>
            </a:endParaRPr>
          </a:p>
          <a:p>
            <a:pPr algn="ctr" marL="57785">
              <a:lnSpc>
                <a:spcPct val="100000"/>
              </a:lnSpc>
              <a:spcBef>
                <a:spcPts val="1070"/>
              </a:spcBef>
            </a:pPr>
            <a:r>
              <a:rPr dirty="0" sz="2450" spc="-440">
                <a:solidFill>
                  <a:srgbClr val="3B3B3B"/>
                </a:solidFill>
                <a:latin typeface="Arial Black"/>
                <a:cs typeface="Arial Black"/>
              </a:rPr>
              <a:t>Group</a:t>
            </a:r>
            <a:r>
              <a:rPr dirty="0" sz="2450" spc="-6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450" spc="-470">
                <a:solidFill>
                  <a:srgbClr val="3B3B3B"/>
                </a:solidFill>
                <a:latin typeface="Arial Black"/>
                <a:cs typeface="Arial Black"/>
              </a:rPr>
              <a:t>Number:15</a:t>
            </a:r>
            <a:endParaRPr sz="2450">
              <a:latin typeface="Arial Black"/>
              <a:cs typeface="Arial Black"/>
            </a:endParaRPr>
          </a:p>
          <a:p>
            <a:pPr algn="ctr" marL="30480">
              <a:lnSpc>
                <a:spcPts val="2295"/>
              </a:lnSpc>
              <a:spcBef>
                <a:spcPts val="2410"/>
              </a:spcBef>
            </a:pPr>
            <a:r>
              <a:rPr dirty="0" sz="1950" spc="-370">
                <a:solidFill>
                  <a:srgbClr val="3B3B3B"/>
                </a:solidFill>
                <a:latin typeface="Arial Black"/>
                <a:cs typeface="Arial Black"/>
              </a:rPr>
              <a:t>Presented</a:t>
            </a:r>
            <a:r>
              <a:rPr dirty="0" sz="1950" spc="5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5">
                <a:solidFill>
                  <a:srgbClr val="3B3B3B"/>
                </a:solidFill>
                <a:latin typeface="Arial Black"/>
                <a:cs typeface="Arial Black"/>
              </a:rPr>
              <a:t>by</a:t>
            </a:r>
            <a:endParaRPr sz="1950">
              <a:latin typeface="Arial Black"/>
              <a:cs typeface="Arial Black"/>
            </a:endParaRPr>
          </a:p>
          <a:p>
            <a:pPr algn="ctr" marL="259715" marR="252729" indent="635">
              <a:lnSpc>
                <a:spcPts val="2250"/>
              </a:lnSpc>
              <a:spcBef>
                <a:spcPts val="105"/>
              </a:spcBef>
              <a:tabLst>
                <a:tab pos="1851025" algn="l"/>
                <a:tab pos="1961514" algn="l"/>
              </a:tabLst>
            </a:pPr>
            <a:r>
              <a:rPr dirty="0" sz="1950" spc="-350">
                <a:solidFill>
                  <a:srgbClr val="3B3B3B"/>
                </a:solidFill>
                <a:latin typeface="Arial Black"/>
                <a:cs typeface="Arial Black"/>
              </a:rPr>
              <a:t>Brijesh</a:t>
            </a:r>
            <a:r>
              <a:rPr dirty="0" sz="1950" spc="4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85">
                <a:solidFill>
                  <a:srgbClr val="3B3B3B"/>
                </a:solidFill>
                <a:latin typeface="Arial Black"/>
                <a:cs typeface="Arial Black"/>
              </a:rPr>
              <a:t>Nishad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</a:t>
            </a:r>
            <a:r>
              <a:rPr dirty="0" sz="1950" spc="-345">
                <a:solidFill>
                  <a:srgbClr val="3B3B3B"/>
                </a:solidFill>
                <a:latin typeface="Arial Black"/>
                <a:cs typeface="Arial Black"/>
              </a:rPr>
              <a:t>:</a:t>
            </a:r>
            <a:r>
              <a:rPr dirty="0" sz="1950" spc="-9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405">
                <a:solidFill>
                  <a:srgbClr val="3B3B3B"/>
                </a:solidFill>
                <a:latin typeface="Arial Black"/>
                <a:cs typeface="Arial Black"/>
              </a:rPr>
              <a:t>2101321550026 </a:t>
            </a:r>
            <a:r>
              <a:rPr dirty="0" sz="1950" spc="-390">
                <a:solidFill>
                  <a:srgbClr val="3B3B3B"/>
                </a:solidFill>
                <a:latin typeface="Arial Black"/>
                <a:cs typeface="Arial Black"/>
              </a:rPr>
              <a:t>Ashutosh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	</a:t>
            </a:r>
            <a:r>
              <a:rPr dirty="0" sz="1950" spc="-415">
                <a:solidFill>
                  <a:srgbClr val="3B3B3B"/>
                </a:solidFill>
                <a:latin typeface="Arial Black"/>
                <a:cs typeface="Arial Black"/>
              </a:rPr>
              <a:t>2101321550021</a:t>
            </a:r>
            <a:endParaRPr sz="1950">
              <a:latin typeface="Arial Black"/>
              <a:cs typeface="Arial Black"/>
            </a:endParaRPr>
          </a:p>
          <a:p>
            <a:pPr algn="ctr" marR="10795">
              <a:lnSpc>
                <a:spcPts val="2190"/>
              </a:lnSpc>
              <a:tabLst>
                <a:tab pos="1670050" algn="l"/>
              </a:tabLst>
            </a:pPr>
            <a:r>
              <a:rPr dirty="0" sz="1950" spc="-409">
                <a:solidFill>
                  <a:srgbClr val="3B3B3B"/>
                </a:solidFill>
                <a:latin typeface="Arial Black"/>
                <a:cs typeface="Arial Black"/>
              </a:rPr>
              <a:t>Aayush</a:t>
            </a:r>
            <a:r>
              <a:rPr dirty="0" sz="1950" spc="-1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405">
                <a:solidFill>
                  <a:srgbClr val="3B3B3B"/>
                </a:solidFill>
                <a:latin typeface="Arial Black"/>
                <a:cs typeface="Arial Black"/>
              </a:rPr>
              <a:t>Pandey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</a:t>
            </a:r>
            <a:r>
              <a:rPr dirty="0" sz="1950" spc="-420">
                <a:solidFill>
                  <a:srgbClr val="3B3B3B"/>
                </a:solidFill>
                <a:latin typeface="Arial Black"/>
                <a:cs typeface="Arial Black"/>
              </a:rPr>
              <a:t>2101321550001</a:t>
            </a:r>
            <a:endParaRPr sz="1950">
              <a:latin typeface="Arial Black"/>
              <a:cs typeface="Arial Black"/>
            </a:endParaRPr>
          </a:p>
          <a:p>
            <a:pPr algn="ctr" marL="629285" marR="588010" indent="12700">
              <a:lnSpc>
                <a:spcPts val="2280"/>
              </a:lnSpc>
              <a:spcBef>
                <a:spcPts val="2110"/>
              </a:spcBef>
            </a:pPr>
            <a:r>
              <a:rPr dirty="0" sz="1950" spc="-350">
                <a:solidFill>
                  <a:srgbClr val="3B3B3B"/>
                </a:solidFill>
                <a:latin typeface="Arial Black"/>
                <a:cs typeface="Arial Black"/>
              </a:rPr>
              <a:t>Under</a:t>
            </a:r>
            <a:r>
              <a:rPr dirty="0" sz="1950" spc="-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50">
                <a:solidFill>
                  <a:srgbClr val="3B3B3B"/>
                </a:solidFill>
                <a:latin typeface="Arial Black"/>
                <a:cs typeface="Arial Black"/>
              </a:rPr>
              <a:t>the</a:t>
            </a:r>
            <a:r>
              <a:rPr dirty="0" sz="1950" spc="-6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60">
                <a:solidFill>
                  <a:srgbClr val="3B3B3B"/>
                </a:solidFill>
                <a:latin typeface="Arial Black"/>
                <a:cs typeface="Arial Black"/>
              </a:rPr>
              <a:t>Supervison</a:t>
            </a:r>
            <a:r>
              <a:rPr dirty="0" sz="1950" spc="11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10">
                <a:solidFill>
                  <a:srgbClr val="3B3B3B"/>
                </a:solidFill>
                <a:latin typeface="Arial Black"/>
                <a:cs typeface="Arial Black"/>
              </a:rPr>
              <a:t>of </a:t>
            </a:r>
            <a:r>
              <a:rPr dirty="0" sz="1950" spc="-280">
                <a:solidFill>
                  <a:srgbClr val="3B3B3B"/>
                </a:solidFill>
                <a:latin typeface="Arial Black"/>
                <a:cs typeface="Arial Black"/>
              </a:rPr>
              <a:t>Mr.</a:t>
            </a:r>
            <a:r>
              <a:rPr dirty="0" sz="1950" spc="-1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0">
                <a:solidFill>
                  <a:srgbClr val="3B3B3B"/>
                </a:solidFill>
                <a:latin typeface="Arial Black"/>
                <a:cs typeface="Arial Black"/>
              </a:rPr>
              <a:t>Rajat</a:t>
            </a:r>
            <a:r>
              <a:rPr dirty="0" sz="1950" spc="-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5">
                <a:solidFill>
                  <a:srgbClr val="3B3B3B"/>
                </a:solidFill>
                <a:latin typeface="Arial Black"/>
                <a:cs typeface="Arial Black"/>
              </a:rPr>
              <a:t>Kishor</a:t>
            </a:r>
            <a:r>
              <a:rPr dirty="0" sz="1950" spc="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0">
                <a:solidFill>
                  <a:srgbClr val="3B3B3B"/>
                </a:solidFill>
                <a:latin typeface="Arial Black"/>
                <a:cs typeface="Arial Black"/>
              </a:rPr>
              <a:t>Varshney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59945" y="6290380"/>
            <a:ext cx="523303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10155" algn="l"/>
              </a:tabLst>
            </a:pPr>
            <a:r>
              <a:rPr dirty="0" sz="1950" spc="-345">
                <a:solidFill>
                  <a:srgbClr val="3B3B3B"/>
                </a:solidFill>
                <a:latin typeface="Arial Black"/>
                <a:cs typeface="Arial Black"/>
              </a:rPr>
              <a:t>(Department</a:t>
            </a:r>
            <a:r>
              <a:rPr dirty="0" sz="1950" spc="1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285">
                <a:solidFill>
                  <a:srgbClr val="3B3B3B"/>
                </a:solidFill>
                <a:latin typeface="Arial Black"/>
                <a:cs typeface="Arial Black"/>
              </a:rPr>
              <a:t>of</a:t>
            </a:r>
            <a:r>
              <a:rPr dirty="0" sz="1950" spc="-18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420">
                <a:solidFill>
                  <a:srgbClr val="3B3B3B"/>
                </a:solidFill>
                <a:latin typeface="Arial Black"/>
                <a:cs typeface="Arial Black"/>
              </a:rPr>
              <a:t>CSE-</a:t>
            </a:r>
            <a:r>
              <a:rPr dirty="0" sz="1950" spc="-415">
                <a:solidFill>
                  <a:srgbClr val="3B3B3B"/>
                </a:solidFill>
                <a:latin typeface="Arial Black"/>
                <a:cs typeface="Arial Black"/>
              </a:rPr>
              <a:t>IoT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</a:t>
            </a:r>
            <a:r>
              <a:rPr dirty="0" sz="1950" spc="-400">
                <a:solidFill>
                  <a:srgbClr val="3B3B3B"/>
                </a:solidFill>
                <a:latin typeface="Arial Black"/>
                <a:cs typeface="Arial Black"/>
              </a:rPr>
              <a:t>GNIOT</a:t>
            </a:r>
            <a:r>
              <a:rPr dirty="0" sz="1950" spc="-114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55">
                <a:solidFill>
                  <a:srgbClr val="3B3B3B"/>
                </a:solidFill>
                <a:latin typeface="Arial Black"/>
                <a:cs typeface="Arial Black"/>
              </a:rPr>
              <a:t>Greater</a:t>
            </a:r>
            <a:r>
              <a:rPr dirty="0" sz="1950" spc="1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15">
                <a:solidFill>
                  <a:srgbClr val="3B3B3B"/>
                </a:solidFill>
                <a:latin typeface="Arial Black"/>
                <a:cs typeface="Arial Black"/>
              </a:rPr>
              <a:t>Noida,lndia)</a:t>
            </a:r>
            <a:endParaRPr sz="1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5450" y="3314700"/>
            <a:ext cx="4216400" cy="2806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2143" y="784401"/>
            <a:ext cx="4846955" cy="18751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5875">
              <a:lnSpc>
                <a:spcPts val="7325"/>
              </a:lnSpc>
              <a:spcBef>
                <a:spcPts val="120"/>
              </a:spcBef>
            </a:pPr>
            <a:r>
              <a:rPr dirty="0" sz="6150" spc="-1290"/>
              <a:t>Gaps</a:t>
            </a:r>
            <a:r>
              <a:rPr dirty="0" sz="6150" spc="-315"/>
              <a:t> </a:t>
            </a:r>
            <a:r>
              <a:rPr dirty="0" sz="6150" spc="-990"/>
              <a:t>in</a:t>
            </a:r>
            <a:r>
              <a:rPr dirty="0" sz="6150" spc="-265"/>
              <a:t> </a:t>
            </a:r>
            <a:r>
              <a:rPr dirty="0" sz="6150" spc="-1030"/>
              <a:t>Current</a:t>
            </a:r>
            <a:endParaRPr sz="6150"/>
          </a:p>
          <a:p>
            <a:pPr marL="12700">
              <a:lnSpc>
                <a:spcPts val="7209"/>
              </a:lnSpc>
            </a:pPr>
            <a:r>
              <a:rPr dirty="0" sz="6050" spc="-1015"/>
              <a:t>Soiutions</a:t>
            </a:r>
            <a:endParaRPr sz="6050"/>
          </a:p>
        </p:txBody>
      </p:sp>
      <p:sp>
        <p:nvSpPr>
          <p:cNvPr id="4" name="object 4" descr=""/>
          <p:cNvSpPr txBox="1"/>
          <p:nvPr/>
        </p:nvSpPr>
        <p:spPr>
          <a:xfrm>
            <a:off x="1559302" y="3883730"/>
            <a:ext cx="4382770" cy="17900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">
              <a:lnSpc>
                <a:spcPct val="99800"/>
              </a:lnSpc>
              <a:spcBef>
                <a:spcPts val="100"/>
              </a:spcBef>
            </a:pPr>
            <a:r>
              <a:rPr dirty="0" sz="1950" spc="-95">
                <a:solidFill>
                  <a:srgbClr val="3B3B3B"/>
                </a:solidFill>
                <a:latin typeface="Arial MT"/>
                <a:cs typeface="Arial MT"/>
              </a:rPr>
              <a:t>Most</a:t>
            </a:r>
            <a:r>
              <a:rPr dirty="0" sz="1950" spc="-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75">
                <a:solidFill>
                  <a:srgbClr val="3B3B3B"/>
                </a:solidFill>
                <a:latin typeface="Arial MT"/>
                <a:cs typeface="Arial MT"/>
              </a:rPr>
              <a:t>existing</a:t>
            </a:r>
            <a:r>
              <a:rPr dirty="0" sz="1950" spc="-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35">
                <a:solidFill>
                  <a:srgbClr val="3B3B3B"/>
                </a:solidFill>
                <a:latin typeface="Arial MT"/>
                <a:cs typeface="Arial MT"/>
              </a:rPr>
              <a:t>voting</a:t>
            </a:r>
            <a:r>
              <a:rPr dirty="0" sz="1950" spc="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125">
                <a:solidFill>
                  <a:srgbClr val="3B3B3B"/>
                </a:solidFill>
                <a:latin typeface="Arial MT"/>
                <a:cs typeface="Arial MT"/>
              </a:rPr>
              <a:t>systems</a:t>
            </a:r>
            <a:r>
              <a:rPr dirty="0" sz="1950" spc="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35">
                <a:solidFill>
                  <a:srgbClr val="3B3B3B"/>
                </a:solidFill>
                <a:latin typeface="Arial MT"/>
                <a:cs typeface="Arial MT"/>
              </a:rPr>
              <a:t>fail</a:t>
            </a:r>
            <a:r>
              <a:rPr dirty="0" sz="1950" spc="-10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3B3B3B"/>
                </a:solidFill>
                <a:latin typeface="Arial MT"/>
                <a:cs typeface="Arial MT"/>
              </a:rPr>
              <a:t>to</a:t>
            </a:r>
            <a:r>
              <a:rPr dirty="0" sz="1950" spc="-9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50">
                <a:solidFill>
                  <a:srgbClr val="3B3B3B"/>
                </a:solidFill>
                <a:latin typeface="Arial MT"/>
                <a:cs typeface="Arial MT"/>
              </a:rPr>
              <a:t>provide </a:t>
            </a:r>
            <a:r>
              <a:rPr dirty="0" sz="1900" spc="-45">
                <a:solidFill>
                  <a:srgbClr val="3B3B3B"/>
                </a:solidFill>
                <a:latin typeface="Arial MT"/>
                <a:cs typeface="Arial MT"/>
              </a:rPr>
              <a:t>unique </a:t>
            </a:r>
            <a:r>
              <a:rPr dirty="0" sz="1900" spc="-20">
                <a:solidFill>
                  <a:srgbClr val="3B3B3B"/>
                </a:solidFill>
                <a:latin typeface="Arial MT"/>
                <a:cs typeface="Arial MT"/>
              </a:rPr>
              <a:t>voter</a:t>
            </a:r>
            <a:r>
              <a:rPr dirty="0" sz="1900" spc="-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00" spc="-35">
                <a:solidFill>
                  <a:srgbClr val="3B3B3B"/>
                </a:solidFill>
                <a:latin typeface="Arial MT"/>
                <a:cs typeface="Arial MT"/>
              </a:rPr>
              <a:t>verification,</a:t>
            </a:r>
            <a:r>
              <a:rPr dirty="0" sz="19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00" spc="-55">
                <a:solidFill>
                  <a:srgbClr val="3B3B3B"/>
                </a:solidFill>
                <a:latin typeface="Arial MT"/>
                <a:cs typeface="Arial MT"/>
              </a:rPr>
              <a:t>leading</a:t>
            </a:r>
            <a:r>
              <a:rPr dirty="0" sz="1900" spc="-4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00" spc="-25">
                <a:solidFill>
                  <a:srgbClr val="3B3B3B"/>
                </a:solidFill>
                <a:latin typeface="Arial MT"/>
                <a:cs typeface="Arial MT"/>
              </a:rPr>
              <a:t>to </a:t>
            </a:r>
            <a:r>
              <a:rPr dirty="0" sz="1850">
                <a:solidFill>
                  <a:srgbClr val="3B3B3B"/>
                </a:solidFill>
                <a:latin typeface="Arial MT"/>
                <a:cs typeface="Arial MT"/>
              </a:rPr>
              <a:t>potential</a:t>
            </a:r>
            <a:r>
              <a:rPr dirty="0" sz="1850" spc="-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10">
                <a:solidFill>
                  <a:srgbClr val="3B3B3B"/>
                </a:solidFill>
                <a:latin typeface="Arial MT"/>
                <a:cs typeface="Arial MT"/>
              </a:rPr>
              <a:t>duplicate</a:t>
            </a:r>
            <a:r>
              <a:rPr dirty="0" sz="1850" spc="-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25">
                <a:solidFill>
                  <a:srgbClr val="3B3B3B"/>
                </a:solidFill>
                <a:latin typeface="Arial MT"/>
                <a:cs typeface="Arial MT"/>
              </a:rPr>
              <a:t>votes.</a:t>
            </a:r>
            <a:r>
              <a:rPr dirty="0" sz="1850" spc="-7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3B3B3B"/>
                </a:solidFill>
                <a:latin typeface="Arial MT"/>
                <a:cs typeface="Arial MT"/>
              </a:rPr>
              <a:t>Hybrid</a:t>
            </a:r>
            <a:r>
              <a:rPr dirty="0" sz="1850" spc="-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10">
                <a:solidFill>
                  <a:srgbClr val="3B3B3B"/>
                </a:solidFill>
                <a:latin typeface="Arial MT"/>
                <a:cs typeface="Arial MT"/>
              </a:rPr>
              <a:t>systems </a:t>
            </a:r>
            <a:r>
              <a:rPr dirty="0" sz="1950" spc="-65">
                <a:solidFill>
                  <a:srgbClr val="3B3B3B"/>
                </a:solidFill>
                <a:latin typeface="Arial MT"/>
                <a:cs typeface="Arial MT"/>
              </a:rPr>
              <a:t>combining</a:t>
            </a:r>
            <a:r>
              <a:rPr dirty="0" sz="1950" spc="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130">
                <a:solidFill>
                  <a:srgbClr val="3B3B3B"/>
                </a:solidFill>
                <a:latin typeface="Arial MT"/>
                <a:cs typeface="Arial MT"/>
              </a:rPr>
              <a:t>web</a:t>
            </a:r>
            <a:r>
              <a:rPr dirty="0" sz="195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75">
                <a:solidFill>
                  <a:srgbClr val="3B3B3B"/>
                </a:solidFill>
                <a:latin typeface="Arial MT"/>
                <a:cs typeface="Arial MT"/>
              </a:rPr>
              <a:t>technology</a:t>
            </a:r>
            <a:r>
              <a:rPr dirty="0" sz="195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20">
                <a:solidFill>
                  <a:srgbClr val="3B3B3B"/>
                </a:solidFill>
                <a:latin typeface="Arial MT"/>
                <a:cs typeface="Arial MT"/>
              </a:rPr>
              <a:t>with</a:t>
            </a:r>
            <a:r>
              <a:rPr dirty="0" sz="1950" spc="-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3B3B3B"/>
                </a:solidFill>
                <a:latin typeface="Arial MT"/>
                <a:cs typeface="Arial MT"/>
              </a:rPr>
              <a:t>hardware </a:t>
            </a:r>
            <a:r>
              <a:rPr dirty="0" sz="1950" spc="-105">
                <a:solidFill>
                  <a:srgbClr val="3B3B3B"/>
                </a:solidFill>
                <a:latin typeface="Arial MT"/>
                <a:cs typeface="Arial MT"/>
              </a:rPr>
              <a:t>are</a:t>
            </a:r>
            <a:r>
              <a:rPr dirty="0" sz="1950" spc="-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140">
                <a:solidFill>
                  <a:srgbClr val="3B3B3B"/>
                </a:solidFill>
                <a:latin typeface="Arial MT"/>
                <a:cs typeface="Arial MT"/>
              </a:rPr>
              <a:t>scarce,</a:t>
            </a:r>
            <a:r>
              <a:rPr dirty="0" sz="1950" spc="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50">
                <a:solidFill>
                  <a:srgbClr val="3B3B3B"/>
                </a:solidFill>
                <a:latin typeface="Arial MT"/>
                <a:cs typeface="Arial MT"/>
              </a:rPr>
              <a:t>resulting</a:t>
            </a:r>
            <a:r>
              <a:rPr dirty="0" sz="1950" spc="-8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3B3B3B"/>
                </a:solidFill>
                <a:latin typeface="Arial MT"/>
                <a:cs typeface="Arial MT"/>
              </a:rPr>
              <a:t>in</a:t>
            </a:r>
            <a:r>
              <a:rPr dirty="0" sz="1950" spc="-1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30">
                <a:solidFill>
                  <a:srgbClr val="3B3B3B"/>
                </a:solidFill>
                <a:latin typeface="Arial MT"/>
                <a:cs typeface="Arial MT"/>
              </a:rPr>
              <a:t>limited accessibility </a:t>
            </a:r>
            <a:r>
              <a:rPr dirty="0" sz="2000" spc="-13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2000" spc="-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B3B3B"/>
                </a:solidFill>
                <a:latin typeface="Arial MT"/>
                <a:cs typeface="Arial MT"/>
              </a:rPr>
              <a:t>security.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95350" y="1644650"/>
            <a:ext cx="4800600" cy="3581400"/>
            <a:chOff x="895350" y="1644650"/>
            <a:chExt cx="4800600" cy="3581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2051050"/>
              <a:ext cx="1905000" cy="2413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350" y="1644650"/>
              <a:ext cx="4800600" cy="3581400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17200" y="2025650"/>
            <a:ext cx="228600" cy="42545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6889750" y="1962150"/>
            <a:ext cx="717550" cy="438150"/>
            <a:chOff x="6889750" y="1962150"/>
            <a:chExt cx="717550" cy="438150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9750" y="1962150"/>
              <a:ext cx="228600" cy="43815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37400" y="1962150"/>
              <a:ext cx="222250" cy="4381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5050" y="1962150"/>
              <a:ext cx="222250" cy="438150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75700" y="1962150"/>
            <a:ext cx="222250" cy="438150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7639050" y="1962150"/>
            <a:ext cx="3695700" cy="438150"/>
            <a:chOff x="7639050" y="1962150"/>
            <a:chExt cx="3695700" cy="438150"/>
          </a:xfrm>
        </p:grpSpPr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44000" y="1962150"/>
              <a:ext cx="215900" cy="43815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85300" y="1962150"/>
              <a:ext cx="222250" cy="43815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39050" y="1962150"/>
              <a:ext cx="3695700" cy="438150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870505" y="3692877"/>
            <a:ext cx="4422775" cy="1637664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2860" marR="5080" indent="-10795">
              <a:lnSpc>
                <a:spcPct val="94400"/>
              </a:lnSpc>
              <a:spcBef>
                <a:spcPts val="220"/>
              </a:spcBef>
            </a:pPr>
            <a:r>
              <a:rPr dirty="0" sz="1850" spc="-345">
                <a:solidFill>
                  <a:srgbClr val="3B3B3B"/>
                </a:solidFill>
                <a:latin typeface="Arial Black"/>
                <a:cs typeface="Arial Black"/>
              </a:rPr>
              <a:t>Implementing</a:t>
            </a:r>
            <a:r>
              <a:rPr dirty="0" sz="1850" spc="19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50">
                <a:solidFill>
                  <a:srgbClr val="3B3B3B"/>
                </a:solidFill>
                <a:latin typeface="Arial Black"/>
                <a:cs typeface="Arial Black"/>
              </a:rPr>
              <a:t>biometric</a:t>
            </a:r>
            <a:r>
              <a:rPr dirty="0" sz="1850" spc="5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10">
                <a:solidFill>
                  <a:srgbClr val="3B3B3B"/>
                </a:solidFill>
                <a:latin typeface="Arial Black"/>
                <a:cs typeface="Arial Black"/>
              </a:rPr>
              <a:t>authentication,</a:t>
            </a:r>
            <a:r>
              <a:rPr dirty="0" sz="1850" spc="-16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430">
                <a:solidFill>
                  <a:srgbClr val="3B3B3B"/>
                </a:solidFill>
                <a:latin typeface="Arial Black"/>
                <a:cs typeface="Arial Black"/>
              </a:rPr>
              <a:t>such</a:t>
            </a:r>
            <a:r>
              <a:rPr dirty="0" sz="1850" spc="-5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480">
                <a:solidFill>
                  <a:srgbClr val="3B3B3B"/>
                </a:solidFill>
                <a:latin typeface="Arial Black"/>
                <a:cs typeface="Arial Black"/>
              </a:rPr>
              <a:t>as</a:t>
            </a:r>
            <a:r>
              <a:rPr dirty="0" sz="1850" spc="-285">
                <a:solidFill>
                  <a:srgbClr val="3B3B3B"/>
                </a:solidFill>
                <a:latin typeface="Arial Black"/>
                <a:cs typeface="Arial Black"/>
              </a:rPr>
              <a:t> fingerprint</a:t>
            </a:r>
            <a:r>
              <a:rPr dirty="0" sz="1850" spc="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20">
                <a:solidFill>
                  <a:srgbClr val="3B3B3B"/>
                </a:solidFill>
                <a:latin typeface="Arial Black"/>
                <a:cs typeface="Arial Black"/>
              </a:rPr>
              <a:t>verification,</a:t>
            </a:r>
            <a:r>
              <a:rPr dirty="0" sz="1850" spc="12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65">
                <a:solidFill>
                  <a:srgbClr val="3B3B3B"/>
                </a:solidFill>
                <a:latin typeface="Arial Black"/>
                <a:cs typeface="Arial Black"/>
              </a:rPr>
              <a:t>helps</a:t>
            </a:r>
            <a:r>
              <a:rPr dirty="0" sz="1850" spc="-4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25">
                <a:solidFill>
                  <a:srgbClr val="3B3B3B"/>
                </a:solidFill>
                <a:latin typeface="Arial Black"/>
                <a:cs typeface="Arial Black"/>
              </a:rPr>
              <a:t>to</a:t>
            </a:r>
            <a:r>
              <a:rPr dirty="0" sz="1850" spc="-14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45">
                <a:solidFill>
                  <a:srgbClr val="3B3B3B"/>
                </a:solidFill>
                <a:latin typeface="Arial Black"/>
                <a:cs typeface="Arial Black"/>
              </a:rPr>
              <a:t>significantly </a:t>
            </a:r>
            <a:r>
              <a:rPr dirty="0" sz="1850" spc="-380">
                <a:solidFill>
                  <a:srgbClr val="3B3B3B"/>
                </a:solidFill>
                <a:latin typeface="Arial Black"/>
                <a:cs typeface="Arial Black"/>
              </a:rPr>
              <a:t>reduce</a:t>
            </a:r>
            <a:r>
              <a:rPr dirty="0" sz="1850" spc="-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40">
                <a:solidFill>
                  <a:srgbClr val="3B3B3B"/>
                </a:solidFill>
                <a:latin typeface="Arial Black"/>
                <a:cs typeface="Arial Black"/>
              </a:rPr>
              <a:t>impersonation</a:t>
            </a:r>
            <a:r>
              <a:rPr dirty="0" sz="1850" spc="9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25">
                <a:solidFill>
                  <a:srgbClr val="3B3B3B"/>
                </a:solidFill>
                <a:latin typeface="Arial Black"/>
                <a:cs typeface="Arial Black"/>
              </a:rPr>
              <a:t>risks.</a:t>
            </a:r>
            <a:r>
              <a:rPr dirty="0" sz="1850" spc="-4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535">
                <a:solidFill>
                  <a:srgbClr val="3B3B3B"/>
                </a:solidFill>
                <a:latin typeface="Arial Black"/>
                <a:cs typeface="Arial Black"/>
              </a:rPr>
              <a:t>A</a:t>
            </a:r>
            <a:r>
              <a:rPr dirty="0" sz="1850" spc="-14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30">
                <a:solidFill>
                  <a:srgbClr val="3B3B3B"/>
                </a:solidFill>
                <a:latin typeface="Arial Black"/>
                <a:cs typeface="Arial Black"/>
              </a:rPr>
              <a:t>hybrid</a:t>
            </a:r>
            <a:r>
              <a:rPr dirty="0" sz="1850" spc="50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65">
                <a:solidFill>
                  <a:srgbClr val="3B3B3B"/>
                </a:solidFill>
                <a:latin typeface="Arial Black"/>
                <a:cs typeface="Arial Black"/>
              </a:rPr>
              <a:t>architecture</a:t>
            </a:r>
            <a:r>
              <a:rPr dirty="0" sz="1850" spc="12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55">
                <a:solidFill>
                  <a:srgbClr val="3B3B3B"/>
                </a:solidFill>
                <a:latin typeface="Arial Black"/>
                <a:cs typeface="Arial Black"/>
              </a:rPr>
              <a:t>optimizes</a:t>
            </a:r>
            <a:r>
              <a:rPr dirty="0" sz="1850" spc="9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45">
                <a:solidFill>
                  <a:srgbClr val="3B3B3B"/>
                </a:solidFill>
                <a:latin typeface="Arial Black"/>
                <a:cs typeface="Arial Black"/>
              </a:rPr>
              <a:t>both</a:t>
            </a:r>
            <a:r>
              <a:rPr dirty="0" sz="1850" spc="-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55">
                <a:solidFill>
                  <a:srgbClr val="3B3B3B"/>
                </a:solidFill>
                <a:latin typeface="Arial Black"/>
                <a:cs typeface="Arial Black"/>
              </a:rPr>
              <a:t>security</a:t>
            </a:r>
            <a:r>
              <a:rPr dirty="0" sz="1850" spc="-6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65">
                <a:solidFill>
                  <a:srgbClr val="3B3B3B"/>
                </a:solidFill>
                <a:latin typeface="Arial Black"/>
                <a:cs typeface="Arial Black"/>
              </a:rPr>
              <a:t>and</a:t>
            </a:r>
            <a:r>
              <a:rPr dirty="0" sz="1850" spc="-5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95">
                <a:solidFill>
                  <a:srgbClr val="3B3B3B"/>
                </a:solidFill>
                <a:latin typeface="Arial Black"/>
                <a:cs typeface="Arial Black"/>
              </a:rPr>
              <a:t>user </a:t>
            </a:r>
            <a:r>
              <a:rPr dirty="0" sz="1850" spc="-340">
                <a:solidFill>
                  <a:srgbClr val="3B3B3B"/>
                </a:solidFill>
                <a:latin typeface="Arial Black"/>
                <a:cs typeface="Arial Black"/>
              </a:rPr>
              <a:t>accessibility,</a:t>
            </a:r>
            <a:r>
              <a:rPr dirty="0" sz="1850" spc="-18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50">
                <a:solidFill>
                  <a:srgbClr val="3B3B3B"/>
                </a:solidFill>
                <a:latin typeface="Arial Black"/>
                <a:cs typeface="Arial Black"/>
              </a:rPr>
              <a:t>addressing</a:t>
            </a:r>
            <a:r>
              <a:rPr dirty="0" sz="1850" spc="10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70">
                <a:solidFill>
                  <a:srgbClr val="3B3B3B"/>
                </a:solidFill>
                <a:latin typeface="Arial Black"/>
                <a:cs typeface="Arial Black"/>
              </a:rPr>
              <a:t>crucial</a:t>
            </a:r>
            <a:r>
              <a:rPr dirty="0" sz="1850" spc="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95">
                <a:solidFill>
                  <a:srgbClr val="3B3B3B"/>
                </a:solidFill>
                <a:latin typeface="Arial Black"/>
                <a:cs typeface="Arial Black"/>
              </a:rPr>
              <a:t>gaps</a:t>
            </a:r>
            <a:r>
              <a:rPr dirty="0" sz="1850" spc="-9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00">
                <a:solidFill>
                  <a:srgbClr val="3B3B3B"/>
                </a:solidFill>
                <a:latin typeface="Arial Black"/>
                <a:cs typeface="Arial Black"/>
              </a:rPr>
              <a:t>in</a:t>
            </a:r>
            <a:r>
              <a:rPr dirty="0" sz="1850" spc="-15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75">
                <a:solidFill>
                  <a:srgbClr val="3B3B3B"/>
                </a:solidFill>
                <a:latin typeface="Arial Black"/>
                <a:cs typeface="Arial Black"/>
              </a:rPr>
              <a:t>the </a:t>
            </a:r>
            <a:r>
              <a:rPr dirty="0" sz="1850" spc="-335">
                <a:solidFill>
                  <a:srgbClr val="3B3B3B"/>
                </a:solidFill>
                <a:latin typeface="Arial Black"/>
                <a:cs typeface="Arial Black"/>
              </a:rPr>
              <a:t>current</a:t>
            </a:r>
            <a:r>
              <a:rPr dirty="0" sz="1850" spc="-6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30">
                <a:solidFill>
                  <a:srgbClr val="3B3B3B"/>
                </a:solidFill>
                <a:latin typeface="Arial Black"/>
                <a:cs typeface="Arial Black"/>
              </a:rPr>
              <a:t>voting</a:t>
            </a:r>
            <a:r>
              <a:rPr dirty="0" sz="1850" spc="-5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850" spc="-375">
                <a:solidFill>
                  <a:srgbClr val="3B3B3B"/>
                </a:solidFill>
                <a:latin typeface="Arial Black"/>
                <a:cs typeface="Arial Black"/>
              </a:rPr>
              <a:t>landscape.</a:t>
            </a:r>
            <a:endParaRPr sz="18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7950" y="196850"/>
            <a:ext cx="1054100" cy="6032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7300" y="177800"/>
            <a:ext cx="4584700" cy="6350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42300" y="3556000"/>
            <a:ext cx="850900" cy="8509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0" y="1498600"/>
            <a:ext cx="2781300" cy="9461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32500" y="4546600"/>
            <a:ext cx="2946400" cy="590550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6959600" y="2444750"/>
            <a:ext cx="4216400" cy="2101850"/>
            <a:chOff x="6959600" y="2444750"/>
            <a:chExt cx="4216400" cy="2101850"/>
          </a:xfrm>
        </p:grpSpPr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9450" y="2444750"/>
              <a:ext cx="4146550" cy="12255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9600" y="3670300"/>
              <a:ext cx="4184650" cy="3175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2000" y="3994150"/>
              <a:ext cx="2108200" cy="3683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86600" y="4362450"/>
              <a:ext cx="1873250" cy="1841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36100" y="4083050"/>
              <a:ext cx="88900" cy="33655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algn="ctr" marL="12065" marR="5080" indent="1905">
              <a:lnSpc>
                <a:spcPct val="91800"/>
              </a:lnSpc>
              <a:spcBef>
                <a:spcPts val="450"/>
              </a:spcBef>
            </a:pPr>
            <a:r>
              <a:rPr dirty="0" spc="-1300"/>
              <a:t>¥E</a:t>
            </a:r>
            <a:r>
              <a:rPr dirty="0" spc="-710"/>
              <a:t>B</a:t>
            </a:r>
            <a:r>
              <a:rPr dirty="0" spc="-1305"/>
              <a:t>ESABLE</a:t>
            </a:r>
            <a:r>
              <a:rPr dirty="0" spc="-790"/>
              <a:t>B</a:t>
            </a:r>
            <a:r>
              <a:rPr dirty="0" spc="-1305"/>
              <a:t>FII4EEPEIETBASEB</a:t>
            </a:r>
            <a:r>
              <a:rPr dirty="0" spc="900"/>
              <a:t> </a:t>
            </a:r>
            <a:r>
              <a:rPr dirty="0" spc="-1130"/>
              <a:t>ELE¢TE0IIt</a:t>
            </a:r>
            <a:r>
              <a:rPr dirty="0" spc="-60"/>
              <a:t> </a:t>
            </a:r>
            <a:r>
              <a:rPr dirty="0" spc="-1110"/>
              <a:t>V0TII4</a:t>
            </a:r>
            <a:r>
              <a:rPr dirty="0" spc="-415"/>
              <a:t> </a:t>
            </a:r>
            <a:r>
              <a:rPr dirty="0" spc="-1290"/>
              <a:t>MA¢£I5EF0R</a:t>
            </a:r>
            <a:r>
              <a:rPr dirty="0" spc="900"/>
              <a:t> </a:t>
            </a:r>
            <a:r>
              <a:rPr dirty="0" sz="3400" spc="-1215"/>
              <a:t>PRI¥ATE</a:t>
            </a:r>
            <a:r>
              <a:rPr dirty="0" sz="3400" spc="-405"/>
              <a:t> </a:t>
            </a:r>
            <a:r>
              <a:rPr dirty="0" sz="3400" spc="-1115"/>
              <a:t>t0MMUElTlES</a:t>
            </a:r>
            <a:endParaRPr sz="3400"/>
          </a:p>
        </p:txBody>
      </p:sp>
      <p:sp>
        <p:nvSpPr>
          <p:cNvPr id="14" name="object 14" descr=""/>
          <p:cNvSpPr txBox="1"/>
          <p:nvPr/>
        </p:nvSpPr>
        <p:spPr>
          <a:xfrm>
            <a:off x="457544" y="2010127"/>
            <a:ext cx="3744595" cy="34023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2210"/>
              </a:lnSpc>
              <a:spcBef>
                <a:spcPts val="95"/>
              </a:spcBef>
            </a:pPr>
            <a:r>
              <a:rPr dirty="0" sz="1850" spc="-275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dirty="0" sz="185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135">
                <a:solidFill>
                  <a:srgbClr val="3B3B3B"/>
                </a:solidFill>
                <a:latin typeface="Arial MT"/>
                <a:cs typeface="Arial MT"/>
              </a:rPr>
              <a:t>Secure</a:t>
            </a:r>
            <a:r>
              <a:rPr dirty="0" sz="1850" spc="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5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1850" spc="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45">
                <a:solidFill>
                  <a:srgbClr val="3B3B3B"/>
                </a:solidFill>
                <a:latin typeface="Arial MT"/>
                <a:cs typeface="Arial MT"/>
              </a:rPr>
              <a:t>Biometric-</a:t>
            </a:r>
            <a:r>
              <a:rPr dirty="0" sz="1850" spc="-20">
                <a:solidFill>
                  <a:srgbClr val="3B3B3B"/>
                </a:solidFill>
                <a:latin typeface="Arial MT"/>
                <a:cs typeface="Arial MT"/>
              </a:rPr>
              <a:t>Authenticated</a:t>
            </a:r>
            <a:endParaRPr sz="1850">
              <a:latin typeface="Arial MT"/>
              <a:cs typeface="Arial MT"/>
            </a:endParaRPr>
          </a:p>
          <a:p>
            <a:pPr algn="ctr" marR="10795">
              <a:lnSpc>
                <a:spcPts val="2270"/>
              </a:lnSpc>
            </a:pPr>
            <a:r>
              <a:rPr dirty="0" sz="1900" spc="-90">
                <a:solidFill>
                  <a:srgbClr val="3B3B3B"/>
                </a:solidFill>
                <a:latin typeface="Arial MT"/>
                <a:cs typeface="Arial MT"/>
              </a:rPr>
              <a:t>Voting</a:t>
            </a:r>
            <a:r>
              <a:rPr dirty="0" sz="19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3B3B3B"/>
                </a:solidFill>
                <a:latin typeface="Arial MT"/>
                <a:cs typeface="Arial MT"/>
              </a:rPr>
              <a:t>System</a:t>
            </a:r>
            <a:endParaRPr sz="1900">
              <a:latin typeface="Arial MT"/>
              <a:cs typeface="Arial MT"/>
            </a:endParaRPr>
          </a:p>
          <a:p>
            <a:pPr algn="ctr" marL="57785">
              <a:lnSpc>
                <a:spcPct val="100000"/>
              </a:lnSpc>
              <a:spcBef>
                <a:spcPts val="1070"/>
              </a:spcBef>
            </a:pPr>
            <a:r>
              <a:rPr dirty="0" sz="2450" spc="-440">
                <a:solidFill>
                  <a:srgbClr val="3B3B3B"/>
                </a:solidFill>
                <a:latin typeface="Arial Black"/>
                <a:cs typeface="Arial Black"/>
              </a:rPr>
              <a:t>Group</a:t>
            </a:r>
            <a:r>
              <a:rPr dirty="0" sz="2450" spc="-6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450" spc="-470">
                <a:solidFill>
                  <a:srgbClr val="3B3B3B"/>
                </a:solidFill>
                <a:latin typeface="Arial Black"/>
                <a:cs typeface="Arial Black"/>
              </a:rPr>
              <a:t>Number:15</a:t>
            </a:r>
            <a:endParaRPr sz="2450">
              <a:latin typeface="Arial Black"/>
              <a:cs typeface="Arial Black"/>
            </a:endParaRPr>
          </a:p>
          <a:p>
            <a:pPr algn="ctr" marL="30480">
              <a:lnSpc>
                <a:spcPts val="2295"/>
              </a:lnSpc>
              <a:spcBef>
                <a:spcPts val="2410"/>
              </a:spcBef>
            </a:pPr>
            <a:r>
              <a:rPr dirty="0" sz="1950" spc="-370">
                <a:solidFill>
                  <a:srgbClr val="3B3B3B"/>
                </a:solidFill>
                <a:latin typeface="Arial Black"/>
                <a:cs typeface="Arial Black"/>
              </a:rPr>
              <a:t>Presented</a:t>
            </a:r>
            <a:r>
              <a:rPr dirty="0" sz="1950" spc="5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5">
                <a:solidFill>
                  <a:srgbClr val="3B3B3B"/>
                </a:solidFill>
                <a:latin typeface="Arial Black"/>
                <a:cs typeface="Arial Black"/>
              </a:rPr>
              <a:t>by</a:t>
            </a:r>
            <a:endParaRPr sz="1950">
              <a:latin typeface="Arial Black"/>
              <a:cs typeface="Arial Black"/>
            </a:endParaRPr>
          </a:p>
          <a:p>
            <a:pPr algn="ctr" marL="259715" marR="252729" indent="635">
              <a:lnSpc>
                <a:spcPts val="2250"/>
              </a:lnSpc>
              <a:spcBef>
                <a:spcPts val="105"/>
              </a:spcBef>
              <a:tabLst>
                <a:tab pos="1851025" algn="l"/>
                <a:tab pos="1961514" algn="l"/>
              </a:tabLst>
            </a:pPr>
            <a:r>
              <a:rPr dirty="0" sz="1950" spc="-350">
                <a:solidFill>
                  <a:srgbClr val="3B3B3B"/>
                </a:solidFill>
                <a:latin typeface="Arial Black"/>
                <a:cs typeface="Arial Black"/>
              </a:rPr>
              <a:t>Brijesh</a:t>
            </a:r>
            <a:r>
              <a:rPr dirty="0" sz="1950" spc="4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85">
                <a:solidFill>
                  <a:srgbClr val="3B3B3B"/>
                </a:solidFill>
                <a:latin typeface="Arial Black"/>
                <a:cs typeface="Arial Black"/>
              </a:rPr>
              <a:t>Nishad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</a:t>
            </a:r>
            <a:r>
              <a:rPr dirty="0" sz="1950" spc="-345">
                <a:solidFill>
                  <a:srgbClr val="3B3B3B"/>
                </a:solidFill>
                <a:latin typeface="Arial Black"/>
                <a:cs typeface="Arial Black"/>
              </a:rPr>
              <a:t>:</a:t>
            </a:r>
            <a:r>
              <a:rPr dirty="0" sz="1950" spc="-9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405">
                <a:solidFill>
                  <a:srgbClr val="3B3B3B"/>
                </a:solidFill>
                <a:latin typeface="Arial Black"/>
                <a:cs typeface="Arial Black"/>
              </a:rPr>
              <a:t>2101321550026 </a:t>
            </a:r>
            <a:r>
              <a:rPr dirty="0" sz="1950" spc="-390">
                <a:solidFill>
                  <a:srgbClr val="3B3B3B"/>
                </a:solidFill>
                <a:latin typeface="Arial Black"/>
                <a:cs typeface="Arial Black"/>
              </a:rPr>
              <a:t>Ashutosh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	</a:t>
            </a:r>
            <a:r>
              <a:rPr dirty="0" sz="1950" spc="-415">
                <a:solidFill>
                  <a:srgbClr val="3B3B3B"/>
                </a:solidFill>
                <a:latin typeface="Arial Black"/>
                <a:cs typeface="Arial Black"/>
              </a:rPr>
              <a:t>2101321550021</a:t>
            </a:r>
            <a:endParaRPr sz="1950">
              <a:latin typeface="Arial Black"/>
              <a:cs typeface="Arial Black"/>
            </a:endParaRPr>
          </a:p>
          <a:p>
            <a:pPr algn="ctr" marR="10795">
              <a:lnSpc>
                <a:spcPts val="2190"/>
              </a:lnSpc>
              <a:tabLst>
                <a:tab pos="1670050" algn="l"/>
              </a:tabLst>
            </a:pPr>
            <a:r>
              <a:rPr dirty="0" sz="1950" spc="-409">
                <a:solidFill>
                  <a:srgbClr val="3B3B3B"/>
                </a:solidFill>
                <a:latin typeface="Arial Black"/>
                <a:cs typeface="Arial Black"/>
              </a:rPr>
              <a:t>Aayush</a:t>
            </a:r>
            <a:r>
              <a:rPr dirty="0" sz="1950" spc="-1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405">
                <a:solidFill>
                  <a:srgbClr val="3B3B3B"/>
                </a:solidFill>
                <a:latin typeface="Arial Black"/>
                <a:cs typeface="Arial Black"/>
              </a:rPr>
              <a:t>Pandey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</a:t>
            </a:r>
            <a:r>
              <a:rPr dirty="0" sz="1950" spc="-420">
                <a:solidFill>
                  <a:srgbClr val="3B3B3B"/>
                </a:solidFill>
                <a:latin typeface="Arial Black"/>
                <a:cs typeface="Arial Black"/>
              </a:rPr>
              <a:t>2101321550001</a:t>
            </a:r>
            <a:endParaRPr sz="1950">
              <a:latin typeface="Arial Black"/>
              <a:cs typeface="Arial Black"/>
            </a:endParaRPr>
          </a:p>
          <a:p>
            <a:pPr algn="ctr" marL="629285" marR="588010" indent="12700">
              <a:lnSpc>
                <a:spcPts val="2280"/>
              </a:lnSpc>
              <a:spcBef>
                <a:spcPts val="2110"/>
              </a:spcBef>
            </a:pPr>
            <a:r>
              <a:rPr dirty="0" sz="1950" spc="-350">
                <a:solidFill>
                  <a:srgbClr val="3B3B3B"/>
                </a:solidFill>
                <a:latin typeface="Arial Black"/>
                <a:cs typeface="Arial Black"/>
              </a:rPr>
              <a:t>Under</a:t>
            </a:r>
            <a:r>
              <a:rPr dirty="0" sz="1950" spc="-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50">
                <a:solidFill>
                  <a:srgbClr val="3B3B3B"/>
                </a:solidFill>
                <a:latin typeface="Arial Black"/>
                <a:cs typeface="Arial Black"/>
              </a:rPr>
              <a:t>the</a:t>
            </a:r>
            <a:r>
              <a:rPr dirty="0" sz="1950" spc="-6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60">
                <a:solidFill>
                  <a:srgbClr val="3B3B3B"/>
                </a:solidFill>
                <a:latin typeface="Arial Black"/>
                <a:cs typeface="Arial Black"/>
              </a:rPr>
              <a:t>Supervison</a:t>
            </a:r>
            <a:r>
              <a:rPr dirty="0" sz="1950" spc="11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10">
                <a:solidFill>
                  <a:srgbClr val="3B3B3B"/>
                </a:solidFill>
                <a:latin typeface="Arial Black"/>
                <a:cs typeface="Arial Black"/>
              </a:rPr>
              <a:t>of </a:t>
            </a:r>
            <a:r>
              <a:rPr dirty="0" sz="1950" spc="-280">
                <a:solidFill>
                  <a:srgbClr val="3B3B3B"/>
                </a:solidFill>
                <a:latin typeface="Arial Black"/>
                <a:cs typeface="Arial Black"/>
              </a:rPr>
              <a:t>Mr.</a:t>
            </a:r>
            <a:r>
              <a:rPr dirty="0" sz="1950" spc="-1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0">
                <a:solidFill>
                  <a:srgbClr val="3B3B3B"/>
                </a:solidFill>
                <a:latin typeface="Arial Black"/>
                <a:cs typeface="Arial Black"/>
              </a:rPr>
              <a:t>Rajat</a:t>
            </a:r>
            <a:r>
              <a:rPr dirty="0" sz="1950" spc="-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5">
                <a:solidFill>
                  <a:srgbClr val="3B3B3B"/>
                </a:solidFill>
                <a:latin typeface="Arial Black"/>
                <a:cs typeface="Arial Black"/>
              </a:rPr>
              <a:t>Kishor</a:t>
            </a:r>
            <a:r>
              <a:rPr dirty="0" sz="1950" spc="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0">
                <a:solidFill>
                  <a:srgbClr val="3B3B3B"/>
                </a:solidFill>
                <a:latin typeface="Arial Black"/>
                <a:cs typeface="Arial Black"/>
              </a:rPr>
              <a:t>Varshney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59945" y="6290380"/>
            <a:ext cx="523303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10155" algn="l"/>
              </a:tabLst>
            </a:pPr>
            <a:r>
              <a:rPr dirty="0" sz="1950" spc="-345">
                <a:solidFill>
                  <a:srgbClr val="3B3B3B"/>
                </a:solidFill>
                <a:latin typeface="Arial Black"/>
                <a:cs typeface="Arial Black"/>
              </a:rPr>
              <a:t>(Department</a:t>
            </a:r>
            <a:r>
              <a:rPr dirty="0" sz="1950" spc="1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285">
                <a:solidFill>
                  <a:srgbClr val="3B3B3B"/>
                </a:solidFill>
                <a:latin typeface="Arial Black"/>
                <a:cs typeface="Arial Black"/>
              </a:rPr>
              <a:t>of</a:t>
            </a:r>
            <a:r>
              <a:rPr dirty="0" sz="1950" spc="-18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420">
                <a:solidFill>
                  <a:srgbClr val="3B3B3B"/>
                </a:solidFill>
                <a:latin typeface="Arial Black"/>
                <a:cs typeface="Arial Black"/>
              </a:rPr>
              <a:t>CSE-</a:t>
            </a:r>
            <a:r>
              <a:rPr dirty="0" sz="1950" spc="-415">
                <a:solidFill>
                  <a:srgbClr val="3B3B3B"/>
                </a:solidFill>
                <a:latin typeface="Arial Black"/>
                <a:cs typeface="Arial Black"/>
              </a:rPr>
              <a:t>IoT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</a:t>
            </a:r>
            <a:r>
              <a:rPr dirty="0" sz="1950" spc="-400">
                <a:solidFill>
                  <a:srgbClr val="3B3B3B"/>
                </a:solidFill>
                <a:latin typeface="Arial Black"/>
                <a:cs typeface="Arial Black"/>
              </a:rPr>
              <a:t>GNIOT</a:t>
            </a:r>
            <a:r>
              <a:rPr dirty="0" sz="1950" spc="-114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55">
                <a:solidFill>
                  <a:srgbClr val="3B3B3B"/>
                </a:solidFill>
                <a:latin typeface="Arial Black"/>
                <a:cs typeface="Arial Black"/>
              </a:rPr>
              <a:t>Greater</a:t>
            </a:r>
            <a:r>
              <a:rPr dirty="0" sz="1950" spc="1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15">
                <a:solidFill>
                  <a:srgbClr val="3B3B3B"/>
                </a:solidFill>
                <a:latin typeface="Arial Black"/>
                <a:cs typeface="Arial Black"/>
              </a:rPr>
              <a:t>Noida,lndia)</a:t>
            </a:r>
            <a:endParaRPr sz="1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550" y="2114550"/>
            <a:ext cx="3841750" cy="7112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8900" y="1009650"/>
            <a:ext cx="2247900" cy="67945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6769100" y="1320800"/>
            <a:ext cx="4413250" cy="5353050"/>
          </a:xfrm>
          <a:custGeom>
            <a:avLst/>
            <a:gdLst/>
            <a:ahLst/>
            <a:cxnLst/>
            <a:rect l="l" t="t" r="r" b="b"/>
            <a:pathLst>
              <a:path w="4413250" h="5353050">
                <a:moveTo>
                  <a:pt x="4413249" y="5353049"/>
                </a:moveTo>
                <a:lnTo>
                  <a:pt x="0" y="5353049"/>
                </a:lnTo>
                <a:lnTo>
                  <a:pt x="0" y="0"/>
                </a:lnTo>
                <a:lnTo>
                  <a:pt x="4413249" y="0"/>
                </a:lnTo>
                <a:lnTo>
                  <a:pt x="4413249" y="5353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130182" y="3872794"/>
            <a:ext cx="62928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550" spc="-275">
                <a:solidFill>
                  <a:srgbClr val="CCCCCC"/>
                </a:solidFill>
                <a:latin typeface="Arial MT"/>
                <a:cs typeface="Arial MT"/>
              </a:rPr>
              <a:t>VOTERS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264238" y="4964112"/>
            <a:ext cx="36703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300" spc="-45">
                <a:solidFill>
                  <a:srgbClr val="CCCCCC"/>
                </a:solidFill>
                <a:latin typeface="Arial MT"/>
                <a:cs typeface="Arial MT"/>
              </a:rPr>
              <a:t>casts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641564" y="6018565"/>
            <a:ext cx="521970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400" spc="-145">
                <a:solidFill>
                  <a:srgbClr val="CCCCCC"/>
                </a:solidFill>
                <a:latin typeface="Arial MT"/>
                <a:cs typeface="Arial MT"/>
              </a:rPr>
              <a:t>VOTES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058218" y="1757891"/>
            <a:ext cx="59753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50" spc="-330">
                <a:solidFill>
                  <a:srgbClr val="CCCCCC"/>
                </a:solidFill>
                <a:latin typeface="Arial Black"/>
                <a:cs typeface="Arial Black"/>
              </a:rPr>
              <a:t>ADMINS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090471" y="2849209"/>
            <a:ext cx="54165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solidFill>
                  <a:srgbClr val="CCCCCC"/>
                </a:solidFill>
                <a:latin typeface="Arial MT"/>
                <a:cs typeface="Arial MT"/>
              </a:rPr>
              <a:t>crea</a:t>
            </a:r>
            <a:r>
              <a:rPr dirty="0" sz="1200" spc="-12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CCCCCC"/>
                </a:solidFill>
                <a:latin typeface="Arial MT"/>
                <a:cs typeface="Arial MT"/>
              </a:rPr>
              <a:t>tes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859128" y="3885141"/>
            <a:ext cx="969644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50" spc="-325">
                <a:solidFill>
                  <a:srgbClr val="CCCCCC"/>
                </a:solidFill>
                <a:latin typeface="Arial Black"/>
                <a:cs typeface="Arial Black"/>
              </a:rPr>
              <a:t>CANDIDATES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060677" y="4970286"/>
            <a:ext cx="593090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250" spc="-10">
                <a:solidFill>
                  <a:srgbClr val="CCCCCC"/>
                </a:solidFill>
                <a:latin typeface="Arial MT"/>
                <a:cs typeface="Arial MT"/>
              </a:rPr>
              <a:t>receives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708150" y="1104900"/>
            <a:ext cx="704850" cy="673100"/>
            <a:chOff x="1708150" y="1104900"/>
            <a:chExt cx="704850" cy="673100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8150" y="1111250"/>
              <a:ext cx="342900" cy="66675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0100" y="1104900"/>
              <a:ext cx="342900" cy="584200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569012" y="3883730"/>
            <a:ext cx="4520565" cy="1783714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4604" marR="5080" indent="-2540">
              <a:lnSpc>
                <a:spcPts val="2300"/>
              </a:lnSpc>
              <a:spcBef>
                <a:spcPts val="204"/>
              </a:spcBef>
            </a:pPr>
            <a:r>
              <a:rPr dirty="0" sz="1950" spc="-180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195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95">
                <a:solidFill>
                  <a:srgbClr val="3B3B3B"/>
                </a:solidFill>
                <a:latin typeface="Arial MT"/>
                <a:cs typeface="Arial MT"/>
              </a:rPr>
              <a:t>proposed</a:t>
            </a:r>
            <a:r>
              <a:rPr dirty="0" sz="1950" spc="-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70">
                <a:solidFill>
                  <a:srgbClr val="3B3B3B"/>
                </a:solidFill>
                <a:latin typeface="Arial MT"/>
                <a:cs typeface="Arial MT"/>
              </a:rPr>
              <a:t>architecture</a:t>
            </a:r>
            <a:r>
              <a:rPr dirty="0" sz="1950" spc="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60">
                <a:solidFill>
                  <a:srgbClr val="3B3B3B"/>
                </a:solidFill>
                <a:latin typeface="Arial MT"/>
                <a:cs typeface="Arial MT"/>
              </a:rPr>
              <a:t>integrates</a:t>
            </a:r>
            <a:r>
              <a:rPr dirty="0" sz="195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245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dirty="0" sz="1950" spc="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25">
                <a:solidFill>
                  <a:srgbClr val="3B3B3B"/>
                </a:solidFill>
                <a:latin typeface="Arial MT"/>
                <a:cs typeface="Arial MT"/>
              </a:rPr>
              <a:t>web </a:t>
            </a:r>
            <a:r>
              <a:rPr dirty="0" sz="1950" spc="-30">
                <a:solidFill>
                  <a:srgbClr val="3B3B3B"/>
                </a:solidFill>
                <a:latin typeface="Arial MT"/>
                <a:cs typeface="Arial MT"/>
              </a:rPr>
              <a:t>portal</a:t>
            </a:r>
            <a:r>
              <a:rPr dirty="0" sz="1950" spc="-10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3B3B3B"/>
                </a:solidFill>
                <a:latin typeface="Arial MT"/>
                <a:cs typeface="Arial MT"/>
              </a:rPr>
              <a:t>for</a:t>
            </a:r>
            <a:r>
              <a:rPr dirty="0" sz="1950" spc="-10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105">
                <a:solidFill>
                  <a:srgbClr val="3B3B3B"/>
                </a:solidFill>
                <a:latin typeface="Arial MT"/>
                <a:cs typeface="Arial MT"/>
              </a:rPr>
              <a:t>user</a:t>
            </a:r>
            <a:r>
              <a:rPr dirty="0" sz="1950" spc="-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55">
                <a:solidFill>
                  <a:srgbClr val="3B3B3B"/>
                </a:solidFill>
                <a:latin typeface="Arial MT"/>
                <a:cs typeface="Arial MT"/>
              </a:rPr>
              <a:t>interaction</a:t>
            </a:r>
            <a:r>
              <a:rPr dirty="0" sz="1950" spc="5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35">
                <a:solidFill>
                  <a:srgbClr val="3B3B3B"/>
                </a:solidFill>
                <a:latin typeface="Arial MT"/>
                <a:cs typeface="Arial MT"/>
              </a:rPr>
              <a:t>with</a:t>
            </a:r>
            <a:r>
              <a:rPr dirty="0" sz="1950" spc="-9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130">
                <a:solidFill>
                  <a:srgbClr val="3B3B3B"/>
                </a:solidFill>
                <a:latin typeface="Arial MT"/>
                <a:cs typeface="Arial MT"/>
              </a:rPr>
              <a:t>an</a:t>
            </a:r>
            <a:r>
              <a:rPr dirty="0" sz="1950" spc="-7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310">
                <a:solidFill>
                  <a:srgbClr val="3B3B3B"/>
                </a:solidFill>
                <a:latin typeface="Arial MT"/>
                <a:cs typeface="Arial MT"/>
              </a:rPr>
              <a:t>ESP32 </a:t>
            </a:r>
            <a:r>
              <a:rPr dirty="0" sz="1950" spc="-120">
                <a:solidFill>
                  <a:srgbClr val="3B3B3B"/>
                </a:solidFill>
                <a:latin typeface="Arial MT"/>
                <a:cs typeface="Arial MT"/>
              </a:rPr>
              <a:t>backend,</a:t>
            </a:r>
            <a:r>
              <a:rPr dirty="0" sz="1950" spc="-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95">
                <a:solidFill>
                  <a:srgbClr val="3B3B3B"/>
                </a:solidFill>
                <a:latin typeface="Arial MT"/>
                <a:cs typeface="Arial MT"/>
              </a:rPr>
              <a:t>processing</a:t>
            </a:r>
            <a:r>
              <a:rPr dirty="0" sz="1950" spc="-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25">
                <a:solidFill>
                  <a:srgbClr val="3B3B3B"/>
                </a:solidFill>
                <a:latin typeface="Arial MT"/>
                <a:cs typeface="Arial MT"/>
              </a:rPr>
              <a:t>fingerprint</a:t>
            </a:r>
            <a:r>
              <a:rPr dirty="0" sz="1950" spc="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85">
                <a:solidFill>
                  <a:srgbClr val="3B3B3B"/>
                </a:solidFill>
                <a:latin typeface="Arial MT"/>
                <a:cs typeface="Arial MT"/>
              </a:rPr>
              <a:t>data</a:t>
            </a:r>
            <a:r>
              <a:rPr dirty="0" sz="1950" spc="-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25">
                <a:solidFill>
                  <a:srgbClr val="3B3B3B"/>
                </a:solidFill>
                <a:latin typeface="Arial MT"/>
                <a:cs typeface="Arial MT"/>
              </a:rPr>
              <a:t>and </a:t>
            </a:r>
            <a:r>
              <a:rPr dirty="0" sz="1950" spc="-80">
                <a:solidFill>
                  <a:srgbClr val="3B3B3B"/>
                </a:solidFill>
                <a:latin typeface="Arial MT"/>
                <a:cs typeface="Arial MT"/>
              </a:rPr>
              <a:t>managing</a:t>
            </a:r>
            <a:r>
              <a:rPr dirty="0" sz="1950" spc="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125">
                <a:solidFill>
                  <a:srgbClr val="3B3B3B"/>
                </a:solidFill>
                <a:latin typeface="Arial MT"/>
                <a:cs typeface="Arial MT"/>
              </a:rPr>
              <a:t>database</a:t>
            </a:r>
            <a:r>
              <a:rPr dirty="0" sz="1950" spc="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105">
                <a:solidFill>
                  <a:srgbClr val="3B3B3B"/>
                </a:solidFill>
                <a:latin typeface="Arial MT"/>
                <a:cs typeface="Arial MT"/>
              </a:rPr>
              <a:t>connections.</a:t>
            </a:r>
            <a:r>
              <a:rPr dirty="0" sz="1950" spc="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125">
                <a:solidFill>
                  <a:srgbClr val="3B3B3B"/>
                </a:solidFill>
                <a:latin typeface="Arial MT"/>
                <a:cs typeface="Arial MT"/>
              </a:rPr>
              <a:t>This</a:t>
            </a:r>
            <a:r>
              <a:rPr dirty="0" sz="1950" spc="-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20">
                <a:solidFill>
                  <a:srgbClr val="3B3B3B"/>
                </a:solidFill>
                <a:latin typeface="Arial MT"/>
                <a:cs typeface="Arial MT"/>
              </a:rPr>
              <a:t>hybrid </a:t>
            </a:r>
            <a:r>
              <a:rPr dirty="0" sz="2000" spc="-120">
                <a:solidFill>
                  <a:srgbClr val="3B3B3B"/>
                </a:solidFill>
                <a:latin typeface="Arial MT"/>
                <a:cs typeface="Arial MT"/>
              </a:rPr>
              <a:t>setup</a:t>
            </a:r>
            <a:r>
              <a:rPr dirty="0" sz="20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45">
                <a:solidFill>
                  <a:srgbClr val="3B3B3B"/>
                </a:solidFill>
                <a:latin typeface="Arial MT"/>
                <a:cs typeface="Arial MT"/>
              </a:rPr>
              <a:t>ensures</a:t>
            </a:r>
            <a:r>
              <a:rPr dirty="0" sz="2000" spc="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65">
                <a:solidFill>
                  <a:srgbClr val="3B3B3B"/>
                </a:solidFill>
                <a:latin typeface="Arial MT"/>
                <a:cs typeface="Arial MT"/>
              </a:rPr>
              <a:t>both</a:t>
            </a:r>
            <a:r>
              <a:rPr dirty="0" sz="2000" spc="-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10">
                <a:solidFill>
                  <a:srgbClr val="3B3B3B"/>
                </a:solidFill>
                <a:latin typeface="Arial MT"/>
                <a:cs typeface="Arial MT"/>
              </a:rPr>
              <a:t>security</a:t>
            </a:r>
            <a:r>
              <a:rPr dirty="0" sz="2000" spc="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55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2000" spc="-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80">
                <a:solidFill>
                  <a:srgbClr val="3B3B3B"/>
                </a:solidFill>
                <a:latin typeface="Arial MT"/>
                <a:cs typeface="Arial MT"/>
              </a:rPr>
              <a:t>accessibility </a:t>
            </a:r>
            <a:r>
              <a:rPr dirty="0" sz="2000" spc="-10">
                <a:solidFill>
                  <a:srgbClr val="3B3B3B"/>
                </a:solidFill>
                <a:latin typeface="Arial MT"/>
                <a:cs typeface="Arial MT"/>
              </a:rPr>
              <a:t>for</a:t>
            </a:r>
            <a:r>
              <a:rPr dirty="0" sz="2000" spc="-80">
                <a:solidFill>
                  <a:srgbClr val="3B3B3B"/>
                </a:solidFill>
                <a:latin typeface="Arial MT"/>
                <a:cs typeface="Arial MT"/>
              </a:rPr>
              <a:t> voting</a:t>
            </a:r>
            <a:r>
              <a:rPr dirty="0" sz="2000" spc="-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3B3B3B"/>
                </a:solidFill>
                <a:latin typeface="Arial MT"/>
                <a:cs typeface="Arial MT"/>
              </a:rPr>
              <a:t>in</a:t>
            </a:r>
            <a:r>
              <a:rPr dirty="0" sz="2000" spc="-85">
                <a:solidFill>
                  <a:srgbClr val="3B3B3B"/>
                </a:solidFill>
                <a:latin typeface="Arial MT"/>
                <a:cs typeface="Arial MT"/>
              </a:rPr>
              <a:t> private</a:t>
            </a:r>
            <a:r>
              <a:rPr dirty="0" sz="2000" spc="-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3B3B3B"/>
                </a:solidFill>
                <a:latin typeface="Arial MT"/>
                <a:cs typeface="Arial MT"/>
              </a:rPr>
              <a:t>communities.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1400" y="3460750"/>
            <a:ext cx="5365750" cy="23876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1700" y="2108200"/>
            <a:ext cx="254000" cy="3619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19450" y="2108200"/>
            <a:ext cx="298450" cy="3556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00450" y="1968500"/>
            <a:ext cx="317500" cy="5016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03700" y="1993900"/>
            <a:ext cx="374650" cy="4699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62650" y="2108200"/>
            <a:ext cx="254000" cy="36195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3350" y="1104900"/>
            <a:ext cx="266700" cy="4699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33550" y="1212850"/>
            <a:ext cx="577850" cy="3683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93950" y="1212850"/>
            <a:ext cx="304800" cy="36195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09950" y="1212850"/>
            <a:ext cx="298450" cy="3619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90950" y="1073150"/>
            <a:ext cx="317500" cy="50800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362450" y="1212850"/>
            <a:ext cx="285750" cy="3683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749800" y="1212850"/>
            <a:ext cx="304800" cy="36195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137150" y="1073150"/>
            <a:ext cx="317500" cy="50800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340121" y="767806"/>
            <a:ext cx="4542790" cy="1845945"/>
          </a:xfrm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algn="ctr" marR="1160145">
              <a:lnSpc>
                <a:spcPct val="100000"/>
              </a:lnSpc>
              <a:spcBef>
                <a:spcPts val="580"/>
              </a:spcBef>
            </a:pPr>
            <a:r>
              <a:rPr dirty="0" sz="5800" spc="-965"/>
              <a:t>te</a:t>
            </a:r>
            <a:endParaRPr sz="5800"/>
          </a:p>
          <a:p>
            <a:pPr algn="ctr">
              <a:lnSpc>
                <a:spcPct val="100000"/>
              </a:lnSpc>
              <a:spcBef>
                <a:spcPts val="414"/>
              </a:spcBef>
              <a:tabLst>
                <a:tab pos="1107440" algn="l"/>
                <a:tab pos="3277235" algn="l"/>
              </a:tabLst>
            </a:pPr>
            <a:r>
              <a:rPr dirty="0" sz="5400" spc="-1160"/>
              <a:t>Ba</a:t>
            </a:r>
            <a:r>
              <a:rPr dirty="0" sz="5400"/>
              <a:t>	</a:t>
            </a:r>
            <a:r>
              <a:rPr dirty="0" sz="5400" spc="-1075"/>
              <a:t>ke</a:t>
            </a:r>
            <a:r>
              <a:rPr dirty="0" sz="5400"/>
              <a:t>	</a:t>
            </a:r>
            <a:r>
              <a:rPr dirty="0" sz="5400" spc="-725"/>
              <a:t>etaii</a:t>
            </a:r>
            <a:endParaRPr sz="5400"/>
          </a:p>
        </p:txBody>
      </p:sp>
      <p:sp>
        <p:nvSpPr>
          <p:cNvPr id="17" name="object 17" descr=""/>
          <p:cNvSpPr txBox="1"/>
          <p:nvPr/>
        </p:nvSpPr>
        <p:spPr>
          <a:xfrm>
            <a:off x="1556167" y="3877557"/>
            <a:ext cx="4502150" cy="1793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3970" marR="5080" indent="-1905">
              <a:lnSpc>
                <a:spcPct val="99000"/>
              </a:lnSpc>
              <a:spcBef>
                <a:spcPts val="114"/>
              </a:spcBef>
            </a:pPr>
            <a:r>
              <a:rPr dirty="0" sz="2000" spc="-204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60">
                <a:solidFill>
                  <a:srgbClr val="3B3B3B"/>
                </a:solidFill>
                <a:latin typeface="Arial MT"/>
                <a:cs typeface="Arial MT"/>
              </a:rPr>
              <a:t>frontend</a:t>
            </a:r>
            <a:r>
              <a:rPr dirty="0" sz="20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3B3B3B"/>
                </a:solidFill>
                <a:latin typeface="Arial MT"/>
                <a:cs typeface="Arial MT"/>
              </a:rPr>
              <a:t>consists</a:t>
            </a:r>
            <a:r>
              <a:rPr dirty="0" sz="2000" spc="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60">
                <a:solidFill>
                  <a:srgbClr val="3B3B3B"/>
                </a:solidFill>
                <a:latin typeface="Arial MT"/>
                <a:cs typeface="Arial MT"/>
              </a:rPr>
              <a:t>of</a:t>
            </a:r>
            <a:r>
              <a:rPr dirty="0" sz="2000" spc="-8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55">
                <a:solidFill>
                  <a:srgbClr val="3B3B3B"/>
                </a:solidFill>
                <a:latin typeface="Arial MT"/>
                <a:cs typeface="Arial MT"/>
              </a:rPr>
              <a:t>an</a:t>
            </a:r>
            <a:r>
              <a:rPr dirty="0" sz="2000" spc="-1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95">
                <a:solidFill>
                  <a:srgbClr val="3B3B3B"/>
                </a:solidFill>
                <a:latin typeface="Arial MT"/>
                <a:cs typeface="Arial MT"/>
              </a:rPr>
              <a:t>admin</a:t>
            </a:r>
            <a:r>
              <a:rPr dirty="0" sz="2000" spc="-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35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2000" spc="-10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B3B3B"/>
                </a:solidFill>
                <a:latin typeface="Arial MT"/>
                <a:cs typeface="Arial MT"/>
              </a:rPr>
              <a:t>voter </a:t>
            </a:r>
            <a:r>
              <a:rPr dirty="0" sz="1950" spc="-100">
                <a:solidFill>
                  <a:srgbClr val="3B3B3B"/>
                </a:solidFill>
                <a:latin typeface="Arial MT"/>
                <a:cs typeface="Arial MT"/>
              </a:rPr>
              <a:t>dashboard,</a:t>
            </a:r>
            <a:r>
              <a:rPr dirty="0" sz="1950" spc="5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65">
                <a:solidFill>
                  <a:srgbClr val="3B3B3B"/>
                </a:solidFill>
                <a:latin typeface="Arial MT"/>
                <a:cs typeface="Arial MT"/>
              </a:rPr>
              <a:t>while</a:t>
            </a:r>
            <a:r>
              <a:rPr dirty="0" sz="1950" spc="-5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50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1950" spc="-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114">
                <a:solidFill>
                  <a:srgbClr val="3B3B3B"/>
                </a:solidFill>
                <a:latin typeface="Arial MT"/>
                <a:cs typeface="Arial MT"/>
              </a:rPr>
              <a:t>backend</a:t>
            </a:r>
            <a:r>
              <a:rPr dirty="0" sz="1950" spc="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75">
                <a:solidFill>
                  <a:srgbClr val="3B3B3B"/>
                </a:solidFill>
                <a:latin typeface="Arial MT"/>
                <a:cs typeface="Arial MT"/>
              </a:rPr>
              <a:t>utilizes</a:t>
            </a:r>
            <a:r>
              <a:rPr dirty="0" sz="195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50">
                <a:solidFill>
                  <a:srgbClr val="3B3B3B"/>
                </a:solidFill>
                <a:latin typeface="Arial MT"/>
                <a:cs typeface="Arial MT"/>
              </a:rPr>
              <a:t>a </a:t>
            </a:r>
            <a:r>
              <a:rPr dirty="0" sz="1900" spc="-60">
                <a:solidFill>
                  <a:srgbClr val="3B3B3B"/>
                </a:solidFill>
                <a:latin typeface="Arial MT"/>
                <a:cs typeface="Arial MT"/>
              </a:rPr>
              <a:t>Spring</a:t>
            </a:r>
            <a:r>
              <a:rPr dirty="0" sz="1900" spc="-55">
                <a:solidFill>
                  <a:srgbClr val="3B3B3B"/>
                </a:solidFill>
                <a:latin typeface="Arial MT"/>
                <a:cs typeface="Arial MT"/>
              </a:rPr>
              <a:t> Boot</a:t>
            </a:r>
            <a:r>
              <a:rPr dirty="0" sz="1900" spc="-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00" spc="-350">
                <a:solidFill>
                  <a:srgbClr val="3B3B3B"/>
                </a:solidFill>
                <a:latin typeface="Arial MT"/>
                <a:cs typeface="Arial MT"/>
              </a:rPr>
              <a:t>REST</a:t>
            </a:r>
            <a:r>
              <a:rPr dirty="0" sz="1900" spc="8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00" spc="-135">
                <a:solidFill>
                  <a:srgbClr val="3B3B3B"/>
                </a:solidFill>
                <a:latin typeface="Arial MT"/>
                <a:cs typeface="Arial MT"/>
              </a:rPr>
              <a:t>API </a:t>
            </a:r>
            <a:r>
              <a:rPr dirty="0" sz="1900">
                <a:solidFill>
                  <a:srgbClr val="3B3B3B"/>
                </a:solidFill>
                <a:latin typeface="Arial MT"/>
                <a:cs typeface="Arial MT"/>
              </a:rPr>
              <a:t>for</a:t>
            </a:r>
            <a:r>
              <a:rPr dirty="0" sz="1900" spc="-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00" spc="-50">
                <a:solidFill>
                  <a:srgbClr val="3B3B3B"/>
                </a:solidFill>
                <a:latin typeface="Arial MT"/>
                <a:cs typeface="Arial MT"/>
              </a:rPr>
              <a:t>managing</a:t>
            </a:r>
            <a:r>
              <a:rPr dirty="0" sz="1900" spc="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3B3B3B"/>
                </a:solidFill>
                <a:latin typeface="Arial MT"/>
                <a:cs typeface="Arial MT"/>
              </a:rPr>
              <a:t>voter </a:t>
            </a:r>
            <a:r>
              <a:rPr dirty="0" sz="2000" spc="-55">
                <a:solidFill>
                  <a:srgbClr val="3B3B3B"/>
                </a:solidFill>
                <a:latin typeface="Arial MT"/>
                <a:cs typeface="Arial MT"/>
              </a:rPr>
              <a:t>information</a:t>
            </a:r>
            <a:r>
              <a:rPr dirty="0" sz="2000" spc="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35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20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3B3B3B"/>
                </a:solidFill>
                <a:latin typeface="Arial MT"/>
                <a:cs typeface="Arial MT"/>
              </a:rPr>
              <a:t>authentication</a:t>
            </a:r>
            <a:r>
              <a:rPr dirty="0" sz="2000" spc="-10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45">
                <a:solidFill>
                  <a:srgbClr val="3B3B3B"/>
                </a:solidFill>
                <a:latin typeface="Arial MT"/>
                <a:cs typeface="Arial MT"/>
              </a:rPr>
              <a:t>processes.</a:t>
            </a:r>
            <a:endParaRPr sz="2000">
              <a:latin typeface="Arial MT"/>
              <a:cs typeface="Arial MT"/>
            </a:endParaRPr>
          </a:p>
          <a:p>
            <a:pPr marL="18415">
              <a:lnSpc>
                <a:spcPts val="2300"/>
              </a:lnSpc>
            </a:pPr>
            <a:r>
              <a:rPr dirty="0" sz="2000" spc="-275">
                <a:solidFill>
                  <a:srgbClr val="3B3B3B"/>
                </a:solidFill>
                <a:latin typeface="Arial MT"/>
                <a:cs typeface="Arial MT"/>
              </a:rPr>
              <a:t>MySQL</a:t>
            </a:r>
            <a:r>
              <a:rPr dirty="0" sz="2000" spc="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40">
                <a:solidFill>
                  <a:srgbClr val="3B3B3B"/>
                </a:solidFill>
                <a:latin typeface="Arial MT"/>
                <a:cs typeface="Arial MT"/>
              </a:rPr>
              <a:t>database</a:t>
            </a:r>
            <a:r>
              <a:rPr dirty="0" sz="2000" spc="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60">
                <a:solidFill>
                  <a:srgbClr val="3B3B3B"/>
                </a:solidFill>
                <a:latin typeface="Arial MT"/>
                <a:cs typeface="Arial MT"/>
              </a:rPr>
              <a:t>enhances</a:t>
            </a:r>
            <a:r>
              <a:rPr dirty="0" sz="2000" spc="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3B3B3B"/>
                </a:solidFill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</a:pPr>
            <a:r>
              <a:rPr dirty="0" sz="1900" spc="-55">
                <a:solidFill>
                  <a:srgbClr val="3B3B3B"/>
                </a:solidFill>
                <a:latin typeface="Arial MT"/>
                <a:cs typeface="Arial MT"/>
              </a:rPr>
              <a:t>management</a:t>
            </a:r>
            <a:r>
              <a:rPr dirty="0" sz="1900" spc="-4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00" spc="-50">
                <a:solidFill>
                  <a:srgbClr val="3B3B3B"/>
                </a:solidFill>
                <a:latin typeface="Arial MT"/>
                <a:cs typeface="Arial MT"/>
              </a:rPr>
              <a:t>efficiency</a:t>
            </a:r>
            <a:r>
              <a:rPr dirty="0" sz="1900" spc="-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00" spc="-5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1900" spc="-8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3B3B3B"/>
                </a:solidFill>
                <a:latin typeface="Arial MT"/>
                <a:cs typeface="Arial MT"/>
              </a:rPr>
              <a:t>security.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091862" y="3924123"/>
            <a:ext cx="19177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35">
                <a:solidFill>
                  <a:srgbClr val="343434"/>
                </a:solidFill>
                <a:latin typeface="Arial MT"/>
                <a:cs typeface="Arial MT"/>
              </a:rPr>
              <a:t>B76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8850" y="2286000"/>
            <a:ext cx="5645150" cy="40068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700" y="933450"/>
            <a:ext cx="2584450" cy="6032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5290" y="711905"/>
            <a:ext cx="3332479" cy="988694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300" spc="-1750"/>
              <a:t>C#M§#h#htS</a:t>
            </a:r>
            <a:endParaRPr sz="6300"/>
          </a:p>
        </p:txBody>
      </p:sp>
      <p:sp>
        <p:nvSpPr>
          <p:cNvPr id="5" name="object 5" descr=""/>
          <p:cNvSpPr txBox="1"/>
          <p:nvPr/>
        </p:nvSpPr>
        <p:spPr>
          <a:xfrm>
            <a:off x="613797" y="2626783"/>
            <a:ext cx="5040630" cy="349885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3970" marR="5080" indent="4445">
              <a:lnSpc>
                <a:spcPct val="97900"/>
              </a:lnSpc>
              <a:spcBef>
                <a:spcPts val="190"/>
              </a:spcBef>
            </a:pPr>
            <a:r>
              <a:rPr dirty="0" sz="2900" spc="-740">
                <a:solidFill>
                  <a:srgbClr val="3B3B3B"/>
                </a:solidFill>
                <a:latin typeface="Arial Black"/>
                <a:cs typeface="Arial Black"/>
              </a:rPr>
              <a:t>Key</a:t>
            </a:r>
            <a:r>
              <a:rPr dirty="0" sz="2900" spc="-7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530">
                <a:solidFill>
                  <a:srgbClr val="3B3B3B"/>
                </a:solidFill>
                <a:latin typeface="Arial Black"/>
                <a:cs typeface="Arial Black"/>
              </a:rPr>
              <a:t>hardware</a:t>
            </a:r>
            <a:r>
              <a:rPr dirty="0" sz="2900" spc="17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545">
                <a:solidFill>
                  <a:srgbClr val="3B3B3B"/>
                </a:solidFill>
                <a:latin typeface="Arial Black"/>
                <a:cs typeface="Arial Black"/>
              </a:rPr>
              <a:t>components</a:t>
            </a:r>
            <a:r>
              <a:rPr dirty="0" sz="2900" spc="72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490">
                <a:solidFill>
                  <a:srgbClr val="3B3B3B"/>
                </a:solidFill>
                <a:latin typeface="Arial Black"/>
                <a:cs typeface="Arial Black"/>
              </a:rPr>
              <a:t>include</a:t>
            </a:r>
            <a:r>
              <a:rPr dirty="0" sz="2900" spc="-11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470">
                <a:solidFill>
                  <a:srgbClr val="3B3B3B"/>
                </a:solidFill>
                <a:latin typeface="Arial Black"/>
                <a:cs typeface="Arial Black"/>
              </a:rPr>
              <a:t>the</a:t>
            </a:r>
            <a:r>
              <a:rPr dirty="0" sz="2900" spc="-114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700">
                <a:solidFill>
                  <a:srgbClr val="3B3B3B"/>
                </a:solidFill>
                <a:latin typeface="Arial Black"/>
                <a:cs typeface="Arial Black"/>
              </a:rPr>
              <a:t>ESP32</a:t>
            </a:r>
            <a:r>
              <a:rPr dirty="0" sz="2900" spc="10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459">
                <a:solidFill>
                  <a:srgbClr val="3B3B3B"/>
                </a:solidFill>
                <a:latin typeface="Arial Black"/>
                <a:cs typeface="Arial Black"/>
              </a:rPr>
              <a:t>microcontroller </a:t>
            </a:r>
            <a:r>
              <a:rPr dirty="0" sz="2900" spc="-385">
                <a:solidFill>
                  <a:srgbClr val="3B3B3B"/>
                </a:solidFill>
                <a:latin typeface="Arial Black"/>
                <a:cs typeface="Arial Black"/>
              </a:rPr>
              <a:t>for</a:t>
            </a:r>
            <a:r>
              <a:rPr dirty="0" sz="2900" spc="-12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540">
                <a:solidFill>
                  <a:srgbClr val="3B3B3B"/>
                </a:solidFill>
                <a:latin typeface="Arial Black"/>
                <a:cs typeface="Arial Black"/>
              </a:rPr>
              <a:t>data</a:t>
            </a:r>
            <a:r>
              <a:rPr dirty="0" sz="2900" spc="-6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530">
                <a:solidFill>
                  <a:srgbClr val="3B3B3B"/>
                </a:solidFill>
                <a:latin typeface="Arial Black"/>
                <a:cs typeface="Arial Black"/>
              </a:rPr>
              <a:t>processing</a:t>
            </a:r>
            <a:r>
              <a:rPr dirty="0" sz="2900" spc="24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509">
                <a:solidFill>
                  <a:srgbClr val="3B3B3B"/>
                </a:solidFill>
                <a:latin typeface="Arial Black"/>
                <a:cs typeface="Arial Black"/>
              </a:rPr>
              <a:t>and</a:t>
            </a:r>
            <a:r>
              <a:rPr dirty="0" sz="2900" spc="-14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490">
                <a:solidFill>
                  <a:srgbClr val="3B3B3B"/>
                </a:solidFill>
                <a:latin typeface="Arial Black"/>
                <a:cs typeface="Arial Black"/>
              </a:rPr>
              <a:t>the</a:t>
            </a:r>
            <a:r>
              <a:rPr dirty="0" sz="2900" spc="-13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650">
                <a:solidFill>
                  <a:srgbClr val="3B3B3B"/>
                </a:solidFill>
                <a:latin typeface="Arial Black"/>
                <a:cs typeface="Arial Black"/>
              </a:rPr>
              <a:t>R307 </a:t>
            </a:r>
            <a:r>
              <a:rPr dirty="0" sz="2900" spc="-400">
                <a:solidFill>
                  <a:srgbClr val="3B3B3B"/>
                </a:solidFill>
                <a:latin typeface="Arial Black"/>
                <a:cs typeface="Arial Black"/>
              </a:rPr>
              <a:t>fingerprint</a:t>
            </a:r>
            <a:r>
              <a:rPr dirty="0" sz="2900" spc="12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520">
                <a:solidFill>
                  <a:srgbClr val="3B3B3B"/>
                </a:solidFill>
                <a:latin typeface="Arial Black"/>
                <a:cs typeface="Arial Black"/>
              </a:rPr>
              <a:t>sensor</a:t>
            </a:r>
            <a:r>
              <a:rPr dirty="0" sz="2900" spc="-4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385">
                <a:solidFill>
                  <a:srgbClr val="3B3B3B"/>
                </a:solidFill>
                <a:latin typeface="Arial Black"/>
                <a:cs typeface="Arial Black"/>
              </a:rPr>
              <a:t>for</a:t>
            </a:r>
            <a:r>
              <a:rPr dirty="0" sz="2900" spc="-12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490">
                <a:solidFill>
                  <a:srgbClr val="3B3B3B"/>
                </a:solidFill>
                <a:latin typeface="Arial Black"/>
                <a:cs typeface="Arial Black"/>
              </a:rPr>
              <a:t>capturing </a:t>
            </a:r>
            <a:r>
              <a:rPr dirty="0" sz="2900" spc="-509">
                <a:solidFill>
                  <a:srgbClr val="3B3B3B"/>
                </a:solidFill>
                <a:latin typeface="Arial Black"/>
                <a:cs typeface="Arial Black"/>
              </a:rPr>
              <a:t>and</a:t>
            </a:r>
            <a:r>
              <a:rPr dirty="0" sz="2900" spc="-114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434">
                <a:solidFill>
                  <a:srgbClr val="3B3B3B"/>
                </a:solidFill>
                <a:latin typeface="Arial Black"/>
                <a:cs typeface="Arial Black"/>
              </a:rPr>
              <a:t>verifying</a:t>
            </a:r>
            <a:r>
              <a:rPr dirty="0" sz="2900" spc="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415">
                <a:solidFill>
                  <a:srgbClr val="3B3B3B"/>
                </a:solidFill>
                <a:latin typeface="Arial Black"/>
                <a:cs typeface="Arial Black"/>
              </a:rPr>
              <a:t>fingerprints.</a:t>
            </a:r>
            <a:endParaRPr sz="2900">
              <a:latin typeface="Arial Black"/>
              <a:cs typeface="Arial Black"/>
            </a:endParaRPr>
          </a:p>
          <a:p>
            <a:pPr marL="12700">
              <a:lnSpc>
                <a:spcPts val="3370"/>
              </a:lnSpc>
            </a:pPr>
            <a:r>
              <a:rPr dirty="0" sz="2900" spc="-495">
                <a:solidFill>
                  <a:srgbClr val="3B3B3B"/>
                </a:solidFill>
                <a:latin typeface="Arial Black"/>
                <a:cs typeface="Arial Black"/>
              </a:rPr>
              <a:t>Together,</a:t>
            </a:r>
            <a:r>
              <a:rPr dirty="0" sz="2900" spc="4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490">
                <a:solidFill>
                  <a:srgbClr val="3B3B3B"/>
                </a:solidFill>
                <a:latin typeface="Arial Black"/>
                <a:cs typeface="Arial Black"/>
              </a:rPr>
              <a:t>they</a:t>
            </a:r>
            <a:r>
              <a:rPr dirty="0" sz="2900" spc="-12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434">
                <a:solidFill>
                  <a:srgbClr val="3B3B3B"/>
                </a:solidFill>
                <a:latin typeface="Arial Black"/>
                <a:cs typeface="Arial Black"/>
              </a:rPr>
              <a:t>form</a:t>
            </a:r>
            <a:r>
              <a:rPr dirty="0" sz="2900" spc="-16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515">
                <a:solidFill>
                  <a:srgbClr val="3B3B3B"/>
                </a:solidFill>
                <a:latin typeface="Arial Black"/>
                <a:cs typeface="Arial Black"/>
              </a:rPr>
              <a:t>the</a:t>
            </a:r>
            <a:endParaRPr sz="2900">
              <a:latin typeface="Arial Black"/>
              <a:cs typeface="Arial Black"/>
            </a:endParaRPr>
          </a:p>
          <a:p>
            <a:pPr marL="13970" marR="1395095" indent="3175">
              <a:lnSpc>
                <a:spcPts val="3400"/>
              </a:lnSpc>
              <a:spcBef>
                <a:spcPts val="150"/>
              </a:spcBef>
            </a:pPr>
            <a:r>
              <a:rPr dirty="0" sz="2900" spc="-570">
                <a:solidFill>
                  <a:srgbClr val="3B3B3B"/>
                </a:solidFill>
                <a:latin typeface="Arial Black"/>
                <a:cs typeface="Arial Black"/>
              </a:rPr>
              <a:t>backbone</a:t>
            </a:r>
            <a:r>
              <a:rPr dirty="0" sz="2900" spc="19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420">
                <a:solidFill>
                  <a:srgbClr val="3B3B3B"/>
                </a:solidFill>
                <a:latin typeface="Arial Black"/>
                <a:cs typeface="Arial Black"/>
              </a:rPr>
              <a:t>of</a:t>
            </a:r>
            <a:r>
              <a:rPr dirty="0" sz="2900" spc="-22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505">
                <a:solidFill>
                  <a:srgbClr val="3B3B3B"/>
                </a:solidFill>
                <a:latin typeface="Arial Black"/>
                <a:cs typeface="Arial Black"/>
              </a:rPr>
              <a:t>biometric </a:t>
            </a:r>
            <a:r>
              <a:rPr dirty="0" sz="2900" spc="-455">
                <a:solidFill>
                  <a:srgbClr val="3B3B3B"/>
                </a:solidFill>
                <a:latin typeface="Arial Black"/>
                <a:cs typeface="Arial Black"/>
              </a:rPr>
              <a:t>authentication</a:t>
            </a:r>
            <a:r>
              <a:rPr dirty="0" sz="2900" spc="-204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425">
                <a:solidFill>
                  <a:srgbClr val="3B3B3B"/>
                </a:solidFill>
                <a:latin typeface="Arial Black"/>
                <a:cs typeface="Arial Black"/>
              </a:rPr>
              <a:t>in</a:t>
            </a:r>
            <a:r>
              <a:rPr dirty="0" sz="2900" spc="-17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900" spc="-430">
                <a:solidFill>
                  <a:srgbClr val="3B3B3B"/>
                </a:solidFill>
                <a:latin typeface="Arial Black"/>
                <a:cs typeface="Arial Black"/>
              </a:rPr>
              <a:t>voting.</a:t>
            </a:r>
            <a:endParaRPr sz="2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0550" y="3600450"/>
            <a:ext cx="285750" cy="17399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2114550"/>
            <a:ext cx="2514600" cy="7874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2550" y="1003300"/>
            <a:ext cx="2895600" cy="6858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72350" y="5124450"/>
            <a:ext cx="876300" cy="8255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569012" y="3890080"/>
            <a:ext cx="4514215" cy="15328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4604" marR="5080" indent="-2540">
              <a:lnSpc>
                <a:spcPct val="99300"/>
              </a:lnSpc>
              <a:spcBef>
                <a:spcPts val="110"/>
              </a:spcBef>
            </a:pPr>
            <a:r>
              <a:rPr dirty="0" sz="1950" spc="-135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1950" spc="-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3B3B3B"/>
                </a:solidFill>
                <a:latin typeface="Arial MT"/>
                <a:cs typeface="Arial MT"/>
              </a:rPr>
              <a:t>voting</a:t>
            </a:r>
            <a:r>
              <a:rPr dirty="0" sz="1950" spc="-1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95">
                <a:solidFill>
                  <a:srgbClr val="3B3B3B"/>
                </a:solidFill>
                <a:latin typeface="Arial MT"/>
                <a:cs typeface="Arial MT"/>
              </a:rPr>
              <a:t>process</a:t>
            </a:r>
            <a:r>
              <a:rPr dirty="0" sz="195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3B3B3B"/>
                </a:solidFill>
                <a:latin typeface="Arial MT"/>
                <a:cs typeface="Arial MT"/>
              </a:rPr>
              <a:t>workflow</a:t>
            </a:r>
            <a:r>
              <a:rPr dirty="0" sz="1950" spc="-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3B3B3B"/>
                </a:solidFill>
                <a:latin typeface="Arial MT"/>
                <a:cs typeface="Arial MT"/>
              </a:rPr>
              <a:t>involves </a:t>
            </a:r>
            <a:r>
              <a:rPr dirty="0" sz="2000" spc="-65">
                <a:solidFill>
                  <a:srgbClr val="3B3B3B"/>
                </a:solidFill>
                <a:latin typeface="Arial MT"/>
                <a:cs typeface="Arial MT"/>
              </a:rPr>
              <a:t>admin</a:t>
            </a:r>
            <a:r>
              <a:rPr dirty="0" sz="2000" spc="-7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40">
                <a:solidFill>
                  <a:srgbClr val="3B3B3B"/>
                </a:solidFill>
                <a:latin typeface="Arial MT"/>
                <a:cs typeface="Arial MT"/>
              </a:rPr>
              <a:t>registration</a:t>
            </a:r>
            <a:r>
              <a:rPr dirty="0" sz="2000" spc="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40">
                <a:solidFill>
                  <a:srgbClr val="3B3B3B"/>
                </a:solidFill>
                <a:latin typeface="Arial MT"/>
                <a:cs typeface="Arial MT"/>
              </a:rPr>
              <a:t>of</a:t>
            </a:r>
            <a:r>
              <a:rPr dirty="0" sz="2000" spc="-1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70">
                <a:solidFill>
                  <a:srgbClr val="3B3B3B"/>
                </a:solidFill>
                <a:latin typeface="Arial MT"/>
                <a:cs typeface="Arial MT"/>
              </a:rPr>
              <a:t>voters</a:t>
            </a:r>
            <a:r>
              <a:rPr dirty="0" sz="2000" spc="-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05">
                <a:solidFill>
                  <a:srgbClr val="3B3B3B"/>
                </a:solidFill>
                <a:latin typeface="Arial MT"/>
                <a:cs typeface="Arial MT"/>
              </a:rPr>
              <a:t>via</a:t>
            </a:r>
            <a:r>
              <a:rPr dirty="0" sz="20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B3B3B"/>
                </a:solidFill>
                <a:latin typeface="Arial MT"/>
                <a:cs typeface="Arial MT"/>
              </a:rPr>
              <a:t>fingerprint, </a:t>
            </a:r>
            <a:r>
              <a:rPr dirty="0" sz="2000" spc="-60">
                <a:solidFill>
                  <a:srgbClr val="3B3B3B"/>
                </a:solidFill>
                <a:latin typeface="Arial MT"/>
                <a:cs typeface="Arial MT"/>
              </a:rPr>
              <a:t>followed</a:t>
            </a:r>
            <a:r>
              <a:rPr dirty="0" sz="2000" spc="-4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3B3B3B"/>
                </a:solidFill>
                <a:latin typeface="Arial MT"/>
                <a:cs typeface="Arial MT"/>
              </a:rPr>
              <a:t>by</a:t>
            </a:r>
            <a:r>
              <a:rPr dirty="0" sz="2000" spc="-45">
                <a:solidFill>
                  <a:srgbClr val="3B3B3B"/>
                </a:solidFill>
                <a:latin typeface="Arial MT"/>
                <a:cs typeface="Arial MT"/>
              </a:rPr>
              <a:t> voter</a:t>
            </a:r>
            <a:r>
              <a:rPr dirty="0" sz="2000" spc="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3B3B3B"/>
                </a:solidFill>
                <a:latin typeface="Arial MT"/>
                <a:cs typeface="Arial MT"/>
              </a:rPr>
              <a:t>authentication</a:t>
            </a:r>
            <a:r>
              <a:rPr dirty="0" sz="2000" spc="-8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14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2000" spc="-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3B3B3B"/>
                </a:solidFill>
                <a:latin typeface="Arial MT"/>
                <a:cs typeface="Arial MT"/>
              </a:rPr>
              <a:t>vote </a:t>
            </a:r>
            <a:r>
              <a:rPr dirty="0" sz="2000" spc="-85">
                <a:solidFill>
                  <a:srgbClr val="3B3B3B"/>
                </a:solidFill>
                <a:latin typeface="Arial MT"/>
                <a:cs typeface="Arial MT"/>
              </a:rPr>
              <a:t>casting. </a:t>
            </a:r>
            <a:r>
              <a:rPr dirty="0" sz="2000" spc="-140">
                <a:solidFill>
                  <a:srgbClr val="3B3B3B"/>
                </a:solidFill>
                <a:latin typeface="Arial MT"/>
                <a:cs typeface="Arial MT"/>
              </a:rPr>
              <a:t>This</a:t>
            </a:r>
            <a:r>
              <a:rPr dirty="0" sz="2000" spc="-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3B3B3B"/>
                </a:solidFill>
                <a:latin typeface="Arial MT"/>
                <a:cs typeface="Arial MT"/>
              </a:rPr>
              <a:t>flow</a:t>
            </a:r>
            <a:r>
              <a:rPr dirty="0" sz="2000" spc="-5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10">
                <a:solidFill>
                  <a:srgbClr val="3B3B3B"/>
                </a:solidFill>
                <a:latin typeface="Arial MT"/>
                <a:cs typeface="Arial MT"/>
              </a:rPr>
              <a:t>ensures</a:t>
            </a:r>
            <a:r>
              <a:rPr dirty="0" sz="200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270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dirty="0" sz="2000" spc="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B3B3B"/>
                </a:solidFill>
                <a:latin typeface="Arial MT"/>
                <a:cs typeface="Arial MT"/>
              </a:rPr>
              <a:t>systematic </a:t>
            </a:r>
            <a:r>
              <a:rPr dirty="0" sz="2000" spc="-95">
                <a:solidFill>
                  <a:srgbClr val="3B3B3B"/>
                </a:solidFill>
                <a:latin typeface="Arial MT"/>
                <a:cs typeface="Arial MT"/>
              </a:rPr>
              <a:t>approach</a:t>
            </a:r>
            <a:r>
              <a:rPr dirty="0" sz="200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B3B3B"/>
                </a:solidFill>
                <a:latin typeface="Arial MT"/>
                <a:cs typeface="Arial MT"/>
              </a:rPr>
              <a:t>to</a:t>
            </a:r>
            <a:r>
              <a:rPr dirty="0" sz="2000" spc="-10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25">
                <a:solidFill>
                  <a:srgbClr val="3B3B3B"/>
                </a:solidFill>
                <a:latin typeface="Arial MT"/>
                <a:cs typeface="Arial MT"/>
              </a:rPr>
              <a:t>secure</a:t>
            </a:r>
            <a:r>
              <a:rPr dirty="0" sz="2000" spc="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105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2000" spc="-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65">
                <a:solidFill>
                  <a:srgbClr val="3B3B3B"/>
                </a:solidFill>
                <a:latin typeface="Arial MT"/>
                <a:cs typeface="Arial MT"/>
              </a:rPr>
              <a:t>reliable</a:t>
            </a:r>
            <a:r>
              <a:rPr dirty="0" sz="2000" spc="-10">
                <a:solidFill>
                  <a:srgbClr val="3B3B3B"/>
                </a:solidFill>
                <a:latin typeface="Arial MT"/>
                <a:cs typeface="Arial MT"/>
              </a:rPr>
              <a:t> voting.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750690" y="2871963"/>
            <a:ext cx="2207895" cy="4191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  <a:tabLst>
                <a:tab pos="842644" algn="l"/>
              </a:tabLst>
            </a:pPr>
            <a:r>
              <a:rPr dirty="0" sz="1350" spc="-120">
                <a:solidFill>
                  <a:srgbClr val="2F2F2F"/>
                </a:solidFill>
                <a:latin typeface="Arial Black"/>
                <a:cs typeface="Arial Black"/>
              </a:rPr>
              <a:t>HOW</a:t>
            </a:r>
            <a:r>
              <a:rPr dirty="0" sz="1350" spc="-70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dirty="0" sz="1350" spc="-25">
                <a:solidFill>
                  <a:srgbClr val="313131"/>
                </a:solidFill>
                <a:latin typeface="Arial Black"/>
                <a:cs typeface="Arial Black"/>
              </a:rPr>
              <a:t>it</a:t>
            </a:r>
            <a:r>
              <a:rPr dirty="0" sz="1350">
                <a:solidFill>
                  <a:srgbClr val="313131"/>
                </a:solidFill>
                <a:latin typeface="Arial Black"/>
                <a:cs typeface="Arial Black"/>
              </a:rPr>
              <a:t>	</a:t>
            </a:r>
            <a:r>
              <a:rPr dirty="0" sz="1350" spc="-45">
                <a:solidFill>
                  <a:srgbClr val="010180"/>
                </a:solidFill>
                <a:latin typeface="Arial Black"/>
                <a:cs typeface="Arial Black"/>
              </a:rPr>
              <a:t>Of'</a:t>
            </a:r>
            <a:r>
              <a:rPr dirty="0" sz="1350" spc="195">
                <a:solidFill>
                  <a:srgbClr val="010180"/>
                </a:solidFill>
                <a:latin typeface="Arial Black"/>
                <a:cs typeface="Arial Black"/>
              </a:rPr>
              <a:t> </a:t>
            </a:r>
            <a:r>
              <a:rPr dirty="0" sz="1350" spc="-50">
                <a:solidFill>
                  <a:srgbClr val="010180"/>
                </a:solidFill>
                <a:latin typeface="Arial Black"/>
                <a:cs typeface="Arial Black"/>
              </a:rPr>
              <a:t>S</a:t>
            </a:r>
            <a:endParaRPr sz="13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dirty="0" sz="650">
                <a:solidFill>
                  <a:srgbClr val="8E8E8E"/>
                </a:solidFill>
                <a:latin typeface="Arial MT"/>
                <a:cs typeface="Arial MT"/>
              </a:rPr>
              <a:t>simple</a:t>
            </a:r>
            <a:r>
              <a:rPr dirty="0" sz="650" spc="85">
                <a:solidFill>
                  <a:srgbClr val="8E8E8E"/>
                </a:solidFill>
                <a:latin typeface="Arial MT"/>
                <a:cs typeface="Arial MT"/>
              </a:rPr>
              <a:t> </a:t>
            </a:r>
            <a:r>
              <a:rPr dirty="0" sz="650">
                <a:solidFill>
                  <a:srgbClr val="7B7B7B"/>
                </a:solidFill>
                <a:latin typeface="Arial MT"/>
                <a:cs typeface="Arial MT"/>
              </a:rPr>
              <a:t>tnree-step</a:t>
            </a:r>
            <a:r>
              <a:rPr dirty="0" sz="650" spc="70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dirty="0" sz="650">
                <a:solidFill>
                  <a:srgbClr val="7C7C7C"/>
                </a:solidFill>
                <a:latin typeface="Arial MT"/>
                <a:cs typeface="Arial MT"/>
              </a:rPr>
              <a:t>process</a:t>
            </a:r>
            <a:r>
              <a:rPr dirty="0" sz="650" spc="12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650">
                <a:solidFill>
                  <a:srgbClr val="808080"/>
                </a:solidFill>
                <a:latin typeface="Arial MT"/>
                <a:cs typeface="Arial MT"/>
              </a:rPr>
              <a:t>lor</a:t>
            </a:r>
            <a:r>
              <a:rPr dirty="0" sz="650" spc="10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650">
                <a:solidFill>
                  <a:srgbClr val="7E7E7E"/>
                </a:solidFill>
                <a:latin typeface="Arial MT"/>
                <a:cs typeface="Arial MT"/>
              </a:rPr>
              <a:t>secure</a:t>
            </a:r>
            <a:r>
              <a:rPr dirty="0" sz="650" spc="8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650" spc="-20">
                <a:solidFill>
                  <a:srgbClr val="8E8E8E"/>
                </a:solidFill>
                <a:latin typeface="Arial MT"/>
                <a:cs typeface="Arial MT"/>
              </a:rPr>
              <a:t>Qno</a:t>
            </a:r>
            <a:r>
              <a:rPr dirty="0" sz="650" spc="70">
                <a:solidFill>
                  <a:srgbClr val="8E8E8E"/>
                </a:solidFill>
                <a:latin typeface="Arial MT"/>
                <a:cs typeface="Arial MT"/>
              </a:rPr>
              <a:t> </a:t>
            </a:r>
            <a:r>
              <a:rPr dirty="0" sz="650">
                <a:solidFill>
                  <a:srgbClr val="808080"/>
                </a:solidFill>
                <a:latin typeface="Arial MT"/>
                <a:cs typeface="Arial MT"/>
              </a:rPr>
              <a:t>efficient</a:t>
            </a:r>
            <a:r>
              <a:rPr dirty="0" sz="650" spc="135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650" spc="-10">
                <a:solidFill>
                  <a:srgbClr val="7C7C7C"/>
                </a:solidFill>
                <a:latin typeface="Arial MT"/>
                <a:cs typeface="Arial MT"/>
              </a:rPr>
              <a:t>voting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53544" y="3792325"/>
            <a:ext cx="3265804" cy="50927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565"/>
              </a:spcBef>
            </a:pPr>
            <a:r>
              <a:rPr dirty="0" sz="1000">
                <a:solidFill>
                  <a:srgbClr val="2F2F2F"/>
                </a:solidFill>
                <a:latin typeface="Arial MT"/>
                <a:cs typeface="Arial MT"/>
              </a:rPr>
              <a:t>Voter </a:t>
            </a:r>
            <a:r>
              <a:rPr dirty="0" sz="1000" spc="-10">
                <a:solidFill>
                  <a:srgbClr val="2F2F2F"/>
                </a:solidFill>
                <a:latin typeface="Arial MT"/>
                <a:cs typeface="Arial MT"/>
              </a:rPr>
              <a:t>Regictrotion</a:t>
            </a:r>
            <a:endParaRPr sz="1000">
              <a:latin typeface="Arial MT"/>
              <a:cs typeface="Arial MT"/>
            </a:endParaRPr>
          </a:p>
          <a:p>
            <a:pPr marL="12700" marR="5080" indent="5080">
              <a:lnSpc>
                <a:spcPct val="113100"/>
              </a:lnSpc>
              <a:spcBef>
                <a:spcPts val="240"/>
              </a:spcBef>
            </a:pPr>
            <a:r>
              <a:rPr dirty="0" sz="700" spc="-30">
                <a:solidFill>
                  <a:srgbClr val="4D4D4D"/>
                </a:solidFill>
                <a:latin typeface="Arial MT"/>
                <a:cs typeface="Arial MT"/>
              </a:rPr>
              <a:t>Voters</a:t>
            </a:r>
            <a:r>
              <a:rPr dirty="0" sz="700" spc="-4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545454"/>
                </a:solidFill>
                <a:latin typeface="Arial MT"/>
                <a:cs typeface="Arial MT"/>
              </a:rPr>
              <a:t>register</a:t>
            </a:r>
            <a:r>
              <a:rPr dirty="0" sz="700" spc="4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626262"/>
                </a:solidFill>
                <a:latin typeface="Arial MT"/>
                <a:cs typeface="Arial MT"/>
              </a:rPr>
              <a:t>their</a:t>
            </a:r>
            <a:r>
              <a:rPr dirty="0" sz="700" spc="3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4B4B4B"/>
                </a:solidFill>
                <a:latin typeface="Arial MT"/>
                <a:cs typeface="Arial MT"/>
              </a:rPr>
              <a:t>fingerprint</a:t>
            </a:r>
            <a:r>
              <a:rPr dirty="0" sz="700" spc="65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5D5D5D"/>
                </a:solidFill>
                <a:latin typeface="Arial MT"/>
                <a:cs typeface="Arial MT"/>
              </a:rPr>
              <a:t>wirh</a:t>
            </a:r>
            <a:r>
              <a:rPr dirty="0" sz="700" spc="-35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484848"/>
                </a:solidFill>
                <a:latin typeface="Arial MT"/>
                <a:cs typeface="Arial MT"/>
              </a:rPr>
              <a:t>outhorizecl</a:t>
            </a:r>
            <a:r>
              <a:rPr dirty="0" sz="700" spc="-3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626262"/>
                </a:solidFill>
                <a:latin typeface="Arial MT"/>
                <a:cs typeface="Arial MT"/>
              </a:rPr>
              <a:t>personnel</a:t>
            </a:r>
            <a:r>
              <a:rPr dirty="0" sz="700" spc="5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484848"/>
                </a:solidFill>
                <a:latin typeface="Arial MT"/>
                <a:cs typeface="Arial MT"/>
              </a:rPr>
              <a:t>to</a:t>
            </a:r>
            <a:r>
              <a:rPr dirty="0" sz="700" spc="-9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525252"/>
                </a:solidFill>
                <a:latin typeface="Arial MT"/>
                <a:cs typeface="Arial MT"/>
              </a:rPr>
              <a:t>create</a:t>
            </a:r>
            <a:r>
              <a:rPr dirty="0" sz="700" spc="5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525252"/>
                </a:solidFill>
                <a:latin typeface="Arial MT"/>
                <a:cs typeface="Arial MT"/>
              </a:rPr>
              <a:t>their</a:t>
            </a:r>
            <a:r>
              <a:rPr dirty="0" sz="700" spc="-5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5B5B5B"/>
                </a:solidFill>
                <a:latin typeface="Arial MT"/>
                <a:cs typeface="Arial MT"/>
              </a:rPr>
              <a:t>unique</a:t>
            </a:r>
            <a:r>
              <a:rPr dirty="0" sz="700" spc="-4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6B6B6B"/>
                </a:solidFill>
                <a:latin typeface="Arial MT"/>
                <a:cs typeface="Arial MT"/>
              </a:rPr>
              <a:t>voter</a:t>
            </a:r>
            <a:r>
              <a:rPr dirty="0" sz="700" spc="50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4F4F4F"/>
                </a:solidFill>
                <a:latin typeface="Arial MT"/>
                <a:cs typeface="Arial MT"/>
              </a:rPr>
              <a:t>profile.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51993" y="4469517"/>
            <a:ext cx="3364229" cy="38608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950" spc="-45">
                <a:solidFill>
                  <a:srgbClr val="2F2F2F"/>
                </a:solidFill>
                <a:latin typeface="Arial Black"/>
                <a:cs typeface="Arial Black"/>
              </a:rPr>
              <a:t>ringerprint</a:t>
            </a:r>
            <a:r>
              <a:rPr dirty="0" sz="950" spc="-15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dirty="0" sz="950" spc="-10">
                <a:solidFill>
                  <a:srgbClr val="2F2F2F"/>
                </a:solidFill>
                <a:latin typeface="Arial Black"/>
                <a:cs typeface="Arial Black"/>
              </a:rPr>
              <a:t>Authentication</a:t>
            </a:r>
            <a:endParaRPr sz="950">
              <a:latin typeface="Arial Black"/>
              <a:cs typeface="Arial Black"/>
            </a:endParaRPr>
          </a:p>
          <a:p>
            <a:pPr marL="15240">
              <a:lnSpc>
                <a:spcPct val="100000"/>
              </a:lnSpc>
              <a:spcBef>
                <a:spcPts val="360"/>
              </a:spcBef>
            </a:pPr>
            <a:r>
              <a:rPr dirty="0" sz="750" spc="-75">
                <a:solidFill>
                  <a:srgbClr val="878787"/>
                </a:solidFill>
                <a:latin typeface="Arial MT"/>
                <a:cs typeface="Arial MT"/>
              </a:rPr>
              <a:t>On</a:t>
            </a:r>
            <a:r>
              <a:rPr dirty="0" sz="750" spc="-30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dirty="0" sz="750" spc="-35">
                <a:solidFill>
                  <a:srgbClr val="545454"/>
                </a:solidFill>
                <a:latin typeface="Arial MT"/>
                <a:cs typeface="Arial MT"/>
              </a:rPr>
              <a:t>voting</a:t>
            </a:r>
            <a:r>
              <a:rPr dirty="0" sz="750" spc="-3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750" spc="-40">
                <a:solidFill>
                  <a:srgbClr val="7C7C7C"/>
                </a:solidFill>
                <a:latin typeface="Arial MT"/>
                <a:cs typeface="Arial MT"/>
              </a:rPr>
              <a:t>day,</a:t>
            </a:r>
            <a:r>
              <a:rPr dirty="0" sz="750" spc="-35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750" spc="-45">
                <a:solidFill>
                  <a:srgbClr val="5E5E5E"/>
                </a:solidFill>
                <a:latin typeface="Arial MT"/>
                <a:cs typeface="Arial MT"/>
              </a:rPr>
              <a:t>voters</a:t>
            </a:r>
            <a:r>
              <a:rPr dirty="0" sz="750" spc="-15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dirty="0" sz="750" spc="-25">
                <a:solidFill>
                  <a:srgbClr val="4B4B4B"/>
                </a:solidFill>
                <a:latin typeface="Arial MT"/>
                <a:cs typeface="Arial MT"/>
              </a:rPr>
              <a:t>authenticate</a:t>
            </a:r>
            <a:r>
              <a:rPr dirty="0" sz="750" spc="3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750" spc="-30">
                <a:solidFill>
                  <a:srgbClr val="757575"/>
                </a:solidFill>
                <a:latin typeface="Arial MT"/>
                <a:cs typeface="Arial MT"/>
              </a:rPr>
              <a:t>using</a:t>
            </a:r>
            <a:r>
              <a:rPr dirty="0" sz="750" spc="-1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750" spc="-30">
                <a:solidFill>
                  <a:srgbClr val="727272"/>
                </a:solidFill>
                <a:latin typeface="Arial MT"/>
                <a:cs typeface="Arial MT"/>
              </a:rPr>
              <a:t>their</a:t>
            </a:r>
            <a:r>
              <a:rPr dirty="0" sz="750" spc="-5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dirty="0" sz="750" spc="-30">
                <a:solidFill>
                  <a:srgbClr val="595959"/>
                </a:solidFill>
                <a:latin typeface="Arial MT"/>
                <a:cs typeface="Arial MT"/>
              </a:rPr>
              <a:t>fingerprint</a:t>
            </a:r>
            <a:r>
              <a:rPr dirty="0" sz="750" spc="7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808080"/>
                </a:solidFill>
                <a:latin typeface="Arial MT"/>
                <a:cs typeface="Arial MT"/>
              </a:rPr>
              <a:t>to</a:t>
            </a:r>
            <a:r>
              <a:rPr dirty="0" sz="750" spc="-95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750" spc="-40">
                <a:solidFill>
                  <a:srgbClr val="858585"/>
                </a:solidFill>
                <a:latin typeface="Arial MT"/>
                <a:cs typeface="Arial MT"/>
              </a:rPr>
              <a:t>access</a:t>
            </a:r>
            <a:r>
              <a:rPr dirty="0" sz="750" spc="-35">
                <a:solidFill>
                  <a:srgbClr val="858585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797979"/>
                </a:solidFill>
                <a:latin typeface="Arial MT"/>
                <a:cs typeface="Arial MT"/>
              </a:rPr>
              <a:t>the</a:t>
            </a:r>
            <a:r>
              <a:rPr dirty="0" sz="750" spc="-75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750" spc="-30">
                <a:solidFill>
                  <a:srgbClr val="525252"/>
                </a:solidFill>
                <a:latin typeface="Arial MT"/>
                <a:cs typeface="Arial MT"/>
              </a:rPr>
              <a:t>voting</a:t>
            </a:r>
            <a:r>
              <a:rPr dirty="0" sz="75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757575"/>
                </a:solidFill>
                <a:latin typeface="Arial MT"/>
                <a:cs typeface="Arial MT"/>
              </a:rPr>
              <a:t>interface.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355767" y="5246511"/>
            <a:ext cx="3361054" cy="273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335" marR="5080" indent="-1270">
              <a:lnSpc>
                <a:spcPct val="125000"/>
              </a:lnSpc>
              <a:spcBef>
                <a:spcPts val="90"/>
              </a:spcBef>
            </a:pPr>
            <a:r>
              <a:rPr dirty="0" sz="650">
                <a:solidFill>
                  <a:srgbClr val="757575"/>
                </a:solidFill>
                <a:latin typeface="Arial MT"/>
                <a:cs typeface="Arial MT"/>
              </a:rPr>
              <a:t>Select</a:t>
            </a:r>
            <a:r>
              <a:rPr dirty="0" sz="650" spc="13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650">
                <a:solidFill>
                  <a:srgbClr val="747474"/>
                </a:solidFill>
                <a:latin typeface="Arial MT"/>
                <a:cs typeface="Arial MT"/>
              </a:rPr>
              <a:t>your</a:t>
            </a:r>
            <a:r>
              <a:rPr dirty="0" sz="650" spc="114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dirty="0" sz="650">
                <a:solidFill>
                  <a:srgbClr val="727272"/>
                </a:solidFill>
                <a:latin typeface="Arial MT"/>
                <a:cs typeface="Arial MT"/>
              </a:rPr>
              <a:t>candidate</a:t>
            </a:r>
            <a:r>
              <a:rPr dirty="0" sz="650" spc="85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dirty="0" sz="650" i="1">
                <a:solidFill>
                  <a:srgbClr val="777777"/>
                </a:solidFill>
                <a:latin typeface="Arial"/>
                <a:cs typeface="Arial"/>
              </a:rPr>
              <a:t>ona</a:t>
            </a:r>
            <a:r>
              <a:rPr dirty="0" sz="650" spc="65" i="1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z="650">
                <a:solidFill>
                  <a:srgbClr val="838383"/>
                </a:solidFill>
                <a:latin typeface="Arial MT"/>
                <a:cs typeface="Arial MT"/>
              </a:rPr>
              <a:t>confirm</a:t>
            </a:r>
            <a:r>
              <a:rPr dirty="0" sz="650" spc="90">
                <a:solidFill>
                  <a:srgbClr val="838383"/>
                </a:solidFill>
                <a:latin typeface="Arial MT"/>
                <a:cs typeface="Arial MT"/>
              </a:rPr>
              <a:t> </a:t>
            </a:r>
            <a:r>
              <a:rPr dirty="0" sz="650">
                <a:solidFill>
                  <a:srgbClr val="5B5B5B"/>
                </a:solidFill>
                <a:latin typeface="Arial MT"/>
                <a:cs typeface="Arial MT"/>
              </a:rPr>
              <a:t>your</a:t>
            </a:r>
            <a:r>
              <a:rPr dirty="0" sz="650" spc="114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650">
                <a:solidFill>
                  <a:srgbClr val="8A8A8A"/>
                </a:solidFill>
                <a:latin typeface="Arial MT"/>
                <a:cs typeface="Arial MT"/>
              </a:rPr>
              <a:t>choice.</a:t>
            </a:r>
            <a:r>
              <a:rPr dirty="0" sz="650" spc="65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dirty="0" sz="650" spc="-20">
                <a:solidFill>
                  <a:srgbClr val="797979"/>
                </a:solidFill>
                <a:latin typeface="Arial MT"/>
                <a:cs typeface="Arial MT"/>
              </a:rPr>
              <a:t>The</a:t>
            </a:r>
            <a:r>
              <a:rPr dirty="0" sz="650" spc="85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650">
                <a:solidFill>
                  <a:srgbClr val="646464"/>
                </a:solidFill>
                <a:latin typeface="Arial MT"/>
                <a:cs typeface="Arial MT"/>
              </a:rPr>
              <a:t>vote</a:t>
            </a:r>
            <a:r>
              <a:rPr dirty="0" sz="650" spc="3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650">
                <a:solidFill>
                  <a:srgbClr val="8C8C8C"/>
                </a:solidFill>
                <a:latin typeface="Arial MT"/>
                <a:cs typeface="Arial MT"/>
              </a:rPr>
              <a:t>is</a:t>
            </a:r>
            <a:r>
              <a:rPr dirty="0" sz="650" spc="85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dirty="0" sz="650">
                <a:solidFill>
                  <a:srgbClr val="676767"/>
                </a:solidFill>
                <a:latin typeface="Arial MT"/>
                <a:cs typeface="Arial MT"/>
              </a:rPr>
              <a:t>immediately</a:t>
            </a:r>
            <a:r>
              <a:rPr dirty="0" sz="650" spc="145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650">
                <a:solidFill>
                  <a:srgbClr val="606060"/>
                </a:solidFill>
                <a:latin typeface="Arial MT"/>
                <a:cs typeface="Arial MT"/>
              </a:rPr>
              <a:t>encrypted</a:t>
            </a:r>
            <a:r>
              <a:rPr dirty="0" sz="650" spc="6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650" spc="-25">
                <a:solidFill>
                  <a:srgbClr val="707070"/>
                </a:solidFill>
                <a:latin typeface="Arial MT"/>
                <a:cs typeface="Arial MT"/>
              </a:rPr>
              <a:t>ond</a:t>
            </a:r>
            <a:r>
              <a:rPr dirty="0" sz="650" spc="50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dirty="0" sz="650" spc="-10">
                <a:solidFill>
                  <a:srgbClr val="505050"/>
                </a:solidFill>
                <a:latin typeface="Arial MT"/>
                <a:cs typeface="Arial MT"/>
              </a:rPr>
              <a:t>stored.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48400" y="1955800"/>
            <a:ext cx="5372100" cy="44894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6985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550"/>
              </a:spcBef>
            </a:pP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1.</a:t>
            </a:r>
            <a:r>
              <a:rPr dirty="0" sz="140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Database</a:t>
            </a:r>
            <a:r>
              <a:rPr dirty="0" sz="1400" spc="2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Irnplementatîon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400">
              <a:latin typeface="Arial MT"/>
              <a:cs typeface="Arial MT"/>
            </a:endParaRPr>
          </a:p>
          <a:p>
            <a:pPr marL="221615">
              <a:lnSpc>
                <a:spcPct val="100000"/>
              </a:lnSpc>
            </a:pPr>
            <a:r>
              <a:rPr dirty="0" sz="1150">
                <a:solidFill>
                  <a:srgbClr val="DFDFDF"/>
                </a:solidFill>
                <a:latin typeface="Arial MT"/>
                <a:cs typeface="Arial MT"/>
              </a:rPr>
              <a:t>'</a:t>
            </a:r>
            <a:r>
              <a:rPr dirty="0" sz="1150" spc="160">
                <a:solidFill>
                  <a:srgbClr val="DFDFDF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FFFFFF"/>
                </a:solidFill>
                <a:latin typeface="Arial MT"/>
                <a:cs typeface="Arial MT"/>
              </a:rPr>
              <a:t>ER</a:t>
            </a:r>
            <a:r>
              <a:rPr dirty="0" sz="11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Dia</a:t>
            </a:r>
            <a:r>
              <a:rPr dirty="0" sz="1150" spc="-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Arial MT"/>
                <a:cs typeface="Arial MT"/>
              </a:rPr>
              <a:t>granJ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700" y="908050"/>
            <a:ext cx="5695950" cy="6921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11636" y="2630134"/>
            <a:ext cx="4973320" cy="35845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540">
              <a:lnSpc>
                <a:spcPct val="110200"/>
              </a:lnSpc>
              <a:spcBef>
                <a:spcPts val="90"/>
              </a:spcBef>
            </a:pPr>
            <a:r>
              <a:rPr dirty="0" sz="2650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2650" spc="-8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B3B3B"/>
                </a:solidFill>
                <a:latin typeface="Arial MT"/>
                <a:cs typeface="Arial MT"/>
              </a:rPr>
              <a:t>database</a:t>
            </a:r>
            <a:r>
              <a:rPr dirty="0" sz="2650" spc="-7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 spc="-10">
                <a:solidFill>
                  <a:srgbClr val="3B3B3B"/>
                </a:solidFill>
                <a:latin typeface="Arial MT"/>
                <a:cs typeface="Arial MT"/>
              </a:rPr>
              <a:t>architecture </a:t>
            </a:r>
            <a:r>
              <a:rPr dirty="0" sz="2650">
                <a:solidFill>
                  <a:srgbClr val="3B3B3B"/>
                </a:solidFill>
                <a:latin typeface="Arial MT"/>
                <a:cs typeface="Arial MT"/>
              </a:rPr>
              <a:t>includes</a:t>
            </a:r>
            <a:r>
              <a:rPr dirty="0" sz="2650" spc="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B3B3B"/>
                </a:solidFill>
                <a:latin typeface="Arial MT"/>
                <a:cs typeface="Arial MT"/>
              </a:rPr>
              <a:t>essential</a:t>
            </a:r>
            <a:r>
              <a:rPr dirty="0" sz="2650" spc="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B3B3B"/>
                </a:solidFill>
                <a:latin typeface="Arial MT"/>
                <a:cs typeface="Arial MT"/>
              </a:rPr>
              <a:t>tables:</a:t>
            </a:r>
            <a:r>
              <a:rPr dirty="0" sz="265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 spc="-10">
                <a:solidFill>
                  <a:srgbClr val="3B3B3B"/>
                </a:solidFill>
                <a:latin typeface="Arial MT"/>
                <a:cs typeface="Arial MT"/>
              </a:rPr>
              <a:t>Voters, Candidates,</a:t>
            </a:r>
            <a:r>
              <a:rPr dirty="0" sz="2650" spc="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2650" spc="-8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 spc="-20">
                <a:solidFill>
                  <a:srgbClr val="3B3B3B"/>
                </a:solidFill>
                <a:latin typeface="Arial MT"/>
                <a:cs typeface="Arial MT"/>
              </a:rPr>
              <a:t>Votes.</a:t>
            </a:r>
            <a:r>
              <a:rPr dirty="0" sz="2650" spc="-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 spc="-50">
                <a:solidFill>
                  <a:srgbClr val="3B3B3B"/>
                </a:solidFill>
                <a:latin typeface="Arial MT"/>
                <a:cs typeface="Arial MT"/>
              </a:rPr>
              <a:t>A </a:t>
            </a:r>
            <a:r>
              <a:rPr dirty="0" sz="2650">
                <a:solidFill>
                  <a:srgbClr val="3B3B3B"/>
                </a:solidFill>
                <a:latin typeface="Arial MT"/>
                <a:cs typeface="Arial MT"/>
              </a:rPr>
              <a:t>detailed</a:t>
            </a:r>
            <a:r>
              <a:rPr dirty="0" sz="2650" spc="28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 spc="-430">
                <a:solidFill>
                  <a:srgbClr val="3B3B3B"/>
                </a:solidFill>
                <a:latin typeface="Arial MT"/>
                <a:cs typeface="Arial MT"/>
              </a:rPr>
              <a:t>ER</a:t>
            </a:r>
            <a:r>
              <a:rPr dirty="0" sz="2650" spc="2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B3B3B"/>
                </a:solidFill>
                <a:latin typeface="Arial MT"/>
                <a:cs typeface="Arial MT"/>
              </a:rPr>
              <a:t>diagram</a:t>
            </a:r>
            <a:r>
              <a:rPr dirty="0" sz="2650" spc="27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 spc="-10">
                <a:solidFill>
                  <a:srgbClr val="3B3B3B"/>
                </a:solidFill>
                <a:latin typeface="Arial MT"/>
                <a:cs typeface="Arial MT"/>
              </a:rPr>
              <a:t>visualizes </a:t>
            </a:r>
            <a:r>
              <a:rPr dirty="0" sz="2650" spc="55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2650" spc="1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B3B3B"/>
                </a:solidFill>
                <a:latin typeface="Arial MT"/>
                <a:cs typeface="Arial MT"/>
              </a:rPr>
              <a:t>relationships</a:t>
            </a:r>
            <a:r>
              <a:rPr dirty="0" sz="2650" spc="3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2650" spc="1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 spc="-20">
                <a:solidFill>
                  <a:srgbClr val="3B3B3B"/>
                </a:solidFill>
                <a:latin typeface="Arial MT"/>
                <a:cs typeface="Arial MT"/>
              </a:rPr>
              <a:t>data </a:t>
            </a:r>
            <a:r>
              <a:rPr dirty="0" sz="2650" spc="70">
                <a:solidFill>
                  <a:srgbClr val="3B3B3B"/>
                </a:solidFill>
                <a:latin typeface="Arial MT"/>
                <a:cs typeface="Arial MT"/>
              </a:rPr>
              <a:t>integrity</a:t>
            </a:r>
            <a:r>
              <a:rPr dirty="0" sz="2650" spc="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B3B3B"/>
                </a:solidFill>
                <a:latin typeface="Arial MT"/>
                <a:cs typeface="Arial MT"/>
              </a:rPr>
              <a:t>essential</a:t>
            </a:r>
            <a:r>
              <a:rPr dirty="0" sz="2650" spc="1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 spc="80">
                <a:solidFill>
                  <a:srgbClr val="3B3B3B"/>
                </a:solidFill>
                <a:latin typeface="Arial MT"/>
                <a:cs typeface="Arial MT"/>
              </a:rPr>
              <a:t>for</a:t>
            </a:r>
            <a:r>
              <a:rPr dirty="0" sz="2650" spc="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 spc="-10">
                <a:solidFill>
                  <a:srgbClr val="3B3B3B"/>
                </a:solidFill>
                <a:latin typeface="Arial MT"/>
                <a:cs typeface="Arial MT"/>
              </a:rPr>
              <a:t>secure </a:t>
            </a:r>
            <a:r>
              <a:rPr dirty="0" sz="2650">
                <a:solidFill>
                  <a:srgbClr val="3B3B3B"/>
                </a:solidFill>
                <a:latin typeface="Arial MT"/>
                <a:cs typeface="Arial MT"/>
              </a:rPr>
              <a:t>transaction</a:t>
            </a:r>
            <a:r>
              <a:rPr dirty="0" sz="2650" spc="47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>
                <a:solidFill>
                  <a:srgbClr val="3B3B3B"/>
                </a:solidFill>
                <a:latin typeface="Arial MT"/>
                <a:cs typeface="Arial MT"/>
              </a:rPr>
              <a:t>handling</a:t>
            </a:r>
            <a:r>
              <a:rPr dirty="0" sz="2650" spc="3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 spc="55">
                <a:solidFill>
                  <a:srgbClr val="3B3B3B"/>
                </a:solidFill>
                <a:latin typeface="Arial MT"/>
                <a:cs typeface="Arial MT"/>
              </a:rPr>
              <a:t>in</a:t>
            </a:r>
            <a:r>
              <a:rPr dirty="0" sz="2650" spc="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 spc="30">
                <a:solidFill>
                  <a:srgbClr val="3B3B3B"/>
                </a:solidFill>
                <a:latin typeface="Arial MT"/>
                <a:cs typeface="Arial MT"/>
              </a:rPr>
              <a:t>the </a:t>
            </a:r>
            <a:r>
              <a:rPr dirty="0" sz="2650" spc="65">
                <a:solidFill>
                  <a:srgbClr val="3B3B3B"/>
                </a:solidFill>
                <a:latin typeface="Arial MT"/>
                <a:cs typeface="Arial MT"/>
              </a:rPr>
              <a:t>voting</a:t>
            </a:r>
            <a:r>
              <a:rPr dirty="0" sz="2650" spc="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650" spc="-10">
                <a:solidFill>
                  <a:srgbClr val="3B3B3B"/>
                </a:solidFill>
                <a:latin typeface="Arial MT"/>
                <a:cs typeface="Arial MT"/>
              </a:rPr>
              <a:t>process.</a:t>
            </a:r>
            <a:endParaRPr sz="2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7950" y="196850"/>
            <a:ext cx="1054100" cy="6032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7300" y="177800"/>
            <a:ext cx="4584700" cy="6350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42300" y="3556000"/>
            <a:ext cx="850900" cy="8509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0" y="1498600"/>
            <a:ext cx="2781300" cy="9461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32500" y="4546600"/>
            <a:ext cx="2946400" cy="590550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6959600" y="2444750"/>
            <a:ext cx="4216400" cy="2101850"/>
            <a:chOff x="6959600" y="2444750"/>
            <a:chExt cx="4216400" cy="2101850"/>
          </a:xfrm>
        </p:grpSpPr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9450" y="2444750"/>
              <a:ext cx="4146550" cy="12255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9600" y="3670300"/>
              <a:ext cx="4184650" cy="3175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2000" y="3994150"/>
              <a:ext cx="2108200" cy="3683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86600" y="4362450"/>
              <a:ext cx="1873250" cy="1841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36100" y="4083050"/>
              <a:ext cx="88900" cy="33655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algn="ctr" marL="12065" marR="5080" indent="1905">
              <a:lnSpc>
                <a:spcPct val="91800"/>
              </a:lnSpc>
              <a:spcBef>
                <a:spcPts val="450"/>
              </a:spcBef>
            </a:pPr>
            <a:r>
              <a:rPr dirty="0" spc="-1300"/>
              <a:t>¥E</a:t>
            </a:r>
            <a:r>
              <a:rPr dirty="0" spc="-710"/>
              <a:t>B</a:t>
            </a:r>
            <a:r>
              <a:rPr dirty="0" spc="-1305"/>
              <a:t>ESABLE</a:t>
            </a:r>
            <a:r>
              <a:rPr dirty="0" spc="-790"/>
              <a:t>B</a:t>
            </a:r>
            <a:r>
              <a:rPr dirty="0" spc="-1305"/>
              <a:t>FII4EEPEIETBASEB</a:t>
            </a:r>
            <a:r>
              <a:rPr dirty="0" spc="900"/>
              <a:t> </a:t>
            </a:r>
            <a:r>
              <a:rPr dirty="0" spc="-1130"/>
              <a:t>ELE¢TE0IIt</a:t>
            </a:r>
            <a:r>
              <a:rPr dirty="0" spc="-60"/>
              <a:t> </a:t>
            </a:r>
            <a:r>
              <a:rPr dirty="0" spc="-1110"/>
              <a:t>V0TII4</a:t>
            </a:r>
            <a:r>
              <a:rPr dirty="0" spc="-415"/>
              <a:t> </a:t>
            </a:r>
            <a:r>
              <a:rPr dirty="0" spc="-1290"/>
              <a:t>MA¢£I5EF0R</a:t>
            </a:r>
            <a:r>
              <a:rPr dirty="0" spc="900"/>
              <a:t> </a:t>
            </a:r>
            <a:r>
              <a:rPr dirty="0" sz="3400" spc="-1215"/>
              <a:t>PRI¥ATE</a:t>
            </a:r>
            <a:r>
              <a:rPr dirty="0" sz="3400" spc="-405"/>
              <a:t> </a:t>
            </a:r>
            <a:r>
              <a:rPr dirty="0" sz="3400" spc="-1115"/>
              <a:t>t0MMUElTlES</a:t>
            </a:r>
            <a:endParaRPr sz="3400"/>
          </a:p>
        </p:txBody>
      </p:sp>
      <p:sp>
        <p:nvSpPr>
          <p:cNvPr id="14" name="object 14" descr=""/>
          <p:cNvSpPr txBox="1"/>
          <p:nvPr/>
        </p:nvSpPr>
        <p:spPr>
          <a:xfrm>
            <a:off x="457544" y="2010127"/>
            <a:ext cx="3744595" cy="34023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2210"/>
              </a:lnSpc>
              <a:spcBef>
                <a:spcPts val="95"/>
              </a:spcBef>
            </a:pPr>
            <a:r>
              <a:rPr dirty="0" sz="1850" spc="-275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dirty="0" sz="185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135">
                <a:solidFill>
                  <a:srgbClr val="3B3B3B"/>
                </a:solidFill>
                <a:latin typeface="Arial MT"/>
                <a:cs typeface="Arial MT"/>
              </a:rPr>
              <a:t>Secure</a:t>
            </a:r>
            <a:r>
              <a:rPr dirty="0" sz="1850" spc="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5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1850" spc="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45">
                <a:solidFill>
                  <a:srgbClr val="3B3B3B"/>
                </a:solidFill>
                <a:latin typeface="Arial MT"/>
                <a:cs typeface="Arial MT"/>
              </a:rPr>
              <a:t>Biometric-</a:t>
            </a:r>
            <a:r>
              <a:rPr dirty="0" sz="1850" spc="-20">
                <a:solidFill>
                  <a:srgbClr val="3B3B3B"/>
                </a:solidFill>
                <a:latin typeface="Arial MT"/>
                <a:cs typeface="Arial MT"/>
              </a:rPr>
              <a:t>Authenticated</a:t>
            </a:r>
            <a:endParaRPr sz="1850">
              <a:latin typeface="Arial MT"/>
              <a:cs typeface="Arial MT"/>
            </a:endParaRPr>
          </a:p>
          <a:p>
            <a:pPr algn="ctr" marR="10795">
              <a:lnSpc>
                <a:spcPts val="2270"/>
              </a:lnSpc>
            </a:pPr>
            <a:r>
              <a:rPr dirty="0" sz="1900" spc="-90">
                <a:solidFill>
                  <a:srgbClr val="3B3B3B"/>
                </a:solidFill>
                <a:latin typeface="Arial MT"/>
                <a:cs typeface="Arial MT"/>
              </a:rPr>
              <a:t>Voting</a:t>
            </a:r>
            <a:r>
              <a:rPr dirty="0" sz="19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3B3B3B"/>
                </a:solidFill>
                <a:latin typeface="Arial MT"/>
                <a:cs typeface="Arial MT"/>
              </a:rPr>
              <a:t>System</a:t>
            </a:r>
            <a:endParaRPr sz="1900">
              <a:latin typeface="Arial MT"/>
              <a:cs typeface="Arial MT"/>
            </a:endParaRPr>
          </a:p>
          <a:p>
            <a:pPr algn="ctr" marL="57785">
              <a:lnSpc>
                <a:spcPct val="100000"/>
              </a:lnSpc>
              <a:spcBef>
                <a:spcPts val="1070"/>
              </a:spcBef>
            </a:pPr>
            <a:r>
              <a:rPr dirty="0" sz="2450" spc="-440">
                <a:solidFill>
                  <a:srgbClr val="3B3B3B"/>
                </a:solidFill>
                <a:latin typeface="Arial Black"/>
                <a:cs typeface="Arial Black"/>
              </a:rPr>
              <a:t>Group</a:t>
            </a:r>
            <a:r>
              <a:rPr dirty="0" sz="2450" spc="-6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450" spc="-470">
                <a:solidFill>
                  <a:srgbClr val="3B3B3B"/>
                </a:solidFill>
                <a:latin typeface="Arial Black"/>
                <a:cs typeface="Arial Black"/>
              </a:rPr>
              <a:t>Number:15</a:t>
            </a:r>
            <a:endParaRPr sz="2450">
              <a:latin typeface="Arial Black"/>
              <a:cs typeface="Arial Black"/>
            </a:endParaRPr>
          </a:p>
          <a:p>
            <a:pPr algn="ctr" marL="30480">
              <a:lnSpc>
                <a:spcPts val="2295"/>
              </a:lnSpc>
              <a:spcBef>
                <a:spcPts val="2410"/>
              </a:spcBef>
            </a:pPr>
            <a:r>
              <a:rPr dirty="0" sz="1950" spc="-370">
                <a:solidFill>
                  <a:srgbClr val="3B3B3B"/>
                </a:solidFill>
                <a:latin typeface="Arial Black"/>
                <a:cs typeface="Arial Black"/>
              </a:rPr>
              <a:t>Presented</a:t>
            </a:r>
            <a:r>
              <a:rPr dirty="0" sz="1950" spc="5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5">
                <a:solidFill>
                  <a:srgbClr val="3B3B3B"/>
                </a:solidFill>
                <a:latin typeface="Arial Black"/>
                <a:cs typeface="Arial Black"/>
              </a:rPr>
              <a:t>by</a:t>
            </a:r>
            <a:endParaRPr sz="1950">
              <a:latin typeface="Arial Black"/>
              <a:cs typeface="Arial Black"/>
            </a:endParaRPr>
          </a:p>
          <a:p>
            <a:pPr algn="ctr" marL="259715" marR="252729" indent="635">
              <a:lnSpc>
                <a:spcPts val="2250"/>
              </a:lnSpc>
              <a:spcBef>
                <a:spcPts val="105"/>
              </a:spcBef>
              <a:tabLst>
                <a:tab pos="1851025" algn="l"/>
                <a:tab pos="1961514" algn="l"/>
              </a:tabLst>
            </a:pPr>
            <a:r>
              <a:rPr dirty="0" sz="1950" spc="-350">
                <a:solidFill>
                  <a:srgbClr val="3B3B3B"/>
                </a:solidFill>
                <a:latin typeface="Arial Black"/>
                <a:cs typeface="Arial Black"/>
              </a:rPr>
              <a:t>Brijesh</a:t>
            </a:r>
            <a:r>
              <a:rPr dirty="0" sz="1950" spc="4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85">
                <a:solidFill>
                  <a:srgbClr val="3B3B3B"/>
                </a:solidFill>
                <a:latin typeface="Arial Black"/>
                <a:cs typeface="Arial Black"/>
              </a:rPr>
              <a:t>Nishad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</a:t>
            </a:r>
            <a:r>
              <a:rPr dirty="0" sz="1950" spc="-345">
                <a:solidFill>
                  <a:srgbClr val="3B3B3B"/>
                </a:solidFill>
                <a:latin typeface="Arial Black"/>
                <a:cs typeface="Arial Black"/>
              </a:rPr>
              <a:t>:</a:t>
            </a:r>
            <a:r>
              <a:rPr dirty="0" sz="1950" spc="-9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405">
                <a:solidFill>
                  <a:srgbClr val="3B3B3B"/>
                </a:solidFill>
                <a:latin typeface="Arial Black"/>
                <a:cs typeface="Arial Black"/>
              </a:rPr>
              <a:t>2101321550026 </a:t>
            </a:r>
            <a:r>
              <a:rPr dirty="0" sz="1950" spc="-390">
                <a:solidFill>
                  <a:srgbClr val="3B3B3B"/>
                </a:solidFill>
                <a:latin typeface="Arial Black"/>
                <a:cs typeface="Arial Black"/>
              </a:rPr>
              <a:t>Ashutosh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	</a:t>
            </a:r>
            <a:r>
              <a:rPr dirty="0" sz="1950" spc="-415">
                <a:solidFill>
                  <a:srgbClr val="3B3B3B"/>
                </a:solidFill>
                <a:latin typeface="Arial Black"/>
                <a:cs typeface="Arial Black"/>
              </a:rPr>
              <a:t>2101321550021</a:t>
            </a:r>
            <a:endParaRPr sz="1950">
              <a:latin typeface="Arial Black"/>
              <a:cs typeface="Arial Black"/>
            </a:endParaRPr>
          </a:p>
          <a:p>
            <a:pPr algn="ctr" marR="10795">
              <a:lnSpc>
                <a:spcPts val="2190"/>
              </a:lnSpc>
              <a:tabLst>
                <a:tab pos="1670050" algn="l"/>
              </a:tabLst>
            </a:pPr>
            <a:r>
              <a:rPr dirty="0" sz="1950" spc="-409">
                <a:solidFill>
                  <a:srgbClr val="3B3B3B"/>
                </a:solidFill>
                <a:latin typeface="Arial Black"/>
                <a:cs typeface="Arial Black"/>
              </a:rPr>
              <a:t>Aayush</a:t>
            </a:r>
            <a:r>
              <a:rPr dirty="0" sz="1950" spc="-1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405">
                <a:solidFill>
                  <a:srgbClr val="3B3B3B"/>
                </a:solidFill>
                <a:latin typeface="Arial Black"/>
                <a:cs typeface="Arial Black"/>
              </a:rPr>
              <a:t>Pandey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</a:t>
            </a:r>
            <a:r>
              <a:rPr dirty="0" sz="1950" spc="-420">
                <a:solidFill>
                  <a:srgbClr val="3B3B3B"/>
                </a:solidFill>
                <a:latin typeface="Arial Black"/>
                <a:cs typeface="Arial Black"/>
              </a:rPr>
              <a:t>2101321550001</a:t>
            </a:r>
            <a:endParaRPr sz="1950">
              <a:latin typeface="Arial Black"/>
              <a:cs typeface="Arial Black"/>
            </a:endParaRPr>
          </a:p>
          <a:p>
            <a:pPr algn="ctr" marL="629285" marR="588010" indent="12700">
              <a:lnSpc>
                <a:spcPts val="2280"/>
              </a:lnSpc>
              <a:spcBef>
                <a:spcPts val="2110"/>
              </a:spcBef>
            </a:pPr>
            <a:r>
              <a:rPr dirty="0" sz="1950" spc="-350">
                <a:solidFill>
                  <a:srgbClr val="3B3B3B"/>
                </a:solidFill>
                <a:latin typeface="Arial Black"/>
                <a:cs typeface="Arial Black"/>
              </a:rPr>
              <a:t>Under</a:t>
            </a:r>
            <a:r>
              <a:rPr dirty="0" sz="1950" spc="-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50">
                <a:solidFill>
                  <a:srgbClr val="3B3B3B"/>
                </a:solidFill>
                <a:latin typeface="Arial Black"/>
                <a:cs typeface="Arial Black"/>
              </a:rPr>
              <a:t>the</a:t>
            </a:r>
            <a:r>
              <a:rPr dirty="0" sz="1950" spc="-6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60">
                <a:solidFill>
                  <a:srgbClr val="3B3B3B"/>
                </a:solidFill>
                <a:latin typeface="Arial Black"/>
                <a:cs typeface="Arial Black"/>
              </a:rPr>
              <a:t>Supervison</a:t>
            </a:r>
            <a:r>
              <a:rPr dirty="0" sz="1950" spc="11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10">
                <a:solidFill>
                  <a:srgbClr val="3B3B3B"/>
                </a:solidFill>
                <a:latin typeface="Arial Black"/>
                <a:cs typeface="Arial Black"/>
              </a:rPr>
              <a:t>of </a:t>
            </a:r>
            <a:r>
              <a:rPr dirty="0" sz="1950" spc="-280">
                <a:solidFill>
                  <a:srgbClr val="3B3B3B"/>
                </a:solidFill>
                <a:latin typeface="Arial Black"/>
                <a:cs typeface="Arial Black"/>
              </a:rPr>
              <a:t>Mr.</a:t>
            </a:r>
            <a:r>
              <a:rPr dirty="0" sz="1950" spc="-1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0">
                <a:solidFill>
                  <a:srgbClr val="3B3B3B"/>
                </a:solidFill>
                <a:latin typeface="Arial Black"/>
                <a:cs typeface="Arial Black"/>
              </a:rPr>
              <a:t>Rajat</a:t>
            </a:r>
            <a:r>
              <a:rPr dirty="0" sz="1950" spc="-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5">
                <a:solidFill>
                  <a:srgbClr val="3B3B3B"/>
                </a:solidFill>
                <a:latin typeface="Arial Black"/>
                <a:cs typeface="Arial Black"/>
              </a:rPr>
              <a:t>Kishor</a:t>
            </a:r>
            <a:r>
              <a:rPr dirty="0" sz="1950" spc="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0">
                <a:solidFill>
                  <a:srgbClr val="3B3B3B"/>
                </a:solidFill>
                <a:latin typeface="Arial Black"/>
                <a:cs typeface="Arial Black"/>
              </a:rPr>
              <a:t>Varshney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59945" y="6290380"/>
            <a:ext cx="523303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10155" algn="l"/>
              </a:tabLst>
            </a:pPr>
            <a:r>
              <a:rPr dirty="0" sz="1950" spc="-345">
                <a:solidFill>
                  <a:srgbClr val="3B3B3B"/>
                </a:solidFill>
                <a:latin typeface="Arial Black"/>
                <a:cs typeface="Arial Black"/>
              </a:rPr>
              <a:t>(Department</a:t>
            </a:r>
            <a:r>
              <a:rPr dirty="0" sz="1950" spc="1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285">
                <a:solidFill>
                  <a:srgbClr val="3B3B3B"/>
                </a:solidFill>
                <a:latin typeface="Arial Black"/>
                <a:cs typeface="Arial Black"/>
              </a:rPr>
              <a:t>of</a:t>
            </a:r>
            <a:r>
              <a:rPr dirty="0" sz="1950" spc="-18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420">
                <a:solidFill>
                  <a:srgbClr val="3B3B3B"/>
                </a:solidFill>
                <a:latin typeface="Arial Black"/>
                <a:cs typeface="Arial Black"/>
              </a:rPr>
              <a:t>CSE-</a:t>
            </a:r>
            <a:r>
              <a:rPr dirty="0" sz="1950" spc="-415">
                <a:solidFill>
                  <a:srgbClr val="3B3B3B"/>
                </a:solidFill>
                <a:latin typeface="Arial Black"/>
                <a:cs typeface="Arial Black"/>
              </a:rPr>
              <a:t>IoT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</a:t>
            </a:r>
            <a:r>
              <a:rPr dirty="0" sz="1950" spc="-400">
                <a:solidFill>
                  <a:srgbClr val="3B3B3B"/>
                </a:solidFill>
                <a:latin typeface="Arial Black"/>
                <a:cs typeface="Arial Black"/>
              </a:rPr>
              <a:t>GNIOT</a:t>
            </a:r>
            <a:r>
              <a:rPr dirty="0" sz="1950" spc="-114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55">
                <a:solidFill>
                  <a:srgbClr val="3B3B3B"/>
                </a:solidFill>
                <a:latin typeface="Arial Black"/>
                <a:cs typeface="Arial Black"/>
              </a:rPr>
              <a:t>Greater</a:t>
            </a:r>
            <a:r>
              <a:rPr dirty="0" sz="1950" spc="1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15">
                <a:solidFill>
                  <a:srgbClr val="3B3B3B"/>
                </a:solidFill>
                <a:latin typeface="Arial Black"/>
                <a:cs typeface="Arial Black"/>
              </a:rPr>
              <a:t>Noida,lndia)</a:t>
            </a:r>
            <a:endParaRPr sz="1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750" y="5143500"/>
            <a:ext cx="996950" cy="5334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2300" y="5130800"/>
            <a:ext cx="1003300" cy="5080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3500" y="6153150"/>
            <a:ext cx="171450" cy="2222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34250" y="6070600"/>
            <a:ext cx="431800" cy="2857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65850" y="6121400"/>
            <a:ext cx="304800" cy="1968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7750" y="6019800"/>
            <a:ext cx="222250" cy="2286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26150" y="5981700"/>
            <a:ext cx="120650" cy="18415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92850" y="5962650"/>
            <a:ext cx="298450" cy="2032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29000" y="4311650"/>
            <a:ext cx="114300" cy="2286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19500" y="4311650"/>
            <a:ext cx="107950" cy="1968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30650" y="4311650"/>
            <a:ext cx="114300" cy="19685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54500" y="4311650"/>
            <a:ext cx="114300" cy="19685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514850" y="4311650"/>
            <a:ext cx="114300" cy="19685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26000" y="4311650"/>
            <a:ext cx="107950" cy="19685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073650" y="4279900"/>
            <a:ext cx="114300" cy="22860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5378450" y="4311650"/>
            <a:ext cx="355600" cy="196850"/>
            <a:chOff x="5378450" y="4311650"/>
            <a:chExt cx="355600" cy="196850"/>
          </a:xfrm>
        </p:grpSpPr>
        <p:pic>
          <p:nvPicPr>
            <p:cNvPr id="18" name="object 1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78450" y="4311650"/>
              <a:ext cx="114300" cy="1968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99100" y="4311650"/>
              <a:ext cx="114300" cy="19685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26100" y="4318000"/>
              <a:ext cx="107950" cy="190500"/>
            </a:xfrm>
            <a:prstGeom prst="rect">
              <a:avLst/>
            </a:prstGeom>
          </p:spPr>
        </p:pic>
      </p:grpSp>
      <p:pic>
        <p:nvPicPr>
          <p:cNvPr id="21" name="object 21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810250" y="4286250"/>
            <a:ext cx="69850" cy="22225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238500" y="4311650"/>
            <a:ext cx="177800" cy="19050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740150" y="4311650"/>
            <a:ext cx="177800" cy="19050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057650" y="4311650"/>
            <a:ext cx="107950" cy="19050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641850" y="4311650"/>
            <a:ext cx="114300" cy="190500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953000" y="4311650"/>
            <a:ext cx="107950" cy="190500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264150" y="4286250"/>
            <a:ext cx="107950" cy="215900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181350" y="4273550"/>
            <a:ext cx="1320800" cy="234950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46750" y="4279900"/>
            <a:ext cx="254000" cy="228600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480050" y="5822950"/>
            <a:ext cx="889000" cy="381000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636000" y="6261100"/>
            <a:ext cx="304800" cy="8255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559550" y="6140450"/>
            <a:ext cx="685800" cy="165100"/>
          </a:xfrm>
          <a:prstGeom prst="rect">
            <a:avLst/>
          </a:prstGeom>
        </p:spPr>
      </p:pic>
      <p:grpSp>
        <p:nvGrpSpPr>
          <p:cNvPr id="33" name="object 33" descr=""/>
          <p:cNvGrpSpPr/>
          <p:nvPr/>
        </p:nvGrpSpPr>
        <p:grpSpPr>
          <a:xfrm>
            <a:off x="8020050" y="5829300"/>
            <a:ext cx="476250" cy="457200"/>
            <a:chOff x="8020050" y="5829300"/>
            <a:chExt cx="476250" cy="457200"/>
          </a:xfrm>
        </p:grpSpPr>
        <p:pic>
          <p:nvPicPr>
            <p:cNvPr id="34" name="object 34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020050" y="5829300"/>
              <a:ext cx="476250" cy="76200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026400" y="5949950"/>
              <a:ext cx="469900" cy="336550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5669645" y="5193241"/>
            <a:ext cx="34607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50" spc="-20">
                <a:solidFill>
                  <a:srgbClr val="676767"/>
                </a:solidFill>
                <a:latin typeface="Arial MT"/>
                <a:cs typeface="Arial MT"/>
              </a:rPr>
              <a:t>Wiring</a:t>
            </a:r>
            <a:r>
              <a:rPr dirty="0" sz="550" spc="5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550" spc="-25">
                <a:solidFill>
                  <a:srgbClr val="797979"/>
                </a:solidFill>
                <a:latin typeface="Arial MT"/>
                <a:cs typeface="Arial MT"/>
              </a:rPr>
              <a:t>and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772102" y="5797020"/>
            <a:ext cx="511809" cy="260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905">
              <a:lnSpc>
                <a:spcPct val="110100"/>
              </a:lnSpc>
              <a:spcBef>
                <a:spcPts val="95"/>
              </a:spcBef>
            </a:pPr>
            <a:r>
              <a:rPr dirty="0" sz="700" spc="-20">
                <a:solidFill>
                  <a:srgbClr val="3B3B3B"/>
                </a:solidFill>
                <a:latin typeface="Arial MT"/>
                <a:cs typeface="Arial MT"/>
              </a:rPr>
              <a:t>Experiments</a:t>
            </a:r>
            <a:r>
              <a:rPr dirty="0" sz="700" spc="50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700" spc="-10">
                <a:solidFill>
                  <a:srgbClr val="3B3B3B"/>
                </a:solidFill>
                <a:latin typeface="Arial MT"/>
                <a:cs typeface="Arial MT"/>
              </a:rPr>
              <a:t> Results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403079" y="5920845"/>
            <a:ext cx="62230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-25">
                <a:solidFill>
                  <a:srgbClr val="B3B3B3"/>
                </a:solidFill>
                <a:latin typeface="Arial MT"/>
                <a:cs typeface="Arial MT"/>
              </a:rPr>
              <a:t>'"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8600" y="2698750"/>
            <a:ext cx="4603750" cy="3543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9752" y="799394"/>
            <a:ext cx="4896485" cy="181165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55880">
              <a:lnSpc>
                <a:spcPts val="6950"/>
              </a:lnSpc>
              <a:spcBef>
                <a:spcPts val="130"/>
              </a:spcBef>
            </a:pPr>
            <a:r>
              <a:rPr dirty="0" sz="5900" spc="-1125"/>
              <a:t>Database</a:t>
            </a:r>
            <a:endParaRPr sz="5900"/>
          </a:p>
          <a:p>
            <a:pPr marL="12700">
              <a:lnSpc>
                <a:spcPts val="7075"/>
              </a:lnSpc>
            </a:pPr>
            <a:r>
              <a:rPr dirty="0" sz="6000" spc="-975"/>
              <a:t>Impiementation</a:t>
            </a:r>
            <a:endParaRPr sz="6000"/>
          </a:p>
        </p:txBody>
      </p:sp>
      <p:sp>
        <p:nvSpPr>
          <p:cNvPr id="4" name="object 4" descr=""/>
          <p:cNvSpPr txBox="1"/>
          <p:nvPr/>
        </p:nvSpPr>
        <p:spPr>
          <a:xfrm>
            <a:off x="1557180" y="3889022"/>
            <a:ext cx="4259580" cy="1788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 marR="5080" indent="-1905">
              <a:lnSpc>
                <a:spcPct val="100200"/>
              </a:lnSpc>
              <a:spcBef>
                <a:spcPts val="95"/>
              </a:spcBef>
            </a:pPr>
            <a:r>
              <a:rPr dirty="0" sz="1650" spc="-130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1650" spc="-20">
                <a:solidFill>
                  <a:srgbClr val="3B3B3B"/>
                </a:solidFill>
                <a:latin typeface="Arial MT"/>
                <a:cs typeface="Arial MT"/>
              </a:rPr>
              <a:t> voting</a:t>
            </a:r>
            <a:r>
              <a:rPr dirty="0" sz="1650" spc="-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80">
                <a:solidFill>
                  <a:srgbClr val="3B3B3B"/>
                </a:solidFill>
                <a:latin typeface="Arial MT"/>
                <a:cs typeface="Arial MT"/>
              </a:rPr>
              <a:t>system</a:t>
            </a:r>
            <a:r>
              <a:rPr dirty="0" sz="1650" spc="-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55">
                <a:solidFill>
                  <a:srgbClr val="3B3B3B"/>
                </a:solidFill>
                <a:latin typeface="Arial MT"/>
                <a:cs typeface="Arial MT"/>
              </a:rPr>
              <a:t>includes</a:t>
            </a:r>
            <a:r>
              <a:rPr dirty="0" sz="1650" spc="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35">
                <a:solidFill>
                  <a:srgbClr val="3B3B3B"/>
                </a:solidFill>
                <a:latin typeface="Arial MT"/>
                <a:cs typeface="Arial MT"/>
              </a:rPr>
              <a:t>critical</a:t>
            </a:r>
            <a:r>
              <a:rPr dirty="0" sz="1650" spc="-5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60">
                <a:solidFill>
                  <a:srgbClr val="3B3B3B"/>
                </a:solidFill>
                <a:latin typeface="Arial MT"/>
                <a:cs typeface="Arial MT"/>
              </a:rPr>
              <a:t>tables:</a:t>
            </a:r>
            <a:r>
              <a:rPr dirty="0" sz="1650" spc="-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60">
                <a:solidFill>
                  <a:srgbClr val="3B3B3B"/>
                </a:solidFill>
                <a:latin typeface="Arial MT"/>
                <a:cs typeface="Arial MT"/>
              </a:rPr>
              <a:t>Voters, </a:t>
            </a:r>
            <a:r>
              <a:rPr dirty="0" sz="1650" spc="-55">
                <a:solidFill>
                  <a:srgbClr val="3B3B3B"/>
                </a:solidFill>
                <a:latin typeface="Arial MT"/>
                <a:cs typeface="Arial MT"/>
              </a:rPr>
              <a:t>which</a:t>
            </a:r>
            <a:r>
              <a:rPr dirty="0" sz="1650" spc="-4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70">
                <a:solidFill>
                  <a:srgbClr val="3B3B3B"/>
                </a:solidFill>
                <a:latin typeface="Arial MT"/>
                <a:cs typeface="Arial MT"/>
              </a:rPr>
              <a:t>contains</a:t>
            </a:r>
            <a:r>
              <a:rPr dirty="0" sz="1650" spc="-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45">
                <a:solidFill>
                  <a:srgbClr val="3B3B3B"/>
                </a:solidFill>
                <a:latin typeface="Arial MT"/>
                <a:cs typeface="Arial MT"/>
              </a:rPr>
              <a:t>IDs </a:t>
            </a:r>
            <a:r>
              <a:rPr dirty="0" sz="1650" spc="-6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1650" spc="-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3B3B3B"/>
                </a:solidFill>
                <a:latin typeface="Arial MT"/>
                <a:cs typeface="Arial MT"/>
              </a:rPr>
              <a:t>fingerprint</a:t>
            </a:r>
            <a:r>
              <a:rPr dirty="0" sz="1650" spc="5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3B3B3B"/>
                </a:solidFill>
                <a:latin typeface="Arial MT"/>
                <a:cs typeface="Arial MT"/>
              </a:rPr>
              <a:t>templates; </a:t>
            </a:r>
            <a:r>
              <a:rPr dirty="0" sz="1650" spc="-80">
                <a:solidFill>
                  <a:srgbClr val="3B3B3B"/>
                </a:solidFill>
                <a:latin typeface="Arial MT"/>
                <a:cs typeface="Arial MT"/>
              </a:rPr>
              <a:t>Candidates</a:t>
            </a:r>
            <a:r>
              <a:rPr dirty="0" sz="1650" spc="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30">
                <a:solidFill>
                  <a:srgbClr val="3B3B3B"/>
                </a:solidFill>
                <a:latin typeface="Arial MT"/>
                <a:cs typeface="Arial MT"/>
              </a:rPr>
              <a:t>with</a:t>
            </a:r>
            <a:r>
              <a:rPr dirty="0" sz="1650" spc="-1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45">
                <a:solidFill>
                  <a:srgbClr val="3B3B3B"/>
                </a:solidFill>
                <a:latin typeface="Arial MT"/>
                <a:cs typeface="Arial MT"/>
              </a:rPr>
              <a:t>IDs</a:t>
            </a:r>
            <a:r>
              <a:rPr dirty="0" sz="1650" spc="-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65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1650" spc="-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20">
                <a:solidFill>
                  <a:srgbClr val="3B3B3B"/>
                </a:solidFill>
                <a:latin typeface="Arial MT"/>
                <a:cs typeface="Arial MT"/>
              </a:rPr>
              <a:t>party</a:t>
            </a:r>
            <a:r>
              <a:rPr dirty="0" sz="1650" spc="-4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30">
                <a:solidFill>
                  <a:srgbClr val="3B3B3B"/>
                </a:solidFill>
                <a:latin typeface="Arial MT"/>
                <a:cs typeface="Arial MT"/>
              </a:rPr>
              <a:t>affiliations;</a:t>
            </a:r>
            <a:r>
              <a:rPr dirty="0" sz="165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25">
                <a:solidFill>
                  <a:srgbClr val="3B3B3B"/>
                </a:solidFill>
                <a:latin typeface="Arial MT"/>
                <a:cs typeface="Arial MT"/>
              </a:rPr>
              <a:t>and </a:t>
            </a:r>
            <a:r>
              <a:rPr dirty="0" sz="1650" spc="-110">
                <a:solidFill>
                  <a:srgbClr val="3B3B3B"/>
                </a:solidFill>
                <a:latin typeface="Arial MT"/>
                <a:cs typeface="Arial MT"/>
              </a:rPr>
              <a:t>Votes</a:t>
            </a:r>
            <a:r>
              <a:rPr dirty="0" sz="165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30">
                <a:solidFill>
                  <a:srgbClr val="3B3B3B"/>
                </a:solidFill>
                <a:latin typeface="Arial MT"/>
                <a:cs typeface="Arial MT"/>
              </a:rPr>
              <a:t>mapping</a:t>
            </a:r>
            <a:r>
              <a:rPr dirty="0" sz="1650" spc="-7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50">
                <a:solidFill>
                  <a:srgbClr val="3B3B3B"/>
                </a:solidFill>
                <a:latin typeface="Arial MT"/>
                <a:cs typeface="Arial MT"/>
              </a:rPr>
              <a:t>voters</a:t>
            </a:r>
            <a:r>
              <a:rPr dirty="0" sz="165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3B3B3B"/>
                </a:solidFill>
                <a:latin typeface="Arial MT"/>
                <a:cs typeface="Arial MT"/>
              </a:rPr>
              <a:t>to</a:t>
            </a:r>
            <a:r>
              <a:rPr dirty="0" sz="1650" spc="-10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65">
                <a:solidFill>
                  <a:srgbClr val="3B3B3B"/>
                </a:solidFill>
                <a:latin typeface="Arial MT"/>
                <a:cs typeface="Arial MT"/>
              </a:rPr>
              <a:t>candidates.</a:t>
            </a:r>
            <a:r>
              <a:rPr dirty="0" sz="1650" spc="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140">
                <a:solidFill>
                  <a:srgbClr val="3B3B3B"/>
                </a:solidFill>
                <a:latin typeface="Arial MT"/>
                <a:cs typeface="Arial MT"/>
              </a:rPr>
              <a:t>An</a:t>
            </a:r>
            <a:r>
              <a:rPr dirty="0" sz="1650" spc="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50">
                <a:solidFill>
                  <a:srgbClr val="3B3B3B"/>
                </a:solidFill>
                <a:latin typeface="Arial MT"/>
                <a:cs typeface="Arial MT"/>
              </a:rPr>
              <a:t>example </a:t>
            </a:r>
            <a:r>
              <a:rPr dirty="0" sz="1650" spc="-229">
                <a:solidFill>
                  <a:srgbClr val="3B3B3B"/>
                </a:solidFill>
                <a:latin typeface="Arial MT"/>
                <a:cs typeface="Arial MT"/>
              </a:rPr>
              <a:t>SQL</a:t>
            </a:r>
            <a:r>
              <a:rPr dirty="0" sz="1650" spc="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40">
                <a:solidFill>
                  <a:srgbClr val="3B3B3B"/>
                </a:solidFill>
                <a:latin typeface="Arial MT"/>
                <a:cs typeface="Arial MT"/>
              </a:rPr>
              <a:t>statement</a:t>
            </a:r>
            <a:r>
              <a:rPr dirty="0" sz="1650" spc="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80">
                <a:solidFill>
                  <a:srgbClr val="3B3B3B"/>
                </a:solidFill>
                <a:latin typeface="Arial MT"/>
                <a:cs typeface="Arial MT"/>
              </a:rPr>
              <a:t>creates</a:t>
            </a:r>
            <a:r>
              <a:rPr dirty="0" sz="165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20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1650" spc="-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75">
                <a:solidFill>
                  <a:srgbClr val="3B3B3B"/>
                </a:solidFill>
                <a:latin typeface="Arial MT"/>
                <a:cs typeface="Arial MT"/>
              </a:rPr>
              <a:t>Voters</a:t>
            </a:r>
            <a:r>
              <a:rPr dirty="0" sz="1650" spc="-40">
                <a:solidFill>
                  <a:srgbClr val="3B3B3B"/>
                </a:solidFill>
                <a:latin typeface="Arial MT"/>
                <a:cs typeface="Arial MT"/>
              </a:rPr>
              <a:t> table</a:t>
            </a:r>
            <a:r>
              <a:rPr dirty="0" sz="165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20">
                <a:solidFill>
                  <a:srgbClr val="3B3B3B"/>
                </a:solidFill>
                <a:latin typeface="Arial MT"/>
                <a:cs typeface="Arial MT"/>
              </a:rPr>
              <a:t>with </a:t>
            </a:r>
            <a:r>
              <a:rPr dirty="0" sz="1650">
                <a:solidFill>
                  <a:srgbClr val="3B3B3B"/>
                </a:solidFill>
                <a:latin typeface="Arial MT"/>
                <a:cs typeface="Arial MT"/>
              </a:rPr>
              <a:t>fingerprint</a:t>
            </a:r>
            <a:r>
              <a:rPr dirty="0" sz="1650" spc="-7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40">
                <a:solidFill>
                  <a:srgbClr val="3B3B3B"/>
                </a:solidFill>
                <a:latin typeface="Arial MT"/>
                <a:cs typeface="Arial MT"/>
              </a:rPr>
              <a:t>templates</a:t>
            </a:r>
            <a:r>
              <a:rPr dirty="0" sz="1650" spc="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45">
                <a:solidFill>
                  <a:srgbClr val="3B3B3B"/>
                </a:solidFill>
                <a:latin typeface="Arial MT"/>
                <a:cs typeface="Arial MT"/>
              </a:rPr>
              <a:t>stored</a:t>
            </a:r>
            <a:r>
              <a:rPr dirty="0" sz="1650" spc="-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140">
                <a:solidFill>
                  <a:srgbClr val="3B3B3B"/>
                </a:solidFill>
                <a:latin typeface="Arial MT"/>
                <a:cs typeface="Arial MT"/>
              </a:rPr>
              <a:t>as</a:t>
            </a:r>
            <a:r>
              <a:rPr dirty="0" sz="1650" spc="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190">
                <a:solidFill>
                  <a:srgbClr val="3B3B3B"/>
                </a:solidFill>
                <a:latin typeface="Arial MT"/>
                <a:cs typeface="Arial MT"/>
              </a:rPr>
              <a:t>LONGBLOB</a:t>
            </a:r>
            <a:r>
              <a:rPr dirty="0" sz="1650" spc="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25">
                <a:solidFill>
                  <a:srgbClr val="3B3B3B"/>
                </a:solidFill>
                <a:latin typeface="Arial MT"/>
                <a:cs typeface="Arial MT"/>
              </a:rPr>
              <a:t>for </a:t>
            </a:r>
            <a:r>
              <a:rPr dirty="0" sz="1650" spc="-55">
                <a:solidFill>
                  <a:srgbClr val="3B3B3B"/>
                </a:solidFill>
                <a:latin typeface="Arial MT"/>
                <a:cs typeface="Arial MT"/>
              </a:rPr>
              <a:t>privacy</a:t>
            </a:r>
            <a:r>
              <a:rPr dirty="0" sz="1650" spc="-4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6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1650" spc="-5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3B3B3B"/>
                </a:solidFill>
                <a:latin typeface="Arial MT"/>
                <a:cs typeface="Arial MT"/>
              </a:rPr>
              <a:t>security.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2286000"/>
            <a:ext cx="996950" cy="5207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1000" y="2286000"/>
            <a:ext cx="673100" cy="51435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25338" y="1017269"/>
            <a:ext cx="0" cy="4853940"/>
          </a:xfrm>
          <a:custGeom>
            <a:avLst/>
            <a:gdLst/>
            <a:ahLst/>
            <a:cxnLst/>
            <a:rect l="l" t="t" r="r" b="b"/>
            <a:pathLst>
              <a:path w="0" h="4853940">
                <a:moveTo>
                  <a:pt x="0" y="4853938"/>
                </a:moveTo>
                <a:lnTo>
                  <a:pt x="0" y="0"/>
                </a:lnTo>
              </a:path>
            </a:pathLst>
          </a:custGeom>
          <a:ln w="8889">
            <a:solidFill>
              <a:srgbClr val="0F13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446732" y="5835650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0"/>
                </a:moveTo>
                <a:lnTo>
                  <a:pt x="0" y="35558"/>
                </a:lnTo>
              </a:path>
            </a:pathLst>
          </a:custGeom>
          <a:ln w="8889">
            <a:solidFill>
              <a:srgbClr val="0F13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446732" y="1149350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0F13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446732" y="1333500"/>
            <a:ext cx="0" cy="977900"/>
          </a:xfrm>
          <a:custGeom>
            <a:avLst/>
            <a:gdLst/>
            <a:ahLst/>
            <a:cxnLst/>
            <a:rect l="l" t="t" r="r" b="b"/>
            <a:pathLst>
              <a:path w="0" h="977900">
                <a:moveTo>
                  <a:pt x="0" y="0"/>
                </a:moveTo>
                <a:lnTo>
                  <a:pt x="0" y="977900"/>
                </a:lnTo>
              </a:path>
            </a:pathLst>
          </a:custGeom>
          <a:ln w="8889">
            <a:solidFill>
              <a:srgbClr val="0F13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446732" y="54927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8889">
            <a:solidFill>
              <a:srgbClr val="0F13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446732" y="476885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8889">
            <a:solidFill>
              <a:srgbClr val="0F13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446732" y="4406900"/>
            <a:ext cx="0" cy="247650"/>
          </a:xfrm>
          <a:custGeom>
            <a:avLst/>
            <a:gdLst/>
            <a:ahLst/>
            <a:cxnLst/>
            <a:rect l="l" t="t" r="r" b="b"/>
            <a:pathLst>
              <a:path w="0"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0F13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446732" y="3676650"/>
            <a:ext cx="0" cy="260350"/>
          </a:xfrm>
          <a:custGeom>
            <a:avLst/>
            <a:gdLst/>
            <a:ahLst/>
            <a:cxnLst/>
            <a:rect l="l" t="t" r="r" b="b"/>
            <a:pathLst>
              <a:path w="0" h="260350">
                <a:moveTo>
                  <a:pt x="0" y="0"/>
                </a:moveTo>
                <a:lnTo>
                  <a:pt x="0" y="260350"/>
                </a:lnTo>
              </a:path>
            </a:pathLst>
          </a:custGeom>
          <a:ln w="8889">
            <a:solidFill>
              <a:srgbClr val="0F13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446732" y="3321050"/>
            <a:ext cx="0" cy="247650"/>
          </a:xfrm>
          <a:custGeom>
            <a:avLst/>
            <a:gdLst/>
            <a:ahLst/>
            <a:cxnLst/>
            <a:rect l="l" t="t" r="r" b="b"/>
            <a:pathLst>
              <a:path w="0"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0F13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446732" y="4038600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0"/>
                </a:moveTo>
                <a:lnTo>
                  <a:pt x="0" y="82550"/>
                </a:lnTo>
              </a:path>
            </a:pathLst>
          </a:custGeom>
          <a:ln w="8889">
            <a:solidFill>
              <a:srgbClr val="0F13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446732" y="4235450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0"/>
                </a:moveTo>
                <a:lnTo>
                  <a:pt x="0" y="57150"/>
                </a:lnTo>
              </a:path>
            </a:pathLst>
          </a:custGeom>
          <a:ln w="8889">
            <a:solidFill>
              <a:srgbClr val="0F13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446732" y="2432050"/>
            <a:ext cx="0" cy="63500"/>
          </a:xfrm>
          <a:custGeom>
            <a:avLst/>
            <a:gdLst/>
            <a:ahLst/>
            <a:cxnLst/>
            <a:rect l="l" t="t" r="r" b="b"/>
            <a:pathLst>
              <a:path w="0" h="63500">
                <a:moveTo>
                  <a:pt x="0" y="0"/>
                </a:moveTo>
                <a:lnTo>
                  <a:pt x="0" y="63500"/>
                </a:lnTo>
              </a:path>
            </a:pathLst>
          </a:custGeom>
          <a:ln w="8889">
            <a:solidFill>
              <a:srgbClr val="0F13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446732" y="2609850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0"/>
                </a:moveTo>
                <a:lnTo>
                  <a:pt x="0" y="241300"/>
                </a:lnTo>
              </a:path>
            </a:pathLst>
          </a:custGeom>
          <a:ln w="8889">
            <a:solidFill>
              <a:srgbClr val="0F13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446732" y="2965450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0F13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446732" y="3149600"/>
            <a:ext cx="0" cy="63500"/>
          </a:xfrm>
          <a:custGeom>
            <a:avLst/>
            <a:gdLst/>
            <a:ahLst/>
            <a:cxnLst/>
            <a:rect l="l" t="t" r="r" b="b"/>
            <a:pathLst>
              <a:path w="0" h="63500">
                <a:moveTo>
                  <a:pt x="0" y="0"/>
                </a:moveTo>
                <a:lnTo>
                  <a:pt x="0" y="63500"/>
                </a:lnTo>
              </a:path>
            </a:pathLst>
          </a:custGeom>
          <a:ln w="8889">
            <a:solidFill>
              <a:srgbClr val="0F131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1220893" y="1017269"/>
            <a:ext cx="5230495" cy="36830"/>
            <a:chOff x="1220893" y="1017269"/>
            <a:chExt cx="5230495" cy="36830"/>
          </a:xfrm>
        </p:grpSpPr>
        <p:sp>
          <p:nvSpPr>
            <p:cNvPr id="20" name="object 20" descr=""/>
            <p:cNvSpPr/>
            <p:nvPr/>
          </p:nvSpPr>
          <p:spPr>
            <a:xfrm>
              <a:off x="6446732" y="1017269"/>
              <a:ext cx="0" cy="36830"/>
            </a:xfrm>
            <a:custGeom>
              <a:avLst/>
              <a:gdLst/>
              <a:ahLst/>
              <a:cxnLst/>
              <a:rect l="l" t="t" r="r" b="b"/>
              <a:pathLst>
                <a:path w="0" h="36830">
                  <a:moveTo>
                    <a:pt x="0" y="0"/>
                  </a:moveTo>
                  <a:lnTo>
                    <a:pt x="0" y="36829"/>
                  </a:lnTo>
                </a:path>
              </a:pathLst>
            </a:custGeom>
            <a:ln w="8889">
              <a:solidFill>
                <a:srgbClr val="0F13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220893" y="1021714"/>
              <a:ext cx="5230495" cy="0"/>
            </a:xfrm>
            <a:custGeom>
              <a:avLst/>
              <a:gdLst/>
              <a:ahLst/>
              <a:cxnLst/>
              <a:rect l="l" t="t" r="r" b="b"/>
              <a:pathLst>
                <a:path w="5230495" h="0">
                  <a:moveTo>
                    <a:pt x="0" y="0"/>
                  </a:moveTo>
                  <a:lnTo>
                    <a:pt x="5230281" y="0"/>
                  </a:lnTo>
                </a:path>
              </a:pathLst>
            </a:custGeom>
            <a:ln w="8889">
              <a:solidFill>
                <a:srgbClr val="0F13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/>
          <p:nvPr/>
        </p:nvSpPr>
        <p:spPr>
          <a:xfrm>
            <a:off x="1220893" y="5866765"/>
            <a:ext cx="5230495" cy="0"/>
          </a:xfrm>
          <a:custGeom>
            <a:avLst/>
            <a:gdLst/>
            <a:ahLst/>
            <a:cxnLst/>
            <a:rect l="l" t="t" r="r" b="b"/>
            <a:pathLst>
              <a:path w="5230495" h="0">
                <a:moveTo>
                  <a:pt x="0" y="0"/>
                </a:moveTo>
                <a:lnTo>
                  <a:pt x="5230281" y="0"/>
                </a:lnTo>
              </a:path>
            </a:pathLst>
          </a:custGeom>
          <a:ln w="8889">
            <a:solidFill>
              <a:srgbClr val="0F13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225550" y="1054100"/>
            <a:ext cx="5232400" cy="95250"/>
          </a:xfrm>
          <a:custGeom>
            <a:avLst/>
            <a:gdLst/>
            <a:ahLst/>
            <a:cxnLst/>
            <a:rect l="l" t="t" r="r" b="b"/>
            <a:pathLst>
              <a:path w="5232400" h="95250">
                <a:moveTo>
                  <a:pt x="5232398" y="95249"/>
                </a:moveTo>
                <a:lnTo>
                  <a:pt x="0" y="95249"/>
                </a:lnTo>
                <a:lnTo>
                  <a:pt x="0" y="0"/>
                </a:lnTo>
                <a:lnTo>
                  <a:pt x="5232398" y="0"/>
                </a:lnTo>
                <a:lnTo>
                  <a:pt x="5232398" y="95249"/>
                </a:lnTo>
                <a:close/>
              </a:path>
            </a:pathLst>
          </a:custGeom>
          <a:solidFill>
            <a:srgbClr val="D3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1200758" y="1000654"/>
            <a:ext cx="1701800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85420" algn="l"/>
              </a:tabLst>
            </a:pPr>
            <a:r>
              <a:rPr dirty="0" sz="1000" spc="-50">
                <a:solidFill>
                  <a:srgbClr val="D4D4D4"/>
                </a:solidFill>
                <a:latin typeface="Arial MT"/>
                <a:cs typeface="Arial MT"/>
              </a:rPr>
              <a:t>I</a:t>
            </a:r>
            <a:r>
              <a:rPr dirty="0" sz="1000">
                <a:solidFill>
                  <a:srgbClr val="D4D4D4"/>
                </a:solidFill>
                <a:latin typeface="Arial MT"/>
                <a:cs typeface="Arial MT"/>
              </a:rPr>
              <a:t>	</a:t>
            </a:r>
            <a:r>
              <a:rPr dirty="0" sz="1000" spc="-20">
                <a:solidFill>
                  <a:srgbClr val="DBDBDB"/>
                </a:solidFill>
                <a:latin typeface="Arial MT"/>
                <a:cs typeface="Arial MT"/>
              </a:rPr>
              <a:t>RESt</a:t>
            </a:r>
            <a:r>
              <a:rPr dirty="0" sz="1000" spc="204">
                <a:solidFill>
                  <a:srgbClr val="DBDBDB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4F4F4"/>
                </a:solidFill>
                <a:latin typeface="Arial MT"/>
                <a:cs typeface="Arial MT"/>
              </a:rPr>
              <a:t>API</a:t>
            </a:r>
            <a:r>
              <a:rPr dirty="0" sz="1000" spc="190">
                <a:solidFill>
                  <a:srgbClr val="F4F4F4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EBEBEB"/>
                </a:solidFill>
                <a:latin typeface="Arial MT"/>
                <a:cs typeface="Arial MT"/>
              </a:rPr>
              <a:t>Oocuwn</a:t>
            </a:r>
            <a:r>
              <a:rPr dirty="0" sz="1000" spc="-10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000" spc="95">
                <a:solidFill>
                  <a:srgbClr val="F2F2F2"/>
                </a:solidFill>
                <a:latin typeface="Arial MT"/>
                <a:cs typeface="Arial MT"/>
              </a:rPr>
              <a:t>tation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424782" y="1000654"/>
            <a:ext cx="5270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395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225550" y="1244600"/>
            <a:ext cx="5232400" cy="88900"/>
          </a:xfrm>
          <a:custGeom>
            <a:avLst/>
            <a:gdLst/>
            <a:ahLst/>
            <a:cxnLst/>
            <a:rect l="l" t="t" r="r" b="b"/>
            <a:pathLst>
              <a:path w="5232400" h="88900">
                <a:moveTo>
                  <a:pt x="5232398" y="88899"/>
                </a:moveTo>
                <a:lnTo>
                  <a:pt x="0" y="88899"/>
                </a:lnTo>
                <a:lnTo>
                  <a:pt x="0" y="0"/>
                </a:lnTo>
                <a:lnTo>
                  <a:pt x="5232398" y="0"/>
                </a:lnTo>
                <a:lnTo>
                  <a:pt x="5232398" y="88899"/>
                </a:lnTo>
                <a:close/>
              </a:path>
            </a:pathLst>
          </a:custGeom>
          <a:solidFill>
            <a:srgbClr val="D3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200077" y="1197151"/>
            <a:ext cx="473709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91770" algn="l"/>
              </a:tabLst>
            </a:pPr>
            <a:r>
              <a:rPr dirty="0" sz="900" spc="-340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r>
              <a:rPr dirty="0" sz="900">
                <a:solidFill>
                  <a:srgbClr val="D4D4D4"/>
                </a:solidFill>
                <a:latin typeface="Arial MT"/>
                <a:cs typeface="Arial MT"/>
              </a:rPr>
              <a:t>	</a:t>
            </a:r>
            <a:r>
              <a:rPr dirty="0" sz="900" spc="-40">
                <a:solidFill>
                  <a:srgbClr val="E8E8E8"/>
                </a:solidFill>
                <a:latin typeface="Arial MT"/>
                <a:cs typeface="Arial MT"/>
              </a:rPr>
              <a:t>8</a:t>
            </a:r>
            <a:r>
              <a:rPr dirty="0" sz="900" spc="-160">
                <a:solidFill>
                  <a:srgbClr val="E8E8E8"/>
                </a:solidFill>
                <a:latin typeface="Arial MT"/>
                <a:cs typeface="Arial MT"/>
              </a:rPr>
              <a:t> </a:t>
            </a:r>
            <a:r>
              <a:rPr dirty="0" sz="900" spc="-45">
                <a:solidFill>
                  <a:srgbClr val="D1D1D1"/>
                </a:solidFill>
                <a:latin typeface="Arial MT"/>
                <a:cs typeface="Arial MT"/>
              </a:rPr>
              <a:t>a</a:t>
            </a:r>
            <a:r>
              <a:rPr dirty="0" sz="900" spc="-155">
                <a:solidFill>
                  <a:srgbClr val="D1D1D1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EBEBEB"/>
                </a:solidFill>
                <a:latin typeface="Arial MT"/>
                <a:cs typeface="Arial MT"/>
              </a:rPr>
              <a:t>se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424782" y="1184804"/>
            <a:ext cx="5270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395">
                <a:solidFill>
                  <a:srgbClr val="D4D4D4"/>
                </a:solidFill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390650" y="1422400"/>
            <a:ext cx="2038350" cy="114300"/>
          </a:xfrm>
          <a:prstGeom prst="rect">
            <a:avLst/>
          </a:prstGeom>
          <a:solidFill>
            <a:srgbClr val="111A1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950">
                <a:solidFill>
                  <a:srgbClr val="E6E6E6"/>
                </a:solidFill>
                <a:latin typeface="Arial MT"/>
                <a:cs typeface="Arial MT"/>
              </a:rPr>
              <a:t>h</a:t>
            </a:r>
            <a:r>
              <a:rPr dirty="0" sz="950">
                <a:solidFill>
                  <a:srgbClr val="605236"/>
                </a:solidFill>
                <a:latin typeface="Arial MT"/>
                <a:cs typeface="Arial MT"/>
              </a:rPr>
              <a:t>t</a:t>
            </a:r>
            <a:r>
              <a:rPr dirty="0" sz="950" spc="-60">
                <a:solidFill>
                  <a:srgbClr val="605236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D8D8D8"/>
                </a:solidFill>
                <a:latin typeface="Arial MT"/>
                <a:cs typeface="Arial MT"/>
              </a:rPr>
              <a:t>t</a:t>
            </a:r>
            <a:r>
              <a:rPr dirty="0" sz="950" spc="25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DADADA"/>
                </a:solidFill>
                <a:latin typeface="Arial MT"/>
                <a:cs typeface="Arial MT"/>
              </a:rPr>
              <a:t>p</a:t>
            </a:r>
            <a:r>
              <a:rPr dirty="0" sz="950" spc="-20">
                <a:solidFill>
                  <a:srgbClr val="BCBCBC"/>
                </a:solidFill>
                <a:latin typeface="Arial MT"/>
                <a:cs typeface="Arial MT"/>
              </a:rPr>
              <a:t>s</a:t>
            </a:r>
            <a:r>
              <a:rPr dirty="0" sz="950" spc="-75">
                <a:solidFill>
                  <a:srgbClr val="BCBCBC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E2E2E2"/>
                </a:solidFill>
                <a:latin typeface="Arial MT"/>
                <a:cs typeface="Arial MT"/>
              </a:rPr>
              <a:t>:</a:t>
            </a:r>
            <a:r>
              <a:rPr dirty="0" sz="950" spc="-5">
                <a:solidFill>
                  <a:srgbClr val="E2E2E2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CACACA"/>
                </a:solidFill>
                <a:latin typeface="Arial MT"/>
                <a:cs typeface="Arial MT"/>
              </a:rPr>
              <a:t>//</a:t>
            </a:r>
            <a:r>
              <a:rPr dirty="0" sz="950" spc="265">
                <a:solidFill>
                  <a:srgbClr val="CACACA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D8D8D8"/>
                </a:solidFill>
                <a:latin typeface="Arial MT"/>
                <a:cs typeface="Arial MT"/>
              </a:rPr>
              <a:t>po</a:t>
            </a:r>
            <a:r>
              <a:rPr dirty="0" sz="950">
                <a:solidFill>
                  <a:srgbClr val="E9E9E9"/>
                </a:solidFill>
                <a:latin typeface="Arial MT"/>
                <a:cs typeface="Arial MT"/>
              </a:rPr>
              <a:t>rt</a:t>
            </a:r>
            <a:r>
              <a:rPr dirty="0" sz="950" spc="235">
                <a:solidFill>
                  <a:srgbClr val="E9E9E9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CDCDCD"/>
                </a:solidFill>
                <a:latin typeface="Arial MT"/>
                <a:cs typeface="Arial MT"/>
              </a:rPr>
              <a:t>a</a:t>
            </a:r>
            <a:r>
              <a:rPr dirty="0" sz="950" spc="-10">
                <a:solidFill>
                  <a:srgbClr val="E8E8E8"/>
                </a:solidFill>
                <a:latin typeface="Arial MT"/>
                <a:cs typeface="Arial MT"/>
              </a:rPr>
              <a:t>1.</a:t>
            </a:r>
            <a:r>
              <a:rPr dirty="0" sz="950" spc="140">
                <a:solidFill>
                  <a:srgbClr val="E8E8E8"/>
                </a:solidFill>
                <a:latin typeface="Arial MT"/>
                <a:cs typeface="Arial MT"/>
              </a:rPr>
              <a:t> </a:t>
            </a:r>
            <a:r>
              <a:rPr dirty="0" sz="950" spc="-40">
                <a:solidFill>
                  <a:srgbClr val="EFEFEF"/>
                </a:solidFill>
                <a:latin typeface="Arial MT"/>
                <a:cs typeface="Arial MT"/>
              </a:rPr>
              <a:t>øe+</a:t>
            </a:r>
            <a:r>
              <a:rPr dirty="0" sz="950" spc="-114">
                <a:solidFill>
                  <a:srgbClr val="EFEFEF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CFCFCF"/>
                </a:solidFill>
                <a:latin typeface="Arial MT"/>
                <a:cs typeface="Arial MT"/>
              </a:rPr>
              <a:t>-</a:t>
            </a:r>
            <a:r>
              <a:rPr dirty="0" sz="950" spc="-120">
                <a:solidFill>
                  <a:srgbClr val="CFCFCF"/>
                </a:solidFill>
                <a:latin typeface="Arial MT"/>
                <a:cs typeface="Arial MT"/>
              </a:rPr>
              <a:t> </a:t>
            </a:r>
            <a:r>
              <a:rPr dirty="0" sz="950" spc="-80">
                <a:solidFill>
                  <a:srgbClr val="DDDDDD"/>
                </a:solidFill>
                <a:latin typeface="Arial MT"/>
                <a:cs typeface="Arial MT"/>
              </a:rPr>
              <a:t>e</a:t>
            </a:r>
            <a:r>
              <a:rPr dirty="0" sz="950" spc="-145">
                <a:solidFill>
                  <a:srgbClr val="DDDDDD"/>
                </a:solidFill>
                <a:latin typeface="Arial MT"/>
                <a:cs typeface="Arial MT"/>
              </a:rPr>
              <a:t> v+r</a:t>
            </a:r>
            <a:r>
              <a:rPr dirty="0" sz="950" spc="-65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950" spc="-90">
                <a:solidFill>
                  <a:srgbClr val="EBEBEB"/>
                </a:solidFill>
                <a:latin typeface="Arial MT"/>
                <a:cs typeface="Arial MT"/>
              </a:rPr>
              <a:t>.</a:t>
            </a:r>
            <a:r>
              <a:rPr dirty="0" sz="950" spc="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950" spc="-50">
                <a:solidFill>
                  <a:srgbClr val="BFBFBF"/>
                </a:solidFill>
                <a:latin typeface="Arial MT"/>
                <a:cs typeface="Arial MT"/>
              </a:rPr>
              <a:t>c</a:t>
            </a:r>
            <a:r>
              <a:rPr dirty="0" sz="950" spc="-145">
                <a:solidFill>
                  <a:srgbClr val="BFBFBF"/>
                </a:solidFill>
                <a:latin typeface="Arial MT"/>
                <a:cs typeface="Arial MT"/>
              </a:rPr>
              <a:t> </a:t>
            </a:r>
            <a:r>
              <a:rPr dirty="0" sz="950" spc="-65">
                <a:solidFill>
                  <a:srgbClr val="CDCDCD"/>
                </a:solidFill>
                <a:latin typeface="Arial MT"/>
                <a:cs typeface="Arial MT"/>
              </a:rPr>
              <a:t>o+r/</a:t>
            </a:r>
            <a:r>
              <a:rPr dirty="0" sz="950" spc="-114">
                <a:solidFill>
                  <a:srgbClr val="CDCDCD"/>
                </a:solidFill>
                <a:latin typeface="Arial MT"/>
                <a:cs typeface="Arial MT"/>
              </a:rPr>
              <a:t> </a:t>
            </a:r>
            <a:r>
              <a:rPr dirty="0" sz="950" spc="-40">
                <a:solidFill>
                  <a:srgbClr val="DFDFDF"/>
                </a:solidFill>
                <a:latin typeface="Arial MT"/>
                <a:cs typeface="Arial MT"/>
              </a:rPr>
              <a:t>ap</a:t>
            </a:r>
            <a:r>
              <a:rPr dirty="0" sz="950" spc="-140">
                <a:solidFill>
                  <a:srgbClr val="DFDFDF"/>
                </a:solidFill>
                <a:latin typeface="Arial MT"/>
                <a:cs typeface="Arial MT"/>
              </a:rPr>
              <a:t> </a:t>
            </a:r>
            <a:r>
              <a:rPr dirty="0" sz="950" spc="-50">
                <a:solidFill>
                  <a:srgbClr val="EFEFEF"/>
                </a:solidFill>
                <a:latin typeface="Arial MT"/>
                <a:cs typeface="Arial MT"/>
              </a:rPr>
              <a:t>i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1384300" y="1778000"/>
            <a:ext cx="952500" cy="95250"/>
          </a:xfrm>
          <a:custGeom>
            <a:avLst/>
            <a:gdLst/>
            <a:ahLst/>
            <a:cxnLst/>
            <a:rect l="l" t="t" r="r" b="b"/>
            <a:pathLst>
              <a:path w="952500" h="95250">
                <a:moveTo>
                  <a:pt x="95249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9" y="0"/>
                </a:lnTo>
                <a:lnTo>
                  <a:pt x="952499" y="95249"/>
                </a:lnTo>
                <a:close/>
              </a:path>
            </a:pathLst>
          </a:custGeom>
          <a:solidFill>
            <a:srgbClr val="1126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1378140" y="1724554"/>
            <a:ext cx="971550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20">
                <a:solidFill>
                  <a:srgbClr val="EBEBEB"/>
                </a:solidFill>
                <a:latin typeface="Arial MT"/>
                <a:cs typeface="Arial MT"/>
              </a:rPr>
              <a:t>Aut</a:t>
            </a:r>
            <a:r>
              <a:rPr dirty="0" sz="1000" spc="-1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1000" spc="60">
                <a:solidFill>
                  <a:srgbClr val="EFEFEF"/>
                </a:solidFill>
                <a:latin typeface="Arial MT"/>
                <a:cs typeface="Arial MT"/>
              </a:rPr>
              <a:t>hentic</a:t>
            </a:r>
            <a:r>
              <a:rPr dirty="0" sz="1000" spc="-55">
                <a:solidFill>
                  <a:srgbClr val="EFEFEF"/>
                </a:solidFill>
                <a:latin typeface="Arial MT"/>
                <a:cs typeface="Arial MT"/>
              </a:rPr>
              <a:t> </a:t>
            </a:r>
            <a:r>
              <a:rPr dirty="0" sz="1000" spc="-55">
                <a:solidFill>
                  <a:srgbClr val="E2E2E2"/>
                </a:solidFill>
                <a:latin typeface="Arial MT"/>
                <a:cs typeface="Arial MT"/>
              </a:rPr>
              <a:t>at</a:t>
            </a:r>
            <a:r>
              <a:rPr dirty="0" sz="1000" spc="-55">
                <a:solidFill>
                  <a:srgbClr val="EDEDED"/>
                </a:solidFill>
                <a:latin typeface="Arial MT"/>
                <a:cs typeface="Arial MT"/>
              </a:rPr>
              <a:t>żon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1390650" y="1955800"/>
            <a:ext cx="527050" cy="114300"/>
          </a:xfrm>
          <a:custGeom>
            <a:avLst/>
            <a:gdLst/>
            <a:ahLst/>
            <a:cxnLst/>
            <a:rect l="l" t="t" r="r" b="b"/>
            <a:pathLst>
              <a:path w="527050" h="114300">
                <a:moveTo>
                  <a:pt x="527049" y="114299"/>
                </a:moveTo>
                <a:lnTo>
                  <a:pt x="0" y="114299"/>
                </a:lnTo>
                <a:lnTo>
                  <a:pt x="0" y="0"/>
                </a:lnTo>
                <a:lnTo>
                  <a:pt x="527049" y="0"/>
                </a:lnTo>
                <a:lnTo>
                  <a:pt x="527049" y="114299"/>
                </a:lnTo>
                <a:close/>
              </a:path>
            </a:pathLst>
          </a:custGeom>
          <a:solidFill>
            <a:srgbClr val="0A1D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1375020" y="1914701"/>
            <a:ext cx="54165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180">
                <a:solidFill>
                  <a:srgbClr val="E6E6E6"/>
                </a:solidFill>
                <a:latin typeface="Arial MT"/>
                <a:cs typeface="Arial MT"/>
              </a:rPr>
              <a:t>E</a:t>
            </a:r>
            <a:r>
              <a:rPr dirty="0" sz="900" spc="-75">
                <a:solidFill>
                  <a:srgbClr val="E6E6E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ADADA"/>
                </a:solidFill>
                <a:latin typeface="Arial MT"/>
                <a:cs typeface="Arial MT"/>
              </a:rPr>
              <a:t>nd</a:t>
            </a:r>
            <a:r>
              <a:rPr dirty="0" sz="900">
                <a:solidFill>
                  <a:srgbClr val="DDDDDD"/>
                </a:solidFill>
                <a:latin typeface="Arial MT"/>
                <a:cs typeface="Arial MT"/>
              </a:rPr>
              <a:t>poi</a:t>
            </a:r>
            <a:r>
              <a:rPr dirty="0" sz="900" spc="17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C3C3C3"/>
                </a:solidFill>
                <a:latin typeface="Arial MT"/>
                <a:cs typeface="Arial MT"/>
              </a:rPr>
              <a:t>nt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1390650" y="2679700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5333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533399" y="0"/>
                </a:lnTo>
                <a:lnTo>
                  <a:pt x="533399" y="114299"/>
                </a:lnTo>
                <a:close/>
              </a:path>
            </a:pathLst>
          </a:custGeom>
          <a:solidFill>
            <a:srgbClr val="0C1D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1374043" y="2626254"/>
            <a:ext cx="548005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10">
                <a:solidFill>
                  <a:srgbClr val="E8E8E8"/>
                </a:solidFill>
                <a:latin typeface="Arial MT"/>
                <a:cs typeface="Arial MT"/>
              </a:rPr>
              <a:t>E</a:t>
            </a:r>
            <a:r>
              <a:rPr dirty="0" sz="1000" spc="-10">
                <a:solidFill>
                  <a:srgbClr val="E2E2E2"/>
                </a:solidFill>
                <a:latin typeface="Arial MT"/>
                <a:cs typeface="Arial MT"/>
              </a:rPr>
              <a:t>ndpoî</a:t>
            </a:r>
            <a:r>
              <a:rPr dirty="0" sz="1000" spc="-125">
                <a:solidFill>
                  <a:srgbClr val="E2E2E2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C1C1C1"/>
                </a:solidFill>
                <a:latin typeface="Arial MT"/>
                <a:cs typeface="Arial MT"/>
              </a:rPr>
              <a:t>nt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390650" y="4826000"/>
            <a:ext cx="539750" cy="127000"/>
            <a:chOff x="1390650" y="4826000"/>
            <a:chExt cx="539750" cy="127000"/>
          </a:xfrm>
        </p:grpSpPr>
        <p:pic>
          <p:nvPicPr>
            <p:cNvPr id="37" name="object 3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0650" y="4826000"/>
              <a:ext cx="539750" cy="127000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0650" y="4826000"/>
              <a:ext cx="539750" cy="127000"/>
            </a:xfrm>
            <a:prstGeom prst="rect">
              <a:avLst/>
            </a:prstGeom>
          </p:spPr>
        </p:pic>
      </p:grpSp>
      <p:grpSp>
        <p:nvGrpSpPr>
          <p:cNvPr id="39" name="object 39" descr=""/>
          <p:cNvGrpSpPr/>
          <p:nvPr/>
        </p:nvGrpSpPr>
        <p:grpSpPr>
          <a:xfrm>
            <a:off x="1390650" y="5010150"/>
            <a:ext cx="1695450" cy="127000"/>
            <a:chOff x="1390650" y="5010150"/>
            <a:chExt cx="1695450" cy="127000"/>
          </a:xfrm>
        </p:grpSpPr>
        <p:pic>
          <p:nvPicPr>
            <p:cNvPr id="40" name="object 4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0650" y="5010150"/>
              <a:ext cx="1695450" cy="127000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0650" y="5010150"/>
              <a:ext cx="1695450" cy="127000"/>
            </a:xfrm>
            <a:prstGeom prst="rect">
              <a:avLst/>
            </a:prstGeom>
          </p:spPr>
        </p:pic>
      </p:grpSp>
      <p:grpSp>
        <p:nvGrpSpPr>
          <p:cNvPr id="42" name="object 42" descr=""/>
          <p:cNvGrpSpPr/>
          <p:nvPr/>
        </p:nvGrpSpPr>
        <p:grpSpPr>
          <a:xfrm>
            <a:off x="1390650" y="5207000"/>
            <a:ext cx="1092200" cy="95250"/>
            <a:chOff x="1390650" y="5207000"/>
            <a:chExt cx="1092200" cy="95250"/>
          </a:xfrm>
        </p:grpSpPr>
        <p:pic>
          <p:nvPicPr>
            <p:cNvPr id="43" name="object 4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0650" y="5207000"/>
              <a:ext cx="1092200" cy="95250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0650" y="5207000"/>
              <a:ext cx="1092200" cy="95250"/>
            </a:xfrm>
            <a:prstGeom prst="rect">
              <a:avLst/>
            </a:prstGeom>
          </p:spPr>
        </p:pic>
      </p:grpSp>
      <p:grpSp>
        <p:nvGrpSpPr>
          <p:cNvPr id="45" name="object 45" descr=""/>
          <p:cNvGrpSpPr/>
          <p:nvPr/>
        </p:nvGrpSpPr>
        <p:grpSpPr>
          <a:xfrm>
            <a:off x="1225550" y="5378450"/>
            <a:ext cx="5238750" cy="120650"/>
            <a:chOff x="1225550" y="5378450"/>
            <a:chExt cx="5238750" cy="120650"/>
          </a:xfrm>
        </p:grpSpPr>
        <p:sp>
          <p:nvSpPr>
            <p:cNvPr id="46" name="object 46" descr=""/>
            <p:cNvSpPr/>
            <p:nvPr/>
          </p:nvSpPr>
          <p:spPr>
            <a:xfrm>
              <a:off x="6457950" y="537845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w="0" h="120650">
                  <a:moveTo>
                    <a:pt x="0" y="12065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225550" y="5378450"/>
              <a:ext cx="5232400" cy="114300"/>
            </a:xfrm>
            <a:custGeom>
              <a:avLst/>
              <a:gdLst/>
              <a:ahLst/>
              <a:cxnLst/>
              <a:rect l="l" t="t" r="r" b="b"/>
              <a:pathLst>
                <a:path w="5232400" h="114300">
                  <a:moveTo>
                    <a:pt x="5232398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5232398" y="0"/>
                  </a:lnTo>
                  <a:lnTo>
                    <a:pt x="5232398" y="114299"/>
                  </a:lnTo>
                  <a:close/>
                </a:path>
              </a:pathLst>
            </a:custGeom>
            <a:solidFill>
              <a:srgbClr val="D3D4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1372106" y="5337351"/>
            <a:ext cx="131635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01040" algn="l"/>
              </a:tabLst>
            </a:pPr>
            <a:r>
              <a:rPr dirty="0" sz="900" spc="-165">
                <a:solidFill>
                  <a:srgbClr val="6E593F"/>
                </a:solidFill>
                <a:latin typeface="Arial MT"/>
                <a:cs typeface="Arial MT"/>
              </a:rPr>
              <a:t>C</a:t>
            </a:r>
            <a:r>
              <a:rPr dirty="0" sz="900" spc="-135">
                <a:solidFill>
                  <a:srgbClr val="6E593F"/>
                </a:solidFill>
                <a:latin typeface="Arial MT"/>
                <a:cs typeface="Arial MT"/>
              </a:rPr>
              <a:t> </a:t>
            </a:r>
            <a:r>
              <a:rPr dirty="0" sz="900" spc="85">
                <a:solidFill>
                  <a:srgbClr val="E4E4E4"/>
                </a:solidFill>
                <a:latin typeface="Arial MT"/>
                <a:cs typeface="Arial MT"/>
              </a:rPr>
              <a:t>andi</a:t>
            </a:r>
            <a:r>
              <a:rPr dirty="0" sz="900" spc="85">
                <a:solidFill>
                  <a:srgbClr val="EBEBEB"/>
                </a:solidFill>
                <a:latin typeface="Arial MT"/>
                <a:cs typeface="Arial MT"/>
              </a:rPr>
              <a:t>dat</a:t>
            </a:r>
            <a:r>
              <a:rPr dirty="0" sz="900">
                <a:solidFill>
                  <a:srgbClr val="EBEBEB"/>
                </a:solidFill>
                <a:latin typeface="Arial MT"/>
                <a:cs typeface="Arial MT"/>
              </a:rPr>
              <a:t>	</a:t>
            </a:r>
            <a:r>
              <a:rPr dirty="0" sz="900">
                <a:solidFill>
                  <a:srgbClr val="DADADA"/>
                </a:solidFill>
                <a:latin typeface="Arial MT"/>
                <a:cs typeface="Arial MT"/>
              </a:rPr>
              <a:t>E</a:t>
            </a:r>
            <a:r>
              <a:rPr dirty="0" sz="900">
                <a:solidFill>
                  <a:srgbClr val="C3C3C3"/>
                </a:solidFill>
                <a:latin typeface="Arial MT"/>
                <a:cs typeface="Arial MT"/>
              </a:rPr>
              <a:t>n</a:t>
            </a:r>
            <a:r>
              <a:rPr dirty="0" sz="900">
                <a:solidFill>
                  <a:srgbClr val="E4E4E4"/>
                </a:solidFill>
                <a:latin typeface="Arial MT"/>
                <a:cs typeface="Arial MT"/>
              </a:rPr>
              <a:t>d</a:t>
            </a:r>
            <a:r>
              <a:rPr dirty="0" sz="900">
                <a:solidFill>
                  <a:srgbClr val="CFCFCF"/>
                </a:solidFill>
                <a:latin typeface="Arial MT"/>
                <a:cs typeface="Arial MT"/>
              </a:rPr>
              <a:t>po</a:t>
            </a:r>
            <a:r>
              <a:rPr dirty="0" sz="900">
                <a:solidFill>
                  <a:srgbClr val="E4E4E4"/>
                </a:solidFill>
                <a:latin typeface="Arial MT"/>
                <a:cs typeface="Arial MT"/>
              </a:rPr>
              <a:t>int</a:t>
            </a:r>
            <a:r>
              <a:rPr dirty="0" sz="900" spc="490">
                <a:solidFill>
                  <a:srgbClr val="E4E4E4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1C314D"/>
                </a:solidFill>
                <a:latin typeface="Arial MT"/>
                <a:cs typeface="Arial MT"/>
              </a:rPr>
              <a:t>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1390650" y="5549900"/>
            <a:ext cx="527050" cy="114300"/>
          </a:xfrm>
          <a:custGeom>
            <a:avLst/>
            <a:gdLst/>
            <a:ahLst/>
            <a:cxnLst/>
            <a:rect l="l" t="t" r="r" b="b"/>
            <a:pathLst>
              <a:path w="527050" h="114300">
                <a:moveTo>
                  <a:pt x="527049" y="114299"/>
                </a:moveTo>
                <a:lnTo>
                  <a:pt x="0" y="114299"/>
                </a:lnTo>
                <a:lnTo>
                  <a:pt x="0" y="0"/>
                </a:lnTo>
                <a:lnTo>
                  <a:pt x="527049" y="0"/>
                </a:lnTo>
                <a:lnTo>
                  <a:pt x="527049" y="114299"/>
                </a:lnTo>
                <a:close/>
              </a:path>
            </a:pathLst>
          </a:custGeom>
          <a:solidFill>
            <a:srgbClr val="151A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1375509" y="5514975"/>
            <a:ext cx="558800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150">
                <a:solidFill>
                  <a:srgbClr val="DFDFDF"/>
                </a:solidFill>
                <a:latin typeface="Arial MT"/>
                <a:cs typeface="Arial MT"/>
              </a:rPr>
              <a:t>E</a:t>
            </a:r>
            <a:r>
              <a:rPr dirty="0" sz="850" spc="-100">
                <a:solidFill>
                  <a:srgbClr val="DFDFDF"/>
                </a:solidFill>
                <a:latin typeface="Arial MT"/>
                <a:cs typeface="Arial MT"/>
              </a:rPr>
              <a:t> </a:t>
            </a:r>
            <a:r>
              <a:rPr dirty="0" sz="850" spc="100">
                <a:solidFill>
                  <a:srgbClr val="E1E1E1"/>
                </a:solidFill>
                <a:latin typeface="Arial MT"/>
                <a:cs typeface="Arial MT"/>
              </a:rPr>
              <a:t>nd</a:t>
            </a:r>
            <a:r>
              <a:rPr dirty="0" sz="850" spc="100">
                <a:solidFill>
                  <a:srgbClr val="DADADA"/>
                </a:solidFill>
                <a:latin typeface="Arial MT"/>
                <a:cs typeface="Arial MT"/>
              </a:rPr>
              <a:t>point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2476500" y="1955800"/>
            <a:ext cx="412750" cy="120650"/>
            <a:chOff x="2476500" y="1955800"/>
            <a:chExt cx="412750" cy="120650"/>
          </a:xfrm>
        </p:grpSpPr>
        <p:pic>
          <p:nvPicPr>
            <p:cNvPr id="52" name="object 5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6500" y="1955800"/>
              <a:ext cx="412750" cy="120650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6500" y="1955800"/>
              <a:ext cx="412750" cy="120650"/>
            </a:xfrm>
            <a:prstGeom prst="rect">
              <a:avLst/>
            </a:prstGeom>
          </p:spPr>
        </p:pic>
      </p:grpSp>
      <p:sp>
        <p:nvSpPr>
          <p:cNvPr id="54" name="object 54" descr=""/>
          <p:cNvSpPr/>
          <p:nvPr/>
        </p:nvSpPr>
        <p:spPr>
          <a:xfrm>
            <a:off x="1390650" y="2127250"/>
            <a:ext cx="1219200" cy="120650"/>
          </a:xfrm>
          <a:custGeom>
            <a:avLst/>
            <a:gdLst/>
            <a:ahLst/>
            <a:cxnLst/>
            <a:rect l="l" t="t" r="r" b="b"/>
            <a:pathLst>
              <a:path w="1219200" h="120650">
                <a:moveTo>
                  <a:pt x="1219199" y="120649"/>
                </a:moveTo>
                <a:lnTo>
                  <a:pt x="0" y="120649"/>
                </a:lnTo>
                <a:lnTo>
                  <a:pt x="0" y="0"/>
                </a:lnTo>
                <a:lnTo>
                  <a:pt x="1219199" y="0"/>
                </a:lnTo>
                <a:lnTo>
                  <a:pt x="1219199" y="120649"/>
                </a:lnTo>
                <a:close/>
              </a:path>
            </a:pathLst>
          </a:custGeom>
          <a:solidFill>
            <a:srgbClr val="181A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1384300" y="2092501"/>
            <a:ext cx="124650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90">
                <a:solidFill>
                  <a:srgbClr val="CCCCCC"/>
                </a:solidFill>
                <a:latin typeface="Arial MT"/>
                <a:cs typeface="Arial MT"/>
              </a:rPr>
              <a:t>/</a:t>
            </a:r>
            <a:r>
              <a:rPr dirty="0" sz="900" spc="-7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900" spc="90">
                <a:solidFill>
                  <a:srgbClr val="EFEFEF"/>
                </a:solidFill>
                <a:latin typeface="Arial MT"/>
                <a:cs typeface="Arial MT"/>
              </a:rPr>
              <a:t>adnin/</a:t>
            </a:r>
            <a:r>
              <a:rPr dirty="0" sz="900" spc="-85">
                <a:solidFill>
                  <a:srgbClr val="EFEFEF"/>
                </a:solidFill>
                <a:latin typeface="Arial MT"/>
                <a:cs typeface="Arial MT"/>
              </a:rPr>
              <a:t> </a:t>
            </a:r>
            <a:r>
              <a:rPr dirty="0" sz="900" spc="-45">
                <a:solidFill>
                  <a:srgbClr val="D8D8D8"/>
                </a:solidFill>
                <a:latin typeface="Arial MT"/>
                <a:cs typeface="Arial MT"/>
              </a:rPr>
              <a:t>a</a:t>
            </a:r>
            <a:r>
              <a:rPr dirty="0" sz="900" spc="-155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dirty="0" sz="900" spc="85">
                <a:solidFill>
                  <a:srgbClr val="F0F0F0"/>
                </a:solidFill>
                <a:latin typeface="Arial MT"/>
                <a:cs typeface="Arial MT"/>
              </a:rPr>
              <a:t>dain</a:t>
            </a:r>
            <a:r>
              <a:rPr dirty="0" sz="900" spc="-70">
                <a:solidFill>
                  <a:srgbClr val="F0F0F0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B8B8B8"/>
                </a:solidFill>
                <a:latin typeface="Arial MT"/>
                <a:cs typeface="Arial MT"/>
              </a:rPr>
              <a:t>-</a:t>
            </a:r>
            <a:r>
              <a:rPr dirty="0" sz="900" spc="-130">
                <a:solidFill>
                  <a:srgbClr val="B8B8B8"/>
                </a:solidFill>
                <a:latin typeface="Arial MT"/>
                <a:cs typeface="Arial MT"/>
              </a:rPr>
              <a:t> </a:t>
            </a:r>
            <a:r>
              <a:rPr dirty="0" sz="900" spc="135">
                <a:solidFill>
                  <a:srgbClr val="EFEFEF"/>
                </a:solidFill>
                <a:latin typeface="Arial MT"/>
                <a:cs typeface="Arial MT"/>
              </a:rPr>
              <a:t>login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2476500" y="2679700"/>
            <a:ext cx="406400" cy="114300"/>
          </a:xfrm>
          <a:custGeom>
            <a:avLst/>
            <a:gdLst/>
            <a:ahLst/>
            <a:cxnLst/>
            <a:rect l="l" t="t" r="r" b="b"/>
            <a:pathLst>
              <a:path w="406400" h="114300">
                <a:moveTo>
                  <a:pt x="4063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406399" y="0"/>
                </a:lnTo>
                <a:lnTo>
                  <a:pt x="406399" y="114299"/>
                </a:lnTo>
                <a:close/>
              </a:path>
            </a:pathLst>
          </a:custGeom>
          <a:solidFill>
            <a:srgbClr val="0F1C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390650" y="3397250"/>
            <a:ext cx="1143000" cy="107950"/>
          </a:xfrm>
          <a:custGeom>
            <a:avLst/>
            <a:gdLst/>
            <a:ahLst/>
            <a:cxnLst/>
            <a:rect l="l" t="t" r="r" b="b"/>
            <a:pathLst>
              <a:path w="1143000" h="107950">
                <a:moveTo>
                  <a:pt x="1142999" y="107949"/>
                </a:moveTo>
                <a:lnTo>
                  <a:pt x="0" y="107949"/>
                </a:lnTo>
                <a:lnTo>
                  <a:pt x="0" y="0"/>
                </a:lnTo>
                <a:lnTo>
                  <a:pt x="1142999" y="0"/>
                </a:lnTo>
                <a:lnTo>
                  <a:pt x="1142999" y="107949"/>
                </a:lnTo>
                <a:close/>
              </a:path>
            </a:pathLst>
          </a:custGeom>
          <a:solidFill>
            <a:srgbClr val="2628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 txBox="1"/>
          <p:nvPr/>
        </p:nvSpPr>
        <p:spPr>
          <a:xfrm>
            <a:off x="1384300" y="3356151"/>
            <a:ext cx="115379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solidFill>
                  <a:srgbClr val="C8C8C8"/>
                </a:solidFill>
                <a:latin typeface="Arial MT"/>
                <a:cs typeface="Arial MT"/>
              </a:rPr>
              <a:t>/</a:t>
            </a:r>
            <a:r>
              <a:rPr dirty="0" sz="900" spc="15">
                <a:solidFill>
                  <a:srgbClr val="C8C8C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9E9E9"/>
                </a:solidFill>
                <a:latin typeface="Arial MT"/>
                <a:cs typeface="Arial MT"/>
              </a:rPr>
              <a:t>a</a:t>
            </a:r>
            <a:r>
              <a:rPr dirty="0" sz="900">
                <a:solidFill>
                  <a:srgbClr val="D4D4D4"/>
                </a:solidFill>
                <a:latin typeface="Arial MT"/>
                <a:cs typeface="Arial MT"/>
              </a:rPr>
              <a:t>dci</a:t>
            </a:r>
            <a:r>
              <a:rPr dirty="0" sz="900" spc="345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ADADA"/>
                </a:solidFill>
                <a:latin typeface="Arial MT"/>
                <a:cs typeface="Arial MT"/>
              </a:rPr>
              <a:t>n/</a:t>
            </a:r>
            <a:r>
              <a:rPr dirty="0" sz="900" spc="175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6F6F6"/>
                </a:solidFill>
                <a:latin typeface="Arial MT"/>
                <a:cs typeface="Arial MT"/>
              </a:rPr>
              <a:t>voŁes</a:t>
            </a:r>
            <a:r>
              <a:rPr dirty="0" sz="900" spc="-80">
                <a:solidFill>
                  <a:srgbClr val="F6F6F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6D6D6"/>
                </a:solidFill>
                <a:latin typeface="Arial MT"/>
                <a:cs typeface="Arial MT"/>
              </a:rPr>
              <a:t>-</a:t>
            </a:r>
            <a:r>
              <a:rPr dirty="0" sz="900" spc="-75">
                <a:solidFill>
                  <a:srgbClr val="D6D6D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FDFDF"/>
                </a:solidFill>
                <a:latin typeface="Arial MT"/>
                <a:cs typeface="Arial MT"/>
              </a:rPr>
              <a:t>c</a:t>
            </a:r>
            <a:r>
              <a:rPr dirty="0" sz="900">
                <a:solidFill>
                  <a:srgbClr val="D8D8D8"/>
                </a:solidFill>
                <a:latin typeface="Arial MT"/>
                <a:cs typeface="Arial MT"/>
              </a:rPr>
              <a:t>as</a:t>
            </a:r>
            <a:r>
              <a:rPr dirty="0" sz="900" spc="-75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EDEDED"/>
                </a:solidFill>
                <a:latin typeface="Arial MT"/>
                <a:cs typeface="Arial MT"/>
              </a:rPr>
              <a:t>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9" name="object 59" descr=""/>
          <p:cNvSpPr/>
          <p:nvPr/>
        </p:nvSpPr>
        <p:spPr>
          <a:xfrm>
            <a:off x="1390650" y="3752850"/>
            <a:ext cx="1085850" cy="107950"/>
          </a:xfrm>
          <a:custGeom>
            <a:avLst/>
            <a:gdLst/>
            <a:ahLst/>
            <a:cxnLst/>
            <a:rect l="l" t="t" r="r" b="b"/>
            <a:pathLst>
              <a:path w="1085850" h="107950">
                <a:moveTo>
                  <a:pt x="1085849" y="107949"/>
                </a:moveTo>
                <a:lnTo>
                  <a:pt x="0" y="107949"/>
                </a:lnTo>
                <a:lnTo>
                  <a:pt x="0" y="0"/>
                </a:lnTo>
                <a:lnTo>
                  <a:pt x="1085849" y="0"/>
                </a:lnTo>
                <a:lnTo>
                  <a:pt x="1085849" y="107949"/>
                </a:lnTo>
                <a:close/>
              </a:path>
            </a:pathLst>
          </a:custGeom>
          <a:solidFill>
            <a:srgbClr val="282A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 txBox="1"/>
          <p:nvPr/>
        </p:nvSpPr>
        <p:spPr>
          <a:xfrm>
            <a:off x="1384300" y="3717925"/>
            <a:ext cx="1094105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>
                <a:solidFill>
                  <a:srgbClr val="CCCCCC"/>
                </a:solidFill>
                <a:latin typeface="Arial MT"/>
                <a:cs typeface="Arial MT"/>
              </a:rPr>
              <a:t>/</a:t>
            </a:r>
            <a:r>
              <a:rPr dirty="0" sz="850" spc="-1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EDEDED"/>
                </a:solidFill>
                <a:latin typeface="Arial MT"/>
                <a:cs typeface="Arial MT"/>
              </a:rPr>
              <a:t>a</a:t>
            </a:r>
            <a:r>
              <a:rPr dirty="0" sz="850">
                <a:solidFill>
                  <a:srgbClr val="D6D6D6"/>
                </a:solidFill>
                <a:latin typeface="Arial MT"/>
                <a:cs typeface="Arial MT"/>
              </a:rPr>
              <a:t>dci</a:t>
            </a:r>
            <a:r>
              <a:rPr dirty="0" sz="850" spc="250">
                <a:solidFill>
                  <a:srgbClr val="D6D6D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DADADA"/>
                </a:solidFill>
                <a:latin typeface="Arial MT"/>
                <a:cs typeface="Arial MT"/>
              </a:rPr>
              <a:t>n/</a:t>
            </a:r>
            <a:r>
              <a:rPr dirty="0" sz="850" spc="95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E2E2E2"/>
                </a:solidFill>
                <a:latin typeface="Arial MT"/>
                <a:cs typeface="Arial MT"/>
              </a:rPr>
              <a:t>a</a:t>
            </a:r>
            <a:r>
              <a:rPr dirty="0" sz="850" spc="-145">
                <a:solidFill>
                  <a:srgbClr val="E2E2E2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EDEDED"/>
                </a:solidFill>
                <a:latin typeface="Arial MT"/>
                <a:cs typeface="Arial MT"/>
              </a:rPr>
              <a:t>dd</a:t>
            </a:r>
            <a:r>
              <a:rPr dirty="0" sz="850" spc="-40">
                <a:solidFill>
                  <a:srgbClr val="D6D6D6"/>
                </a:solidFill>
                <a:latin typeface="Arial MT"/>
                <a:cs typeface="Arial MT"/>
              </a:rPr>
              <a:t>-</a:t>
            </a:r>
            <a:r>
              <a:rPr dirty="0" sz="850" spc="380">
                <a:solidFill>
                  <a:srgbClr val="D6D6D6"/>
                </a:solidFill>
                <a:latin typeface="Arial MT"/>
                <a:cs typeface="Arial MT"/>
              </a:rPr>
              <a:t> </a:t>
            </a:r>
            <a:r>
              <a:rPr dirty="0" sz="850" spc="110">
                <a:solidFill>
                  <a:srgbClr val="F4F4F4"/>
                </a:solidFill>
                <a:latin typeface="Arial MT"/>
                <a:cs typeface="Arial MT"/>
              </a:rPr>
              <a:t>vote</a:t>
            </a:r>
            <a:r>
              <a:rPr dirty="0" sz="850" spc="110">
                <a:solidFill>
                  <a:srgbClr val="9EBFBA"/>
                </a:solidFill>
                <a:latin typeface="Arial MT"/>
                <a:cs typeface="Arial MT"/>
              </a:rPr>
              <a:t>r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1390650" y="4476750"/>
            <a:ext cx="1149350" cy="101600"/>
          </a:xfrm>
          <a:custGeom>
            <a:avLst/>
            <a:gdLst/>
            <a:ahLst/>
            <a:cxnLst/>
            <a:rect l="l" t="t" r="r" b="b"/>
            <a:pathLst>
              <a:path w="1149350" h="101600">
                <a:moveTo>
                  <a:pt x="1149349" y="101599"/>
                </a:moveTo>
                <a:lnTo>
                  <a:pt x="0" y="101599"/>
                </a:lnTo>
                <a:lnTo>
                  <a:pt x="0" y="0"/>
                </a:lnTo>
                <a:lnTo>
                  <a:pt x="1149349" y="0"/>
                </a:lnTo>
                <a:lnTo>
                  <a:pt x="1149349" y="101599"/>
                </a:lnTo>
                <a:close/>
              </a:path>
            </a:pathLst>
          </a:custGeom>
          <a:solidFill>
            <a:srgbClr val="41444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1384300" y="4429477"/>
            <a:ext cx="117475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75">
                <a:solidFill>
                  <a:srgbClr val="C1C1C1"/>
                </a:solidFill>
                <a:latin typeface="Arial MT"/>
                <a:cs typeface="Arial MT"/>
              </a:rPr>
              <a:t>/</a:t>
            </a:r>
            <a:r>
              <a:rPr dirty="0" sz="950" spc="-90">
                <a:solidFill>
                  <a:srgbClr val="C1C1C1"/>
                </a:solidFill>
                <a:latin typeface="Arial MT"/>
                <a:cs typeface="Arial MT"/>
              </a:rPr>
              <a:t> </a:t>
            </a:r>
            <a:r>
              <a:rPr dirty="0" sz="950" spc="70">
                <a:solidFill>
                  <a:srgbClr val="EDEDED"/>
                </a:solidFill>
                <a:latin typeface="Arial MT"/>
                <a:cs typeface="Arial MT"/>
              </a:rPr>
              <a:t>adnin/</a:t>
            </a:r>
            <a:r>
              <a:rPr dirty="0" sz="950" spc="-110">
                <a:solidFill>
                  <a:srgbClr val="EDEDED"/>
                </a:solidFill>
                <a:latin typeface="Arial MT"/>
                <a:cs typeface="Arial MT"/>
              </a:rPr>
              <a:t> </a:t>
            </a:r>
            <a:r>
              <a:rPr dirty="0" sz="950" spc="-80">
                <a:solidFill>
                  <a:srgbClr val="E2E2E2"/>
                </a:solidFill>
                <a:latin typeface="Arial MT"/>
                <a:cs typeface="Arial MT"/>
              </a:rPr>
              <a:t>e</a:t>
            </a:r>
            <a:r>
              <a:rPr dirty="0" sz="950" spc="-145">
                <a:solidFill>
                  <a:srgbClr val="E2E2E2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859997"/>
                </a:solidFill>
                <a:latin typeface="Arial MT"/>
                <a:cs typeface="Arial MT"/>
              </a:rPr>
              <a:t>vø</a:t>
            </a:r>
            <a:r>
              <a:rPr dirty="0" sz="950">
                <a:solidFill>
                  <a:srgbClr val="C4C4C4"/>
                </a:solidFill>
                <a:latin typeface="Arial MT"/>
                <a:cs typeface="Arial MT"/>
              </a:rPr>
              <a:t>-</a:t>
            </a:r>
            <a:r>
              <a:rPr dirty="0" sz="950" spc="-150">
                <a:solidFill>
                  <a:srgbClr val="C4C4C4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C4C4C4"/>
                </a:solidFill>
                <a:latin typeface="Arial MT"/>
                <a:cs typeface="Arial MT"/>
              </a:rPr>
              <a:t>h</a:t>
            </a:r>
            <a:r>
              <a:rPr dirty="0" sz="950">
                <a:solidFill>
                  <a:srgbClr val="E1E1E1"/>
                </a:solidFill>
                <a:latin typeface="Arial MT"/>
                <a:cs typeface="Arial MT"/>
              </a:rPr>
              <a:t>e</a:t>
            </a:r>
            <a:r>
              <a:rPr dirty="0" sz="950">
                <a:solidFill>
                  <a:srgbClr val="DDDDDD"/>
                </a:solidFill>
                <a:latin typeface="Arial MT"/>
                <a:cs typeface="Arial MT"/>
              </a:rPr>
              <a:t>a</a:t>
            </a:r>
            <a:r>
              <a:rPr dirty="0" sz="950">
                <a:solidFill>
                  <a:srgbClr val="E8E8E8"/>
                </a:solidFill>
                <a:latin typeface="Arial MT"/>
                <a:cs typeface="Arial MT"/>
              </a:rPr>
              <a:t>1t</a:t>
            </a:r>
            <a:r>
              <a:rPr dirty="0" sz="950" spc="120">
                <a:solidFill>
                  <a:srgbClr val="E8E8E8"/>
                </a:solidFill>
                <a:latin typeface="Arial MT"/>
                <a:cs typeface="Arial MT"/>
              </a:rPr>
              <a:t> </a:t>
            </a:r>
            <a:r>
              <a:rPr dirty="0" sz="950" spc="-50">
                <a:solidFill>
                  <a:srgbClr val="4D3D1F"/>
                </a:solidFill>
                <a:latin typeface="Arial MT"/>
                <a:cs typeface="Arial MT"/>
              </a:rPr>
              <a:t>h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1225550" y="4654550"/>
            <a:ext cx="5238750" cy="120650"/>
            <a:chOff x="1225550" y="4654550"/>
            <a:chExt cx="5238750" cy="120650"/>
          </a:xfrm>
        </p:grpSpPr>
        <p:sp>
          <p:nvSpPr>
            <p:cNvPr id="64" name="object 64" descr=""/>
            <p:cNvSpPr/>
            <p:nvPr/>
          </p:nvSpPr>
          <p:spPr>
            <a:xfrm>
              <a:off x="6457950" y="465455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w="0" h="120650">
                  <a:moveTo>
                    <a:pt x="0" y="12065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225550" y="4654550"/>
              <a:ext cx="5232400" cy="114300"/>
            </a:xfrm>
            <a:custGeom>
              <a:avLst/>
              <a:gdLst/>
              <a:ahLst/>
              <a:cxnLst/>
              <a:rect l="l" t="t" r="r" b="b"/>
              <a:pathLst>
                <a:path w="5232400" h="114300">
                  <a:moveTo>
                    <a:pt x="5232398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5232398" y="0"/>
                  </a:lnTo>
                  <a:lnTo>
                    <a:pt x="5232398" y="114299"/>
                  </a:lnTo>
                  <a:close/>
                </a:path>
              </a:pathLst>
            </a:custGeom>
            <a:solidFill>
              <a:srgbClr val="D3D4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1377462" y="4619625"/>
            <a:ext cx="1038225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>
                <a:solidFill>
                  <a:srgbClr val="EBEBEB"/>
                </a:solidFill>
                <a:latin typeface="Arial MT"/>
                <a:cs typeface="Arial MT"/>
              </a:rPr>
              <a:t>Vat</a:t>
            </a:r>
            <a:r>
              <a:rPr dirty="0" sz="850" spc="14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DDDDDD"/>
                </a:solidFill>
                <a:latin typeface="Arial MT"/>
                <a:cs typeface="Arial MT"/>
              </a:rPr>
              <a:t>er</a:t>
            </a:r>
            <a:r>
              <a:rPr dirty="0" sz="850" spc="204">
                <a:solidFill>
                  <a:srgbClr val="DDDDDD"/>
                </a:solidFill>
                <a:latin typeface="Arial MT"/>
                <a:cs typeface="Arial MT"/>
              </a:rPr>
              <a:t>  </a:t>
            </a:r>
            <a:r>
              <a:rPr dirty="0" sz="850">
                <a:solidFill>
                  <a:srgbClr val="E6E6E6"/>
                </a:solidFill>
                <a:latin typeface="Arial MT"/>
                <a:cs typeface="Arial MT"/>
              </a:rPr>
              <a:t>E</a:t>
            </a:r>
            <a:r>
              <a:rPr dirty="0" sz="850">
                <a:solidFill>
                  <a:srgbClr val="D8D8D8"/>
                </a:solidFill>
                <a:latin typeface="Arial MT"/>
                <a:cs typeface="Arial MT"/>
              </a:rPr>
              <a:t>n</a:t>
            </a:r>
            <a:r>
              <a:rPr dirty="0" sz="850">
                <a:solidFill>
                  <a:srgbClr val="5D3677"/>
                </a:solidFill>
                <a:latin typeface="Arial MT"/>
                <a:cs typeface="Arial MT"/>
              </a:rPr>
              <a:t>d</a:t>
            </a:r>
            <a:r>
              <a:rPr dirty="0" sz="850">
                <a:solidFill>
                  <a:srgbClr val="DDDDDD"/>
                </a:solidFill>
                <a:latin typeface="Arial MT"/>
                <a:cs typeface="Arial MT"/>
              </a:rPr>
              <a:t>poi</a:t>
            </a:r>
            <a:r>
              <a:rPr dirty="0" sz="850" spc="20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4F4F4"/>
                </a:solidFill>
                <a:latin typeface="Arial MT"/>
                <a:cs typeface="Arial MT"/>
              </a:rPr>
              <a:t>nt</a:t>
            </a:r>
            <a:r>
              <a:rPr dirty="0" sz="850" spc="165">
                <a:solidFill>
                  <a:srgbClr val="F4F4F4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D8D8D8"/>
                </a:solidFill>
                <a:latin typeface="Arial MT"/>
                <a:cs typeface="Arial MT"/>
              </a:rPr>
              <a:t>s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2476500" y="4838700"/>
            <a:ext cx="412750" cy="95250"/>
            <a:chOff x="2476500" y="4838700"/>
            <a:chExt cx="412750" cy="95250"/>
          </a:xfrm>
        </p:grpSpPr>
        <p:pic>
          <p:nvPicPr>
            <p:cNvPr id="68" name="object 6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2850" y="4838700"/>
              <a:ext cx="400050" cy="95250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6500" y="4838700"/>
              <a:ext cx="412750" cy="95250"/>
            </a:xfrm>
            <a:prstGeom prst="rect">
              <a:avLst/>
            </a:prstGeom>
          </p:spPr>
        </p:pic>
      </p:grpSp>
      <p:grpSp>
        <p:nvGrpSpPr>
          <p:cNvPr id="70" name="object 70" descr=""/>
          <p:cNvGrpSpPr/>
          <p:nvPr/>
        </p:nvGrpSpPr>
        <p:grpSpPr>
          <a:xfrm>
            <a:off x="2476500" y="5562600"/>
            <a:ext cx="412750" cy="88900"/>
            <a:chOff x="2476500" y="5562600"/>
            <a:chExt cx="412750" cy="88900"/>
          </a:xfrm>
        </p:grpSpPr>
        <p:pic>
          <p:nvPicPr>
            <p:cNvPr id="71" name="object 7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76500" y="5562600"/>
              <a:ext cx="412750" cy="88900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76500" y="5562600"/>
              <a:ext cx="412750" cy="88900"/>
            </a:xfrm>
            <a:prstGeom prst="rect">
              <a:avLst/>
            </a:prstGeom>
          </p:spPr>
        </p:pic>
      </p:grpSp>
      <p:sp>
        <p:nvSpPr>
          <p:cNvPr id="73" name="object 73" descr=""/>
          <p:cNvSpPr/>
          <p:nvPr/>
        </p:nvSpPr>
        <p:spPr>
          <a:xfrm>
            <a:off x="3028950" y="1955800"/>
            <a:ext cx="736600" cy="114300"/>
          </a:xfrm>
          <a:custGeom>
            <a:avLst/>
            <a:gdLst/>
            <a:ahLst/>
            <a:cxnLst/>
            <a:rect l="l" t="t" r="r" b="b"/>
            <a:pathLst>
              <a:path w="736600" h="114300">
                <a:moveTo>
                  <a:pt x="7365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736599" y="0"/>
                </a:lnTo>
                <a:lnTo>
                  <a:pt x="736599" y="114299"/>
                </a:lnTo>
                <a:close/>
              </a:path>
            </a:pathLst>
          </a:custGeom>
          <a:solidFill>
            <a:srgbClr val="081F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3028950" y="2127250"/>
            <a:ext cx="260350" cy="120650"/>
          </a:xfrm>
          <a:custGeom>
            <a:avLst/>
            <a:gdLst/>
            <a:ahLst/>
            <a:cxnLst/>
            <a:rect l="l" t="t" r="r" b="b"/>
            <a:pathLst>
              <a:path w="260350" h="120650">
                <a:moveTo>
                  <a:pt x="260349" y="120649"/>
                </a:moveTo>
                <a:lnTo>
                  <a:pt x="0" y="120649"/>
                </a:lnTo>
                <a:lnTo>
                  <a:pt x="0" y="0"/>
                </a:lnTo>
                <a:lnTo>
                  <a:pt x="260349" y="0"/>
                </a:lnTo>
                <a:lnTo>
                  <a:pt x="260349" y="120649"/>
                </a:lnTo>
                <a:close/>
              </a:path>
            </a:pathLst>
          </a:custGeom>
          <a:solidFill>
            <a:srgbClr val="0C18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3022600" y="3397250"/>
            <a:ext cx="196850" cy="107950"/>
          </a:xfrm>
          <a:custGeom>
            <a:avLst/>
            <a:gdLst/>
            <a:ahLst/>
            <a:cxnLst/>
            <a:rect l="l" t="t" r="r" b="b"/>
            <a:pathLst>
              <a:path w="196850" h="107950">
                <a:moveTo>
                  <a:pt x="196849" y="107949"/>
                </a:moveTo>
                <a:lnTo>
                  <a:pt x="0" y="107949"/>
                </a:lnTo>
                <a:lnTo>
                  <a:pt x="0" y="0"/>
                </a:lnTo>
                <a:lnTo>
                  <a:pt x="196849" y="0"/>
                </a:lnTo>
                <a:lnTo>
                  <a:pt x="196849" y="107949"/>
                </a:lnTo>
                <a:close/>
              </a:path>
            </a:pathLst>
          </a:custGeom>
          <a:solidFill>
            <a:srgbClr val="0C16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6" name="object 76" descr=""/>
          <p:cNvGrpSpPr/>
          <p:nvPr/>
        </p:nvGrpSpPr>
        <p:grpSpPr>
          <a:xfrm>
            <a:off x="1225550" y="3568700"/>
            <a:ext cx="5238750" cy="114300"/>
            <a:chOff x="1225550" y="3568700"/>
            <a:chExt cx="5238750" cy="114300"/>
          </a:xfrm>
        </p:grpSpPr>
        <p:sp>
          <p:nvSpPr>
            <p:cNvPr id="77" name="object 77" descr=""/>
            <p:cNvSpPr/>
            <p:nvPr/>
          </p:nvSpPr>
          <p:spPr>
            <a:xfrm>
              <a:off x="6457950" y="356870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w="0" h="114300">
                  <a:moveTo>
                    <a:pt x="0" y="1143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225550" y="3568700"/>
              <a:ext cx="5232400" cy="107950"/>
            </a:xfrm>
            <a:custGeom>
              <a:avLst/>
              <a:gdLst/>
              <a:ahLst/>
              <a:cxnLst/>
              <a:rect l="l" t="t" r="r" b="b"/>
              <a:pathLst>
                <a:path w="5232400" h="107950">
                  <a:moveTo>
                    <a:pt x="5232398" y="107949"/>
                  </a:moveTo>
                  <a:lnTo>
                    <a:pt x="0" y="107949"/>
                  </a:lnTo>
                  <a:lnTo>
                    <a:pt x="0" y="0"/>
                  </a:lnTo>
                  <a:lnTo>
                    <a:pt x="5232398" y="0"/>
                  </a:lnTo>
                  <a:lnTo>
                    <a:pt x="5232398" y="107949"/>
                  </a:lnTo>
                  <a:close/>
                </a:path>
              </a:pathLst>
            </a:custGeom>
            <a:solidFill>
              <a:srgbClr val="D3D4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1384300" y="3527601"/>
            <a:ext cx="5397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50">
                <a:solidFill>
                  <a:srgbClr val="C8C8C8"/>
                </a:solidFill>
                <a:latin typeface="Arial MT"/>
                <a:cs typeface="Arial MT"/>
              </a:rPr>
              <a:t>/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1719466" y="3527601"/>
            <a:ext cx="104711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80">
                <a:solidFill>
                  <a:srgbClr val="D8D8D8"/>
                </a:solidFill>
                <a:latin typeface="Arial MT"/>
                <a:cs typeface="Arial MT"/>
              </a:rPr>
              <a:t>n/</a:t>
            </a:r>
            <a:r>
              <a:rPr dirty="0" sz="900" spc="-75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dirty="0" sz="900" spc="-45">
                <a:solidFill>
                  <a:srgbClr val="DBDBDB"/>
                </a:solidFill>
                <a:latin typeface="Arial MT"/>
                <a:cs typeface="Arial MT"/>
              </a:rPr>
              <a:t>a</a:t>
            </a:r>
            <a:r>
              <a:rPr dirty="0" sz="900" spc="-150">
                <a:solidFill>
                  <a:srgbClr val="DBDBD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DEDED"/>
                </a:solidFill>
                <a:latin typeface="Arial MT"/>
                <a:cs typeface="Arial MT"/>
              </a:rPr>
              <a:t>dd</a:t>
            </a:r>
            <a:r>
              <a:rPr dirty="0" sz="900" spc="-114">
                <a:solidFill>
                  <a:srgbClr val="EDEDE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C1C1C1"/>
                </a:solidFill>
                <a:latin typeface="Arial MT"/>
                <a:cs typeface="Arial MT"/>
              </a:rPr>
              <a:t>-</a:t>
            </a:r>
            <a:r>
              <a:rPr dirty="0" sz="900" spc="-95">
                <a:solidFill>
                  <a:srgbClr val="C1C1C1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A5A18C"/>
                </a:solidFill>
                <a:latin typeface="Arial MT"/>
                <a:cs typeface="Arial MT"/>
              </a:rPr>
              <a:t>c</a:t>
            </a:r>
            <a:r>
              <a:rPr dirty="0" sz="900" spc="-125">
                <a:solidFill>
                  <a:srgbClr val="A5A18C"/>
                </a:solidFill>
                <a:latin typeface="Arial MT"/>
                <a:cs typeface="Arial MT"/>
              </a:rPr>
              <a:t> </a:t>
            </a:r>
            <a:r>
              <a:rPr dirty="0" sz="900" spc="-75">
                <a:solidFill>
                  <a:srgbClr val="E8E8E8"/>
                </a:solidFill>
                <a:latin typeface="Arial MT"/>
                <a:cs typeface="Arial MT"/>
              </a:rPr>
              <a:t>andżd</a:t>
            </a:r>
            <a:r>
              <a:rPr dirty="0" sz="900" spc="-120">
                <a:solidFill>
                  <a:srgbClr val="E8E8E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FDFDF"/>
                </a:solidFill>
                <a:latin typeface="Arial MT"/>
                <a:cs typeface="Arial MT"/>
              </a:rPr>
              <a:t>a</a:t>
            </a:r>
            <a:r>
              <a:rPr dirty="0" sz="900">
                <a:solidFill>
                  <a:srgbClr val="F0F0F0"/>
                </a:solidFill>
                <a:latin typeface="Arial MT"/>
                <a:cs typeface="Arial MT"/>
              </a:rPr>
              <a:t>t</a:t>
            </a:r>
            <a:r>
              <a:rPr dirty="0" sz="900" spc="25">
                <a:solidFill>
                  <a:srgbClr val="F0F0F0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E8E8E8"/>
                </a:solidFill>
                <a:latin typeface="Arial MT"/>
                <a:cs typeface="Arial MT"/>
              </a:rPr>
              <a:t>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1" name="object 81" descr=""/>
          <p:cNvSpPr/>
          <p:nvPr/>
        </p:nvSpPr>
        <p:spPr>
          <a:xfrm>
            <a:off x="3028950" y="3752850"/>
            <a:ext cx="260350" cy="114300"/>
          </a:xfrm>
          <a:custGeom>
            <a:avLst/>
            <a:gdLst/>
            <a:ahLst/>
            <a:cxnLst/>
            <a:rect l="l" t="t" r="r" b="b"/>
            <a:pathLst>
              <a:path w="260350" h="114300">
                <a:moveTo>
                  <a:pt x="260349" y="114299"/>
                </a:moveTo>
                <a:lnTo>
                  <a:pt x="0" y="114299"/>
                </a:lnTo>
                <a:lnTo>
                  <a:pt x="0" y="0"/>
                </a:lnTo>
                <a:lnTo>
                  <a:pt x="260349" y="0"/>
                </a:lnTo>
                <a:lnTo>
                  <a:pt x="260349" y="114299"/>
                </a:lnTo>
                <a:close/>
              </a:path>
            </a:pathLst>
          </a:custGeom>
          <a:solidFill>
            <a:srgbClr val="111C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2" name="object 82" descr=""/>
          <p:cNvGrpSpPr/>
          <p:nvPr/>
        </p:nvGrpSpPr>
        <p:grpSpPr>
          <a:xfrm>
            <a:off x="1225550" y="3937000"/>
            <a:ext cx="5238750" cy="107950"/>
            <a:chOff x="1225550" y="3937000"/>
            <a:chExt cx="5238750" cy="107950"/>
          </a:xfrm>
        </p:grpSpPr>
        <p:sp>
          <p:nvSpPr>
            <p:cNvPr id="83" name="object 83" descr=""/>
            <p:cNvSpPr/>
            <p:nvPr/>
          </p:nvSpPr>
          <p:spPr>
            <a:xfrm>
              <a:off x="6457950" y="3937000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w="0" h="107950">
                  <a:moveTo>
                    <a:pt x="0" y="10795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225550" y="3937000"/>
              <a:ext cx="5232400" cy="101600"/>
            </a:xfrm>
            <a:custGeom>
              <a:avLst/>
              <a:gdLst/>
              <a:ahLst/>
              <a:cxnLst/>
              <a:rect l="l" t="t" r="r" b="b"/>
              <a:pathLst>
                <a:path w="5232400" h="101600">
                  <a:moveTo>
                    <a:pt x="5232398" y="101599"/>
                  </a:moveTo>
                  <a:lnTo>
                    <a:pt x="0" y="101599"/>
                  </a:lnTo>
                  <a:lnTo>
                    <a:pt x="0" y="0"/>
                  </a:lnTo>
                  <a:lnTo>
                    <a:pt x="5232398" y="0"/>
                  </a:lnTo>
                  <a:lnTo>
                    <a:pt x="5232398" y="101599"/>
                  </a:lnTo>
                  <a:close/>
                </a:path>
              </a:pathLst>
            </a:custGeom>
            <a:solidFill>
              <a:srgbClr val="D3D4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1378745" y="3895901"/>
            <a:ext cx="1408430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solidFill>
                  <a:srgbClr val="C8C8C8"/>
                </a:solidFill>
                <a:latin typeface="Arial MT"/>
                <a:cs typeface="Arial MT"/>
              </a:rPr>
              <a:t>7</a:t>
            </a:r>
            <a:r>
              <a:rPr dirty="0" sz="900" spc="409">
                <a:solidFill>
                  <a:srgbClr val="C8C8C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1E1E1"/>
                </a:solidFill>
                <a:latin typeface="Arial MT"/>
                <a:cs typeface="Arial MT"/>
              </a:rPr>
              <a:t>dci</a:t>
            </a:r>
            <a:r>
              <a:rPr dirty="0" sz="900" spc="335">
                <a:solidFill>
                  <a:srgbClr val="E1E1E1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FDFDF"/>
                </a:solidFill>
                <a:latin typeface="Arial MT"/>
                <a:cs typeface="Arial MT"/>
              </a:rPr>
              <a:t>n/</a:t>
            </a:r>
            <a:r>
              <a:rPr dirty="0" sz="900" spc="145">
                <a:solidFill>
                  <a:srgbClr val="DFDFDF"/>
                </a:solidFill>
                <a:latin typeface="Arial MT"/>
                <a:cs typeface="Arial MT"/>
              </a:rPr>
              <a:t> </a:t>
            </a:r>
            <a:r>
              <a:rPr dirty="0" sz="900" spc="-80">
                <a:solidFill>
                  <a:srgbClr val="D6D6D6"/>
                </a:solidFill>
                <a:latin typeface="Arial MT"/>
                <a:cs typeface="Arial MT"/>
              </a:rPr>
              <a:t>c </a:t>
            </a:r>
            <a:r>
              <a:rPr dirty="0" sz="900">
                <a:solidFill>
                  <a:srgbClr val="EBEBEB"/>
                </a:solidFill>
                <a:latin typeface="Arial MT"/>
                <a:cs typeface="Arial MT"/>
              </a:rPr>
              <a:t>andi</a:t>
            </a:r>
            <a:r>
              <a:rPr dirty="0" sz="900">
                <a:solidFill>
                  <a:srgbClr val="E6E6E6"/>
                </a:solidFill>
                <a:latin typeface="Arial MT"/>
                <a:cs typeface="Arial MT"/>
              </a:rPr>
              <a:t>d</a:t>
            </a:r>
            <a:r>
              <a:rPr dirty="0" sz="900">
                <a:solidFill>
                  <a:srgbClr val="F2F2F2"/>
                </a:solidFill>
                <a:latin typeface="Arial MT"/>
                <a:cs typeface="Arial MT"/>
              </a:rPr>
              <a:t>ale</a:t>
            </a:r>
            <a:r>
              <a:rPr dirty="0" sz="900">
                <a:solidFill>
                  <a:srgbClr val="D8D8D8"/>
                </a:solidFill>
                <a:latin typeface="Arial MT"/>
                <a:cs typeface="Arial MT"/>
              </a:rPr>
              <a:t>-</a:t>
            </a:r>
            <a:r>
              <a:rPr dirty="0" sz="900" spc="434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BDBDB"/>
                </a:solidFill>
                <a:latin typeface="Arial MT"/>
                <a:cs typeface="Arial MT"/>
              </a:rPr>
              <a:t>1i</a:t>
            </a:r>
            <a:r>
              <a:rPr dirty="0" sz="900" spc="204">
                <a:solidFill>
                  <a:srgbClr val="DBDBDB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F6F6F6"/>
                </a:solidFill>
                <a:latin typeface="Arial MT"/>
                <a:cs typeface="Arial MT"/>
              </a:rPr>
              <a:t>st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1225550" y="4121150"/>
            <a:ext cx="5238750" cy="120650"/>
            <a:chOff x="1225550" y="4121150"/>
            <a:chExt cx="5238750" cy="120650"/>
          </a:xfrm>
        </p:grpSpPr>
        <p:sp>
          <p:nvSpPr>
            <p:cNvPr id="87" name="object 87" descr=""/>
            <p:cNvSpPr/>
            <p:nvPr/>
          </p:nvSpPr>
          <p:spPr>
            <a:xfrm>
              <a:off x="6457950" y="412115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w="0" h="120650">
                  <a:moveTo>
                    <a:pt x="0" y="12065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225550" y="4121150"/>
              <a:ext cx="5232400" cy="114300"/>
            </a:xfrm>
            <a:custGeom>
              <a:avLst/>
              <a:gdLst/>
              <a:ahLst/>
              <a:cxnLst/>
              <a:rect l="l" t="t" r="r" b="b"/>
              <a:pathLst>
                <a:path w="5232400" h="114300">
                  <a:moveTo>
                    <a:pt x="5232398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5232398" y="0"/>
                  </a:lnTo>
                  <a:lnTo>
                    <a:pt x="5232398" y="114299"/>
                  </a:lnTo>
                  <a:close/>
                </a:path>
              </a:pathLst>
            </a:custGeom>
            <a:solidFill>
              <a:srgbClr val="D3D4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/>
          <p:nvPr/>
        </p:nvSpPr>
        <p:spPr>
          <a:xfrm>
            <a:off x="1384300" y="4080051"/>
            <a:ext cx="130492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solidFill>
                  <a:srgbClr val="C6C6C6"/>
                </a:solidFill>
                <a:latin typeface="Arial MT"/>
                <a:cs typeface="Arial MT"/>
              </a:rPr>
              <a:t>/</a:t>
            </a:r>
            <a:r>
              <a:rPr dirty="0" sz="900" spc="55">
                <a:solidFill>
                  <a:srgbClr val="C6C6C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CDCDCD"/>
                </a:solidFill>
                <a:latin typeface="Arial MT"/>
                <a:cs typeface="Arial MT"/>
              </a:rPr>
              <a:t>adø</a:t>
            </a:r>
            <a:r>
              <a:rPr dirty="0" sz="900">
                <a:solidFill>
                  <a:srgbClr val="E8E8E8"/>
                </a:solidFill>
                <a:latin typeface="Arial MT"/>
                <a:cs typeface="Arial MT"/>
              </a:rPr>
              <a:t>in/</a:t>
            </a:r>
            <a:r>
              <a:rPr dirty="0" sz="900" spc="415">
                <a:solidFill>
                  <a:srgbClr val="E8E8E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DDDDD"/>
                </a:solidFill>
                <a:latin typeface="Arial MT"/>
                <a:cs typeface="Arial MT"/>
              </a:rPr>
              <a:t>ana</a:t>
            </a:r>
            <a:r>
              <a:rPr dirty="0" sz="900" spc="-14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900" spc="-195">
                <a:solidFill>
                  <a:srgbClr val="CFCFCF"/>
                </a:solidFill>
                <a:latin typeface="Arial MT"/>
                <a:cs typeface="Arial MT"/>
              </a:rPr>
              <a:t>Z</a:t>
            </a:r>
            <a:r>
              <a:rPr dirty="0" sz="900" spc="-105">
                <a:solidFill>
                  <a:srgbClr val="CFCFC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CDCDCD"/>
                </a:solidFill>
                <a:latin typeface="Arial MT"/>
                <a:cs typeface="Arial MT"/>
              </a:rPr>
              <a:t>y</a:t>
            </a:r>
            <a:r>
              <a:rPr dirty="0" sz="900">
                <a:solidFill>
                  <a:srgbClr val="B5B5B5"/>
                </a:solidFill>
                <a:latin typeface="Arial MT"/>
                <a:cs typeface="Arial MT"/>
              </a:rPr>
              <a:t>s</a:t>
            </a:r>
            <a:r>
              <a:rPr dirty="0" sz="900">
                <a:solidFill>
                  <a:srgbClr val="C1C1C1"/>
                </a:solidFill>
                <a:latin typeface="Arial MT"/>
                <a:cs typeface="Arial MT"/>
              </a:rPr>
              <a:t>i</a:t>
            </a:r>
            <a:r>
              <a:rPr dirty="0" sz="900" spc="150">
                <a:solidFill>
                  <a:srgbClr val="C1C1C1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B5B5B5"/>
                </a:solidFill>
                <a:latin typeface="Arial MT"/>
                <a:cs typeface="Arial MT"/>
              </a:rPr>
              <a:t>s</a:t>
            </a:r>
            <a:r>
              <a:rPr dirty="0" sz="900" spc="375">
                <a:solidFill>
                  <a:srgbClr val="B5B5B5"/>
                </a:solidFill>
                <a:latin typeface="Arial MT"/>
                <a:cs typeface="Arial MT"/>
              </a:rPr>
              <a:t> </a:t>
            </a:r>
            <a:r>
              <a:rPr dirty="0" sz="900" spc="-55">
                <a:solidFill>
                  <a:srgbClr val="E4E4E4"/>
                </a:solidFill>
                <a:latin typeface="Arial MT"/>
                <a:cs typeface="Arial MT"/>
              </a:rPr>
              <a:t>GET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90" name="object 90" descr=""/>
          <p:cNvGrpSpPr/>
          <p:nvPr/>
        </p:nvGrpSpPr>
        <p:grpSpPr>
          <a:xfrm>
            <a:off x="1225550" y="4292600"/>
            <a:ext cx="5238750" cy="120650"/>
            <a:chOff x="1225550" y="4292600"/>
            <a:chExt cx="5238750" cy="120650"/>
          </a:xfrm>
        </p:grpSpPr>
        <p:sp>
          <p:nvSpPr>
            <p:cNvPr id="91" name="object 91" descr=""/>
            <p:cNvSpPr/>
            <p:nvPr/>
          </p:nvSpPr>
          <p:spPr>
            <a:xfrm>
              <a:off x="6457950" y="429260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w="0" h="120650">
                  <a:moveTo>
                    <a:pt x="0" y="12065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225550" y="4292600"/>
              <a:ext cx="5232400" cy="114300"/>
            </a:xfrm>
            <a:custGeom>
              <a:avLst/>
              <a:gdLst/>
              <a:ahLst/>
              <a:cxnLst/>
              <a:rect l="l" t="t" r="r" b="b"/>
              <a:pathLst>
                <a:path w="5232400" h="114300">
                  <a:moveTo>
                    <a:pt x="5232398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5232398" y="0"/>
                  </a:lnTo>
                  <a:lnTo>
                    <a:pt x="5232398" y="114299"/>
                  </a:lnTo>
                  <a:close/>
                </a:path>
              </a:pathLst>
            </a:custGeom>
            <a:solidFill>
              <a:srgbClr val="D3D4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 descr=""/>
          <p:cNvSpPr txBox="1"/>
          <p:nvPr/>
        </p:nvSpPr>
        <p:spPr>
          <a:xfrm>
            <a:off x="1383955" y="4251501"/>
            <a:ext cx="151574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260">
                <a:solidFill>
                  <a:srgbClr val="C8C8C8"/>
                </a:solidFill>
                <a:latin typeface="Arial MT"/>
                <a:cs typeface="Arial MT"/>
              </a:rPr>
              <a:t>Y</a:t>
            </a:r>
            <a:r>
              <a:rPr dirty="0" sz="900" spc="-75">
                <a:solidFill>
                  <a:srgbClr val="C8C8C8"/>
                </a:solidFill>
                <a:latin typeface="Arial MT"/>
                <a:cs typeface="Arial MT"/>
              </a:rPr>
              <a:t> </a:t>
            </a:r>
            <a:r>
              <a:rPr dirty="0" sz="900" spc="90">
                <a:solidFill>
                  <a:srgbClr val="E4E4E4"/>
                </a:solidFill>
                <a:latin typeface="Arial MT"/>
                <a:cs typeface="Arial MT"/>
              </a:rPr>
              <a:t>adain/</a:t>
            </a:r>
            <a:r>
              <a:rPr dirty="0" sz="900" spc="-50">
                <a:solidFill>
                  <a:srgbClr val="E4E4E4"/>
                </a:solidFill>
                <a:latin typeface="Arial MT"/>
                <a:cs typeface="Arial MT"/>
              </a:rPr>
              <a:t> </a:t>
            </a:r>
            <a:r>
              <a:rPr dirty="0" sz="900" spc="-110">
                <a:solidFill>
                  <a:srgbClr val="D6D6D6"/>
                </a:solidFill>
                <a:latin typeface="Arial MT"/>
                <a:cs typeface="Arial MT"/>
              </a:rPr>
              <a:t>we</a:t>
            </a:r>
            <a:r>
              <a:rPr dirty="0" sz="900" spc="-135">
                <a:solidFill>
                  <a:srgbClr val="D6D6D6"/>
                </a:solidFill>
                <a:latin typeface="Arial MT"/>
                <a:cs typeface="Arial MT"/>
              </a:rPr>
              <a:t> </a:t>
            </a:r>
            <a:r>
              <a:rPr dirty="0" sz="900" spc="-80">
                <a:solidFill>
                  <a:srgbClr val="DDDDDD"/>
                </a:solidFill>
                <a:latin typeface="Arial MT"/>
                <a:cs typeface="Arial MT"/>
              </a:rPr>
              <a:t>c</a:t>
            </a:r>
            <a:r>
              <a:rPr dirty="0" sz="900" spc="-125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8E8E8"/>
                </a:solidFill>
                <a:latin typeface="Arial MT"/>
                <a:cs typeface="Arial MT"/>
              </a:rPr>
              <a:t>en</a:t>
            </a:r>
            <a:r>
              <a:rPr dirty="0" sz="900">
                <a:solidFill>
                  <a:srgbClr val="EFEFEF"/>
                </a:solidFill>
                <a:latin typeface="Arial MT"/>
                <a:cs typeface="Arial MT"/>
              </a:rPr>
              <a:t>I</a:t>
            </a:r>
            <a:r>
              <a:rPr dirty="0" sz="900" spc="220">
                <a:solidFill>
                  <a:srgbClr val="EFEFEF"/>
                </a:solidFill>
                <a:latin typeface="Arial MT"/>
                <a:cs typeface="Arial MT"/>
              </a:rPr>
              <a:t>  </a:t>
            </a:r>
            <a:r>
              <a:rPr dirty="0" sz="900" spc="-25">
                <a:solidFill>
                  <a:srgbClr val="D8D8D8"/>
                </a:solidFill>
                <a:latin typeface="Arial MT"/>
                <a:cs typeface="Arial MT"/>
              </a:rPr>
              <a:t>ac</a:t>
            </a:r>
            <a:r>
              <a:rPr dirty="0" sz="900" spc="-9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CFCFCF"/>
                </a:solidFill>
                <a:latin typeface="Arial MT"/>
                <a:cs typeface="Arial MT"/>
              </a:rPr>
              <a:t>t</a:t>
            </a:r>
            <a:r>
              <a:rPr dirty="0" sz="900" spc="20">
                <a:solidFill>
                  <a:srgbClr val="CFCFCF"/>
                </a:solidFill>
                <a:latin typeface="Arial MT"/>
                <a:cs typeface="Arial MT"/>
              </a:rPr>
              <a:t> </a:t>
            </a:r>
            <a:r>
              <a:rPr dirty="0" sz="900" spc="204">
                <a:solidFill>
                  <a:srgbClr val="E1E1E1"/>
                </a:solidFill>
                <a:latin typeface="Arial MT"/>
                <a:cs typeface="Arial MT"/>
              </a:rPr>
              <a:t>ivity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94" name="object 94" descr=""/>
          <p:cNvGrpSpPr/>
          <p:nvPr/>
        </p:nvGrpSpPr>
        <p:grpSpPr>
          <a:xfrm>
            <a:off x="3022600" y="4476750"/>
            <a:ext cx="203200" cy="120650"/>
            <a:chOff x="3022600" y="4476750"/>
            <a:chExt cx="203200" cy="120650"/>
          </a:xfrm>
        </p:grpSpPr>
        <p:pic>
          <p:nvPicPr>
            <p:cNvPr id="95" name="object 9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22600" y="4476750"/>
              <a:ext cx="203200" cy="120650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22600" y="4476750"/>
              <a:ext cx="203200" cy="120650"/>
            </a:xfrm>
            <a:prstGeom prst="rect">
              <a:avLst/>
            </a:prstGeom>
          </p:spPr>
        </p:pic>
      </p:grpSp>
      <p:sp>
        <p:nvSpPr>
          <p:cNvPr id="97" name="object 97" descr=""/>
          <p:cNvSpPr/>
          <p:nvPr/>
        </p:nvSpPr>
        <p:spPr>
          <a:xfrm>
            <a:off x="3028950" y="4826000"/>
            <a:ext cx="736600" cy="114300"/>
          </a:xfrm>
          <a:custGeom>
            <a:avLst/>
            <a:gdLst/>
            <a:ahLst/>
            <a:cxnLst/>
            <a:rect l="l" t="t" r="r" b="b"/>
            <a:pathLst>
              <a:path w="736600" h="114300">
                <a:moveTo>
                  <a:pt x="7365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736599" y="0"/>
                </a:lnTo>
                <a:lnTo>
                  <a:pt x="736599" y="114299"/>
                </a:lnTo>
                <a:close/>
              </a:path>
            </a:pathLst>
          </a:custGeom>
          <a:solidFill>
            <a:srgbClr val="081F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 txBox="1"/>
          <p:nvPr/>
        </p:nvSpPr>
        <p:spPr>
          <a:xfrm>
            <a:off x="3019705" y="4778727"/>
            <a:ext cx="75946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>
                <a:solidFill>
                  <a:srgbClr val="E9E9E9"/>
                </a:solidFill>
                <a:latin typeface="Cambria"/>
                <a:cs typeface="Cambria"/>
              </a:rPr>
              <a:t>be</a:t>
            </a:r>
            <a:r>
              <a:rPr dirty="0" sz="950">
                <a:solidFill>
                  <a:srgbClr val="CCCCCC"/>
                </a:solidFill>
                <a:latin typeface="Cambria"/>
                <a:cs typeface="Cambria"/>
              </a:rPr>
              <a:t>s</a:t>
            </a:r>
            <a:r>
              <a:rPr dirty="0" sz="950">
                <a:solidFill>
                  <a:srgbClr val="D4D4D4"/>
                </a:solidFill>
                <a:latin typeface="Cambria"/>
                <a:cs typeface="Cambria"/>
              </a:rPr>
              <a:t>c</a:t>
            </a:r>
            <a:r>
              <a:rPr dirty="0" sz="950" spc="-70">
                <a:solidFill>
                  <a:srgbClr val="D4D4D4"/>
                </a:solidFill>
                <a:latin typeface="Cambria"/>
                <a:cs typeface="Cambria"/>
              </a:rPr>
              <a:t> </a:t>
            </a:r>
            <a:r>
              <a:rPr dirty="0" sz="950" i="1">
                <a:solidFill>
                  <a:srgbClr val="CFCFCF"/>
                </a:solidFill>
                <a:latin typeface="Cambria"/>
                <a:cs typeface="Cambria"/>
              </a:rPr>
              <a:t>r </a:t>
            </a:r>
            <a:r>
              <a:rPr dirty="0" sz="950" spc="-35" i="1">
                <a:solidFill>
                  <a:srgbClr val="F4F4F4"/>
                </a:solidFill>
                <a:latin typeface="Cambria"/>
                <a:cs typeface="Cambria"/>
              </a:rPr>
              <a:t>’i</a:t>
            </a:r>
            <a:r>
              <a:rPr dirty="0" sz="950" spc="-20" i="1">
                <a:solidFill>
                  <a:srgbClr val="F4F4F4"/>
                </a:solidFill>
                <a:latin typeface="Cambria"/>
                <a:cs typeface="Cambria"/>
              </a:rPr>
              <a:t> </a:t>
            </a:r>
            <a:r>
              <a:rPr dirty="0" sz="950">
                <a:solidFill>
                  <a:srgbClr val="DFDFDF"/>
                </a:solidFill>
                <a:latin typeface="Cambria"/>
                <a:cs typeface="Cambria"/>
              </a:rPr>
              <a:t>pt</a:t>
            </a:r>
            <a:r>
              <a:rPr dirty="0" sz="950" spc="45">
                <a:solidFill>
                  <a:srgbClr val="DFDFDF"/>
                </a:solidFill>
                <a:latin typeface="Cambria"/>
                <a:cs typeface="Cambria"/>
              </a:rPr>
              <a:t> </a:t>
            </a:r>
            <a:r>
              <a:rPr dirty="0" sz="950">
                <a:solidFill>
                  <a:srgbClr val="E4E4E4"/>
                </a:solidFill>
                <a:latin typeface="Cambria"/>
                <a:cs typeface="Cambria"/>
              </a:rPr>
              <a:t>io</a:t>
            </a:r>
            <a:r>
              <a:rPr dirty="0" sz="950" spc="105">
                <a:solidFill>
                  <a:srgbClr val="E4E4E4"/>
                </a:solidFill>
                <a:latin typeface="Cambria"/>
                <a:cs typeface="Cambria"/>
              </a:rPr>
              <a:t> </a:t>
            </a:r>
            <a:r>
              <a:rPr dirty="0" sz="950" spc="-50">
                <a:solidFill>
                  <a:srgbClr val="D4D4D4"/>
                </a:solidFill>
                <a:latin typeface="Cambria"/>
                <a:cs typeface="Cambria"/>
              </a:rPr>
              <a:t>n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3028950" y="5200650"/>
            <a:ext cx="266700" cy="88900"/>
          </a:xfrm>
          <a:prstGeom prst="rect">
            <a:avLst/>
          </a:prstGeom>
          <a:solidFill>
            <a:srgbClr val="1A243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00"/>
              </a:lnSpc>
            </a:pPr>
            <a:r>
              <a:rPr dirty="0" sz="950" spc="-20">
                <a:solidFill>
                  <a:srgbClr val="DBDBDB"/>
                </a:solidFill>
                <a:latin typeface="Arial MT"/>
                <a:cs typeface="Arial MT"/>
              </a:rPr>
              <a:t>P0St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00" name="object 100" descr=""/>
          <p:cNvSpPr/>
          <p:nvPr/>
        </p:nvSpPr>
        <p:spPr>
          <a:xfrm>
            <a:off x="3575050" y="2127250"/>
            <a:ext cx="946150" cy="120650"/>
          </a:xfrm>
          <a:custGeom>
            <a:avLst/>
            <a:gdLst/>
            <a:ahLst/>
            <a:cxnLst/>
            <a:rect l="l" t="t" r="r" b="b"/>
            <a:pathLst>
              <a:path w="946150" h="120650">
                <a:moveTo>
                  <a:pt x="946149" y="120649"/>
                </a:moveTo>
                <a:lnTo>
                  <a:pt x="0" y="120649"/>
                </a:lnTo>
                <a:lnTo>
                  <a:pt x="0" y="0"/>
                </a:lnTo>
                <a:lnTo>
                  <a:pt x="946149" y="0"/>
                </a:lnTo>
                <a:lnTo>
                  <a:pt x="946149" y="120649"/>
                </a:lnTo>
                <a:close/>
              </a:path>
            </a:pathLst>
          </a:custGeom>
          <a:solidFill>
            <a:srgbClr val="131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1225550" y="2311400"/>
            <a:ext cx="5232400" cy="120650"/>
          </a:xfrm>
          <a:custGeom>
            <a:avLst/>
            <a:gdLst/>
            <a:ahLst/>
            <a:cxnLst/>
            <a:rect l="l" t="t" r="r" b="b"/>
            <a:pathLst>
              <a:path w="5232400" h="120650">
                <a:moveTo>
                  <a:pt x="5232398" y="120649"/>
                </a:moveTo>
                <a:lnTo>
                  <a:pt x="0" y="120649"/>
                </a:lnTo>
                <a:lnTo>
                  <a:pt x="0" y="0"/>
                </a:lnTo>
                <a:lnTo>
                  <a:pt x="5232398" y="0"/>
                </a:lnTo>
                <a:lnTo>
                  <a:pt x="5232398" y="120649"/>
                </a:lnTo>
                <a:close/>
              </a:path>
            </a:pathLst>
          </a:custGeom>
          <a:solidFill>
            <a:srgbClr val="D3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 txBox="1"/>
          <p:nvPr/>
        </p:nvSpPr>
        <p:spPr>
          <a:xfrm>
            <a:off x="1384300" y="2270301"/>
            <a:ext cx="4725670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187575" algn="l"/>
                <a:tab pos="2739390" algn="l"/>
                <a:tab pos="4446905" algn="l"/>
              </a:tabLst>
            </a:pPr>
            <a:r>
              <a:rPr dirty="0" sz="900">
                <a:solidFill>
                  <a:srgbClr val="C8C8C8"/>
                </a:solidFill>
                <a:latin typeface="Arial MT"/>
                <a:cs typeface="Arial MT"/>
              </a:rPr>
              <a:t>/</a:t>
            </a:r>
            <a:r>
              <a:rPr dirty="0" sz="900" spc="-40">
                <a:solidFill>
                  <a:srgbClr val="C8C8C8"/>
                </a:solidFill>
                <a:latin typeface="Arial MT"/>
                <a:cs typeface="Arial MT"/>
              </a:rPr>
              <a:t> </a:t>
            </a:r>
            <a:r>
              <a:rPr dirty="0" sz="900" spc="90">
                <a:solidFill>
                  <a:srgbClr val="EBEBEB"/>
                </a:solidFill>
                <a:latin typeface="Arial MT"/>
                <a:cs typeface="Arial MT"/>
              </a:rPr>
              <a:t>adni</a:t>
            </a:r>
            <a:r>
              <a:rPr dirty="0" sz="900" spc="90">
                <a:solidFill>
                  <a:srgbClr val="DADADA"/>
                </a:solidFill>
                <a:latin typeface="Arial MT"/>
                <a:cs typeface="Arial MT"/>
              </a:rPr>
              <a:t>n/</a:t>
            </a:r>
            <a:r>
              <a:rPr dirty="0" sz="900" spc="-90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dirty="0" sz="900" spc="-45">
                <a:solidFill>
                  <a:srgbClr val="8E9CAE"/>
                </a:solidFill>
                <a:latin typeface="Arial MT"/>
                <a:cs typeface="Arial MT"/>
              </a:rPr>
              <a:t>a</a:t>
            </a:r>
            <a:r>
              <a:rPr dirty="0" sz="900" spc="-160">
                <a:solidFill>
                  <a:srgbClr val="8E9CAE"/>
                </a:solidFill>
                <a:latin typeface="Arial MT"/>
                <a:cs typeface="Arial MT"/>
              </a:rPr>
              <a:t> </a:t>
            </a:r>
            <a:r>
              <a:rPr dirty="0" sz="900" spc="-40">
                <a:solidFill>
                  <a:srgbClr val="EFEFEF"/>
                </a:solidFill>
                <a:latin typeface="Arial MT"/>
                <a:cs typeface="Arial MT"/>
              </a:rPr>
              <a:t>dm</a:t>
            </a:r>
            <a:r>
              <a:rPr dirty="0" sz="900" spc="-40">
                <a:solidFill>
                  <a:srgbClr val="DFDFDF"/>
                </a:solidFill>
                <a:latin typeface="Arial MT"/>
                <a:cs typeface="Arial MT"/>
              </a:rPr>
              <a:t>in</a:t>
            </a:r>
            <a:r>
              <a:rPr dirty="0" sz="900" spc="280">
                <a:solidFill>
                  <a:srgbClr val="DFDFDF"/>
                </a:solidFill>
                <a:latin typeface="Arial MT"/>
                <a:cs typeface="Arial MT"/>
              </a:rPr>
              <a:t> </a:t>
            </a:r>
            <a:r>
              <a:rPr dirty="0" sz="900" spc="-70">
                <a:solidFill>
                  <a:srgbClr val="D6D6D6"/>
                </a:solidFill>
                <a:latin typeface="Arial MT"/>
                <a:cs typeface="Arial MT"/>
              </a:rPr>
              <a:t>-</a:t>
            </a:r>
            <a:r>
              <a:rPr dirty="0" sz="900" spc="-65">
                <a:solidFill>
                  <a:srgbClr val="D6D6D6"/>
                </a:solidFill>
                <a:latin typeface="Arial MT"/>
                <a:cs typeface="Arial MT"/>
              </a:rPr>
              <a:t> </a:t>
            </a:r>
            <a:r>
              <a:rPr dirty="0" sz="900" spc="95">
                <a:solidFill>
                  <a:srgbClr val="CACACA"/>
                </a:solidFill>
                <a:latin typeface="Arial MT"/>
                <a:cs typeface="Arial MT"/>
              </a:rPr>
              <a:t>1ogi</a:t>
            </a:r>
            <a:r>
              <a:rPr dirty="0" sz="900" spc="95">
                <a:solidFill>
                  <a:srgbClr val="E2E2E2"/>
                </a:solidFill>
                <a:latin typeface="Arial MT"/>
                <a:cs typeface="Arial MT"/>
              </a:rPr>
              <a:t>n</a:t>
            </a:r>
            <a:r>
              <a:rPr dirty="0" sz="900" spc="250">
                <a:solidFill>
                  <a:srgbClr val="E2E2E2"/>
                </a:solidFill>
                <a:latin typeface="Arial MT"/>
                <a:cs typeface="Arial MT"/>
              </a:rPr>
              <a:t> </a:t>
            </a:r>
            <a:r>
              <a:rPr dirty="0" sz="900" spc="110">
                <a:solidFill>
                  <a:srgbClr val="F4F4F4"/>
                </a:solidFill>
                <a:latin typeface="Arial MT"/>
                <a:cs typeface="Arial MT"/>
              </a:rPr>
              <a:t>bionet</a:t>
            </a:r>
            <a:r>
              <a:rPr dirty="0" sz="900" spc="-145">
                <a:solidFill>
                  <a:srgbClr val="F4F4F4"/>
                </a:solidFill>
                <a:latin typeface="Arial MT"/>
                <a:cs typeface="Arial MT"/>
              </a:rPr>
              <a:t> </a:t>
            </a:r>
            <a:r>
              <a:rPr dirty="0" sz="900" spc="80">
                <a:solidFill>
                  <a:srgbClr val="7C6054"/>
                </a:solidFill>
                <a:latin typeface="Arial MT"/>
                <a:cs typeface="Arial MT"/>
              </a:rPr>
              <a:t>r</a:t>
            </a:r>
            <a:r>
              <a:rPr dirty="0" sz="900" spc="-90">
                <a:solidFill>
                  <a:srgbClr val="7C6054"/>
                </a:solidFill>
                <a:latin typeface="Arial MT"/>
                <a:cs typeface="Arial MT"/>
              </a:rPr>
              <a:t> </a:t>
            </a:r>
            <a:r>
              <a:rPr dirty="0" sz="900" spc="65">
                <a:solidFill>
                  <a:srgbClr val="DBDBDB"/>
                </a:solidFill>
                <a:latin typeface="Arial MT"/>
                <a:cs typeface="Arial MT"/>
              </a:rPr>
              <a:t>ic</a:t>
            </a:r>
            <a:r>
              <a:rPr dirty="0" sz="900">
                <a:solidFill>
                  <a:srgbClr val="DBDBDB"/>
                </a:solidFill>
                <a:latin typeface="Arial MT"/>
                <a:cs typeface="Arial MT"/>
              </a:rPr>
              <a:t>	</a:t>
            </a:r>
            <a:r>
              <a:rPr dirty="0" sz="900" spc="-20">
                <a:solidFill>
                  <a:srgbClr val="D8D8D8"/>
                </a:solidFill>
                <a:latin typeface="Arial MT"/>
                <a:cs typeface="Arial MT"/>
              </a:rPr>
              <a:t>POST</a:t>
            </a:r>
            <a:r>
              <a:rPr dirty="0" sz="900">
                <a:solidFill>
                  <a:srgbClr val="D8D8D8"/>
                </a:solidFill>
                <a:latin typeface="Arial MT"/>
                <a:cs typeface="Arial MT"/>
              </a:rPr>
              <a:t>	</a:t>
            </a:r>
            <a:r>
              <a:rPr dirty="0" sz="900">
                <a:solidFill>
                  <a:srgbClr val="D1D1D1"/>
                </a:solidFill>
                <a:latin typeface="Arial MT"/>
                <a:cs typeface="Arial MT"/>
              </a:rPr>
              <a:t>F</a:t>
            </a:r>
            <a:r>
              <a:rPr dirty="0" sz="900">
                <a:solidFill>
                  <a:srgbClr val="D6D6D6"/>
                </a:solidFill>
                <a:latin typeface="Arial MT"/>
                <a:cs typeface="Arial MT"/>
              </a:rPr>
              <a:t>i</a:t>
            </a:r>
            <a:r>
              <a:rPr dirty="0" sz="900" spc="145">
                <a:solidFill>
                  <a:srgbClr val="D6D6D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2F2F2"/>
                </a:solidFill>
                <a:latin typeface="Arial MT"/>
                <a:cs typeface="Arial MT"/>
              </a:rPr>
              <a:t>nge</a:t>
            </a:r>
            <a:r>
              <a:rPr dirty="0" sz="900">
                <a:solidFill>
                  <a:srgbClr val="DFDFDF"/>
                </a:solidFill>
                <a:latin typeface="Arial MT"/>
                <a:cs typeface="Arial MT"/>
              </a:rPr>
              <a:t>r</a:t>
            </a:r>
            <a:r>
              <a:rPr dirty="0" sz="900" spc="-5">
                <a:solidFill>
                  <a:srgbClr val="DFDFD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BDBDB"/>
                </a:solidFill>
                <a:latin typeface="Arial MT"/>
                <a:cs typeface="Arial MT"/>
              </a:rPr>
              <a:t>p</a:t>
            </a:r>
            <a:r>
              <a:rPr dirty="0" sz="900">
                <a:solidFill>
                  <a:srgbClr val="DFDFDF"/>
                </a:solidFill>
                <a:latin typeface="Arial MT"/>
                <a:cs typeface="Arial MT"/>
              </a:rPr>
              <a:t>ri</a:t>
            </a:r>
            <a:r>
              <a:rPr dirty="0" sz="900" spc="330">
                <a:solidFill>
                  <a:srgbClr val="DFDFD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4F4F4"/>
                </a:solidFill>
                <a:latin typeface="Arial MT"/>
                <a:cs typeface="Arial MT"/>
              </a:rPr>
              <a:t>nŁ</a:t>
            </a:r>
            <a:r>
              <a:rPr dirty="0" sz="900" spc="-95">
                <a:solidFill>
                  <a:srgbClr val="F4F4F4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6D6D6"/>
                </a:solidFill>
                <a:latin typeface="Arial MT"/>
                <a:cs typeface="Arial MT"/>
              </a:rPr>
              <a:t>-</a:t>
            </a:r>
            <a:r>
              <a:rPr dirty="0" sz="900" spc="-135">
                <a:solidFill>
                  <a:srgbClr val="D6D6D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4E4E4"/>
                </a:solidFill>
                <a:latin typeface="Arial MT"/>
                <a:cs typeface="Arial MT"/>
              </a:rPr>
              <a:t>ba</a:t>
            </a:r>
            <a:r>
              <a:rPr dirty="0" sz="900" spc="-145">
                <a:solidFill>
                  <a:srgbClr val="E4E4E4"/>
                </a:solidFill>
                <a:latin typeface="Arial MT"/>
                <a:cs typeface="Arial MT"/>
              </a:rPr>
              <a:t> </a:t>
            </a:r>
            <a:r>
              <a:rPr dirty="0" sz="900" spc="-60">
                <a:solidFill>
                  <a:srgbClr val="DADADA"/>
                </a:solidFill>
                <a:latin typeface="Arial MT"/>
                <a:cs typeface="Arial MT"/>
              </a:rPr>
              <a:t>s</a:t>
            </a:r>
            <a:r>
              <a:rPr dirty="0" sz="900" spc="-155">
                <a:solidFill>
                  <a:srgbClr val="DADADA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DEDED"/>
                </a:solidFill>
                <a:latin typeface="Arial MT"/>
                <a:cs typeface="Arial MT"/>
              </a:rPr>
              <a:t>ed</a:t>
            </a:r>
            <a:r>
              <a:rPr dirty="0" sz="900" spc="375">
                <a:solidFill>
                  <a:srgbClr val="EDEDE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2E2E2"/>
                </a:solidFill>
                <a:latin typeface="Arial MT"/>
                <a:cs typeface="Arial MT"/>
              </a:rPr>
              <a:t>ad</a:t>
            </a:r>
            <a:r>
              <a:rPr dirty="0" sz="900">
                <a:solidFill>
                  <a:srgbClr val="DBDBDB"/>
                </a:solidFill>
                <a:latin typeface="Arial MT"/>
                <a:cs typeface="Arial MT"/>
              </a:rPr>
              <a:t>ni</a:t>
            </a:r>
            <a:r>
              <a:rPr dirty="0" sz="900" spc="175">
                <a:solidFill>
                  <a:srgbClr val="DBDBDB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E1E1E1"/>
                </a:solidFill>
                <a:latin typeface="Arial MT"/>
                <a:cs typeface="Arial MT"/>
              </a:rPr>
              <a:t>n</a:t>
            </a:r>
            <a:r>
              <a:rPr dirty="0" sz="900">
                <a:solidFill>
                  <a:srgbClr val="E1E1E1"/>
                </a:solidFill>
                <a:latin typeface="Arial MT"/>
                <a:cs typeface="Arial MT"/>
              </a:rPr>
              <a:t>	</a:t>
            </a:r>
            <a:r>
              <a:rPr dirty="0" sz="900" spc="-45">
                <a:solidFill>
                  <a:srgbClr val="DBDBDB"/>
                </a:solidFill>
                <a:latin typeface="Arial MT"/>
                <a:cs typeface="Arial MT"/>
              </a:rPr>
              <a:t>a</a:t>
            </a:r>
            <a:r>
              <a:rPr dirty="0" sz="900" spc="-155">
                <a:solidFill>
                  <a:srgbClr val="DBDBD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2E2E2"/>
                </a:solidFill>
                <a:latin typeface="Arial MT"/>
                <a:cs typeface="Arial MT"/>
              </a:rPr>
              <a:t>gi</a:t>
            </a:r>
            <a:r>
              <a:rPr dirty="0" sz="900" spc="55">
                <a:solidFill>
                  <a:srgbClr val="E2E2E2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E6E6E6"/>
                </a:solidFill>
                <a:latin typeface="Arial MT"/>
                <a:cs typeface="Arial MT"/>
              </a:rPr>
              <a:t>n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1225550" y="2495550"/>
            <a:ext cx="5238750" cy="120650"/>
            <a:chOff x="1225550" y="2495550"/>
            <a:chExt cx="5238750" cy="120650"/>
          </a:xfrm>
        </p:grpSpPr>
        <p:sp>
          <p:nvSpPr>
            <p:cNvPr id="104" name="object 104" descr=""/>
            <p:cNvSpPr/>
            <p:nvPr/>
          </p:nvSpPr>
          <p:spPr>
            <a:xfrm>
              <a:off x="6457950" y="249555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w="0" h="120650">
                  <a:moveTo>
                    <a:pt x="0" y="12065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1225550" y="2495550"/>
              <a:ext cx="5232400" cy="114300"/>
            </a:xfrm>
            <a:custGeom>
              <a:avLst/>
              <a:gdLst/>
              <a:ahLst/>
              <a:cxnLst/>
              <a:rect l="l" t="t" r="r" b="b"/>
              <a:pathLst>
                <a:path w="5232400" h="114300">
                  <a:moveTo>
                    <a:pt x="5232398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5232398" y="0"/>
                  </a:lnTo>
                  <a:lnTo>
                    <a:pt x="5232398" y="114299"/>
                  </a:lnTo>
                  <a:close/>
                </a:path>
              </a:pathLst>
            </a:custGeom>
            <a:solidFill>
              <a:srgbClr val="D3D4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 descr=""/>
          <p:cNvSpPr txBox="1"/>
          <p:nvPr/>
        </p:nvSpPr>
        <p:spPr>
          <a:xfrm>
            <a:off x="1378112" y="2460625"/>
            <a:ext cx="1037590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>
                <a:solidFill>
                  <a:srgbClr val="E2E2E2"/>
                </a:solidFill>
                <a:latin typeface="Arial MT"/>
                <a:cs typeface="Arial MT"/>
              </a:rPr>
              <a:t>Adm</a:t>
            </a:r>
            <a:r>
              <a:rPr dirty="0" sz="850">
                <a:solidFill>
                  <a:srgbClr val="DDDDDD"/>
                </a:solidFill>
                <a:latin typeface="Arial MT"/>
                <a:cs typeface="Arial MT"/>
              </a:rPr>
              <a:t>in</a:t>
            </a:r>
            <a:r>
              <a:rPr dirty="0" sz="850" spc="235">
                <a:solidFill>
                  <a:srgbClr val="DDDDDD"/>
                </a:solidFill>
                <a:latin typeface="Arial MT"/>
                <a:cs typeface="Arial MT"/>
              </a:rPr>
              <a:t>  </a:t>
            </a:r>
            <a:r>
              <a:rPr dirty="0" sz="850">
                <a:solidFill>
                  <a:srgbClr val="DBDBDB"/>
                </a:solidFill>
                <a:latin typeface="Arial MT"/>
                <a:cs typeface="Arial MT"/>
              </a:rPr>
              <a:t>E</a:t>
            </a:r>
            <a:r>
              <a:rPr dirty="0" sz="850">
                <a:solidFill>
                  <a:srgbClr val="DFDFDF"/>
                </a:solidFill>
                <a:latin typeface="Arial MT"/>
                <a:cs typeface="Arial MT"/>
              </a:rPr>
              <a:t>n</a:t>
            </a:r>
            <a:r>
              <a:rPr dirty="0" sz="850">
                <a:solidFill>
                  <a:srgbClr val="5D387E"/>
                </a:solidFill>
                <a:latin typeface="Arial MT"/>
                <a:cs typeface="Arial MT"/>
              </a:rPr>
              <a:t>d</a:t>
            </a:r>
            <a:r>
              <a:rPr dirty="0" sz="850">
                <a:solidFill>
                  <a:srgbClr val="DBDBDB"/>
                </a:solidFill>
                <a:latin typeface="Arial MT"/>
                <a:cs typeface="Arial MT"/>
              </a:rPr>
              <a:t>poi</a:t>
            </a:r>
            <a:r>
              <a:rPr dirty="0" sz="850" spc="175">
                <a:solidFill>
                  <a:srgbClr val="DBDBD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6F6F6"/>
                </a:solidFill>
                <a:latin typeface="Arial MT"/>
                <a:cs typeface="Arial MT"/>
              </a:rPr>
              <a:t>nt</a:t>
            </a:r>
            <a:r>
              <a:rPr dirty="0" sz="850" spc="145">
                <a:solidFill>
                  <a:srgbClr val="F6F6F6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E6E6E6"/>
                </a:solidFill>
                <a:latin typeface="Arial MT"/>
                <a:cs typeface="Arial MT"/>
              </a:rPr>
              <a:t>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7" name="object 107" descr=""/>
          <p:cNvSpPr/>
          <p:nvPr/>
        </p:nvSpPr>
        <p:spPr>
          <a:xfrm>
            <a:off x="3028950" y="2679700"/>
            <a:ext cx="736600" cy="114300"/>
          </a:xfrm>
          <a:custGeom>
            <a:avLst/>
            <a:gdLst/>
            <a:ahLst/>
            <a:cxnLst/>
            <a:rect l="l" t="t" r="r" b="b"/>
            <a:pathLst>
              <a:path w="736600" h="114300">
                <a:moveTo>
                  <a:pt x="7365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736599" y="0"/>
                </a:lnTo>
                <a:lnTo>
                  <a:pt x="736599" y="114299"/>
                </a:lnTo>
                <a:close/>
              </a:path>
            </a:pathLst>
          </a:custGeom>
          <a:solidFill>
            <a:srgbClr val="0C1D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 txBox="1"/>
          <p:nvPr/>
        </p:nvSpPr>
        <p:spPr>
          <a:xfrm>
            <a:off x="2461215" y="2638601"/>
            <a:ext cx="1278890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4515" algn="l"/>
              </a:tabLst>
            </a:pPr>
            <a:r>
              <a:rPr dirty="0" sz="900" spc="40">
                <a:solidFill>
                  <a:srgbClr val="EFEFEF"/>
                </a:solidFill>
                <a:latin typeface="Arial MT"/>
                <a:cs typeface="Arial MT"/>
              </a:rPr>
              <a:t>Netn</a:t>
            </a:r>
            <a:r>
              <a:rPr dirty="0" sz="900" spc="40">
                <a:solidFill>
                  <a:srgbClr val="E1E1E1"/>
                </a:solidFill>
                <a:latin typeface="Arial MT"/>
                <a:cs typeface="Arial MT"/>
              </a:rPr>
              <a:t>od</a:t>
            </a:r>
            <a:r>
              <a:rPr dirty="0" sz="900">
                <a:solidFill>
                  <a:srgbClr val="E1E1E1"/>
                </a:solidFill>
                <a:latin typeface="Arial MT"/>
                <a:cs typeface="Arial MT"/>
              </a:rPr>
              <a:t>	</a:t>
            </a:r>
            <a:r>
              <a:rPr dirty="0" sz="900" spc="-75">
                <a:solidFill>
                  <a:srgbClr val="EBEBEB"/>
                </a:solidFill>
                <a:latin typeface="Arial MT"/>
                <a:cs typeface="Arial MT"/>
              </a:rPr>
              <a:t>De</a:t>
            </a:r>
            <a:r>
              <a:rPr dirty="0" sz="900" spc="-13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900" spc="-60">
                <a:solidFill>
                  <a:srgbClr val="C1C1C1"/>
                </a:solidFill>
                <a:latin typeface="Arial MT"/>
                <a:cs typeface="Arial MT"/>
              </a:rPr>
              <a:t>s</a:t>
            </a:r>
            <a:r>
              <a:rPr dirty="0" sz="900" spc="-150">
                <a:solidFill>
                  <a:srgbClr val="C1C1C1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C3C3C3"/>
                </a:solidFill>
                <a:latin typeface="Arial MT"/>
                <a:cs typeface="Arial MT"/>
              </a:rPr>
              <a:t>c</a:t>
            </a:r>
            <a:r>
              <a:rPr dirty="0" sz="900">
                <a:solidFill>
                  <a:srgbClr val="CDCDCD"/>
                </a:solidFill>
                <a:latin typeface="Arial MT"/>
                <a:cs typeface="Arial MT"/>
              </a:rPr>
              <a:t>r</a:t>
            </a:r>
            <a:r>
              <a:rPr dirty="0" sz="900" spc="65">
                <a:solidFill>
                  <a:srgbClr val="CDCDC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85A5B5"/>
                </a:solidFill>
                <a:latin typeface="Arial MT"/>
                <a:cs typeface="Arial MT"/>
              </a:rPr>
              <a:t>i</a:t>
            </a:r>
            <a:r>
              <a:rPr dirty="0" sz="900" spc="65">
                <a:solidFill>
                  <a:srgbClr val="85A5B5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CFCFCF"/>
                </a:solidFill>
                <a:latin typeface="Arial MT"/>
                <a:cs typeface="Arial MT"/>
              </a:rPr>
              <a:t>pt</a:t>
            </a:r>
            <a:r>
              <a:rPr dirty="0" sz="900" spc="140">
                <a:solidFill>
                  <a:srgbClr val="CFCFCF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D4D4D4"/>
                </a:solidFill>
                <a:latin typeface="Arial MT"/>
                <a:cs typeface="Arial MT"/>
              </a:rPr>
              <a:t>ion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 descr=""/>
          <p:cNvSpPr/>
          <p:nvPr/>
        </p:nvSpPr>
        <p:spPr>
          <a:xfrm>
            <a:off x="1225550" y="2851150"/>
            <a:ext cx="5232400" cy="114300"/>
          </a:xfrm>
          <a:custGeom>
            <a:avLst/>
            <a:gdLst/>
            <a:ahLst/>
            <a:cxnLst/>
            <a:rect l="l" t="t" r="r" b="b"/>
            <a:pathLst>
              <a:path w="5232400" h="114300">
                <a:moveTo>
                  <a:pt x="5232398" y="114299"/>
                </a:moveTo>
                <a:lnTo>
                  <a:pt x="0" y="114299"/>
                </a:lnTo>
                <a:lnTo>
                  <a:pt x="0" y="0"/>
                </a:lnTo>
                <a:lnTo>
                  <a:pt x="5232398" y="0"/>
                </a:lnTo>
                <a:lnTo>
                  <a:pt x="5232398" y="114299"/>
                </a:lnTo>
                <a:close/>
              </a:path>
            </a:pathLst>
          </a:custGeom>
          <a:solidFill>
            <a:srgbClr val="D3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 txBox="1"/>
          <p:nvPr/>
        </p:nvSpPr>
        <p:spPr>
          <a:xfrm>
            <a:off x="1384246" y="2816225"/>
            <a:ext cx="4789170" cy="158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31135" algn="l"/>
                <a:tab pos="3277235" algn="l"/>
              </a:tabLst>
            </a:pPr>
            <a:r>
              <a:rPr dirty="0" sz="850">
                <a:solidFill>
                  <a:srgbClr val="C6C6C6"/>
                </a:solidFill>
                <a:latin typeface="Arial Black"/>
                <a:cs typeface="Arial Black"/>
              </a:rPr>
              <a:t>/</a:t>
            </a:r>
            <a:r>
              <a:rPr dirty="0" sz="850" spc="5">
                <a:solidFill>
                  <a:srgbClr val="C6C6C6"/>
                </a:solidFill>
                <a:latin typeface="Arial Black"/>
                <a:cs typeface="Arial Black"/>
              </a:rPr>
              <a:t> </a:t>
            </a:r>
            <a:r>
              <a:rPr dirty="0" sz="850">
                <a:solidFill>
                  <a:srgbClr val="D6D6D6"/>
                </a:solidFill>
                <a:latin typeface="Arial Black"/>
                <a:cs typeface="Arial Black"/>
              </a:rPr>
              <a:t>a</a:t>
            </a:r>
            <a:r>
              <a:rPr dirty="0" sz="850">
                <a:solidFill>
                  <a:srgbClr val="DFDFDF"/>
                </a:solidFill>
                <a:latin typeface="Arial Black"/>
                <a:cs typeface="Arial Black"/>
              </a:rPr>
              <a:t>dci</a:t>
            </a:r>
            <a:r>
              <a:rPr dirty="0" sz="850">
                <a:solidFill>
                  <a:srgbClr val="DDDDDD"/>
                </a:solidFill>
                <a:latin typeface="Arial Black"/>
                <a:cs typeface="Arial Black"/>
              </a:rPr>
              <a:t>n/</a:t>
            </a:r>
            <a:r>
              <a:rPr dirty="0" sz="850" spc="-60">
                <a:solidFill>
                  <a:srgbClr val="DDDDDD"/>
                </a:solidFill>
                <a:latin typeface="Arial Black"/>
                <a:cs typeface="Arial Black"/>
              </a:rPr>
              <a:t> </a:t>
            </a:r>
            <a:r>
              <a:rPr dirty="0" sz="850">
                <a:solidFill>
                  <a:srgbClr val="DFDFDF"/>
                </a:solidFill>
                <a:latin typeface="Arial Black"/>
                <a:cs typeface="Arial Black"/>
              </a:rPr>
              <a:t>î</a:t>
            </a:r>
            <a:r>
              <a:rPr dirty="0" sz="850" spc="-95">
                <a:solidFill>
                  <a:srgbClr val="DFDFDF"/>
                </a:solidFill>
                <a:latin typeface="Arial Black"/>
                <a:cs typeface="Arial Black"/>
              </a:rPr>
              <a:t> </a:t>
            </a:r>
            <a:r>
              <a:rPr dirty="0" sz="850" spc="-35">
                <a:solidFill>
                  <a:srgbClr val="F2F2F2"/>
                </a:solidFill>
                <a:latin typeface="Arial Black"/>
                <a:cs typeface="Arial Black"/>
              </a:rPr>
              <a:t>og</a:t>
            </a:r>
            <a:r>
              <a:rPr dirty="0" sz="850" spc="-35">
                <a:solidFill>
                  <a:srgbClr val="C6C6C6"/>
                </a:solidFill>
                <a:latin typeface="Arial Black"/>
                <a:cs typeface="Arial Black"/>
              </a:rPr>
              <a:t>in</a:t>
            </a:r>
            <a:r>
              <a:rPr dirty="0" sz="850" spc="-35">
                <a:solidFill>
                  <a:srgbClr val="D8D8D8"/>
                </a:solidFill>
                <a:latin typeface="Arial Black"/>
                <a:cs typeface="Arial Black"/>
              </a:rPr>
              <a:t>-</a:t>
            </a:r>
            <a:r>
              <a:rPr dirty="0" sz="850" spc="160">
                <a:solidFill>
                  <a:srgbClr val="D8D8D8"/>
                </a:solidFill>
                <a:latin typeface="Arial Black"/>
                <a:cs typeface="Arial Black"/>
              </a:rPr>
              <a:t>  </a:t>
            </a:r>
            <a:r>
              <a:rPr dirty="0" sz="850" spc="-155">
                <a:solidFill>
                  <a:srgbClr val="E4E4E4"/>
                </a:solidFill>
                <a:latin typeface="Arial Black"/>
                <a:cs typeface="Arial Black"/>
              </a:rPr>
              <a:t>s</a:t>
            </a:r>
            <a:r>
              <a:rPr dirty="0" sz="850" spc="-140">
                <a:solidFill>
                  <a:srgbClr val="E4E4E4"/>
                </a:solidFill>
                <a:latin typeface="Arial Black"/>
                <a:cs typeface="Arial Black"/>
              </a:rPr>
              <a:t> </a:t>
            </a:r>
            <a:r>
              <a:rPr dirty="0" sz="850" spc="-100">
                <a:solidFill>
                  <a:srgbClr val="D8D8D8"/>
                </a:solidFill>
                <a:latin typeface="Arial Black"/>
                <a:cs typeface="Arial Black"/>
              </a:rPr>
              <a:t>uc</a:t>
            </a:r>
            <a:r>
              <a:rPr dirty="0" sz="850" spc="-155">
                <a:solidFill>
                  <a:srgbClr val="D8D8D8"/>
                </a:solidFill>
                <a:latin typeface="Arial Black"/>
                <a:cs typeface="Arial Black"/>
              </a:rPr>
              <a:t> </a:t>
            </a:r>
            <a:r>
              <a:rPr dirty="0" sz="850" spc="-135">
                <a:solidFill>
                  <a:srgbClr val="BCBCBC"/>
                </a:solidFill>
                <a:latin typeface="Arial Black"/>
                <a:cs typeface="Arial Black"/>
              </a:rPr>
              <a:t>c</a:t>
            </a:r>
            <a:r>
              <a:rPr dirty="0" sz="850" spc="-165">
                <a:solidFill>
                  <a:srgbClr val="BCBCBC"/>
                </a:solidFill>
                <a:latin typeface="Arial Black"/>
                <a:cs typeface="Arial Black"/>
              </a:rPr>
              <a:t> </a:t>
            </a:r>
            <a:r>
              <a:rPr dirty="0" sz="850" spc="-90">
                <a:solidFill>
                  <a:srgbClr val="D8D8D8"/>
                </a:solidFill>
                <a:latin typeface="Arial Black"/>
                <a:cs typeface="Arial Black"/>
              </a:rPr>
              <a:t>es</a:t>
            </a:r>
            <a:r>
              <a:rPr dirty="0" sz="850" spc="-155">
                <a:solidFill>
                  <a:srgbClr val="D8D8D8"/>
                </a:solidFill>
                <a:latin typeface="Arial Black"/>
                <a:cs typeface="Arial Black"/>
              </a:rPr>
              <a:t> </a:t>
            </a:r>
            <a:r>
              <a:rPr dirty="0" sz="850">
                <a:solidFill>
                  <a:srgbClr val="D6D6D6"/>
                </a:solidFill>
                <a:latin typeface="Arial Black"/>
                <a:cs typeface="Arial Black"/>
              </a:rPr>
              <a:t>s</a:t>
            </a:r>
            <a:r>
              <a:rPr dirty="0" sz="850" spc="385">
                <a:solidFill>
                  <a:srgbClr val="D6D6D6"/>
                </a:solidFill>
                <a:latin typeface="Arial Black"/>
                <a:cs typeface="Arial Black"/>
              </a:rPr>
              <a:t> </a:t>
            </a:r>
            <a:r>
              <a:rPr dirty="0" sz="850" spc="-114">
                <a:solidFill>
                  <a:srgbClr val="EFEFEF"/>
                </a:solidFill>
                <a:latin typeface="Arial Black"/>
                <a:cs typeface="Arial Black"/>
              </a:rPr>
              <a:t>ge</a:t>
            </a:r>
            <a:r>
              <a:rPr dirty="0" sz="850" spc="-114">
                <a:solidFill>
                  <a:srgbClr val="D8D8D8"/>
                </a:solidFill>
                <a:latin typeface="Arial Black"/>
                <a:cs typeface="Arial Black"/>
              </a:rPr>
              <a:t>-</a:t>
            </a:r>
            <a:r>
              <a:rPr dirty="0" sz="850">
                <a:solidFill>
                  <a:srgbClr val="EFEFEF"/>
                </a:solidFill>
                <a:latin typeface="Arial Black"/>
                <a:cs typeface="Arial Black"/>
              </a:rPr>
              <a:t>t</a:t>
            </a:r>
            <a:r>
              <a:rPr dirty="0" sz="850" spc="395">
                <a:solidFill>
                  <a:srgbClr val="EFEFEF"/>
                </a:solidFill>
                <a:latin typeface="Arial Black"/>
                <a:cs typeface="Arial Black"/>
              </a:rPr>
              <a:t> </a:t>
            </a:r>
            <a:r>
              <a:rPr dirty="0" sz="850" spc="-55">
                <a:solidFill>
                  <a:srgbClr val="E9E9E9"/>
                </a:solidFill>
                <a:latin typeface="Arial Black"/>
                <a:cs typeface="Arial Black"/>
              </a:rPr>
              <a:t>cente</a:t>
            </a:r>
            <a:r>
              <a:rPr dirty="0" sz="850" spc="-55">
                <a:solidFill>
                  <a:srgbClr val="DADADA"/>
                </a:solidFill>
                <a:latin typeface="Arial Black"/>
                <a:cs typeface="Arial Black"/>
              </a:rPr>
              <a:t>-</a:t>
            </a:r>
            <a:r>
              <a:rPr dirty="0" sz="850">
                <a:solidFill>
                  <a:srgbClr val="BDBDBD"/>
                </a:solidFill>
                <a:latin typeface="Arial Black"/>
                <a:cs typeface="Arial Black"/>
              </a:rPr>
              <a:t>r</a:t>
            </a:r>
            <a:r>
              <a:rPr dirty="0" sz="850" spc="345">
                <a:solidFill>
                  <a:srgbClr val="BDBDBD"/>
                </a:solidFill>
                <a:latin typeface="Arial Black"/>
                <a:cs typeface="Arial Black"/>
              </a:rPr>
              <a:t> </a:t>
            </a:r>
            <a:r>
              <a:rPr dirty="0" sz="850">
                <a:solidFill>
                  <a:srgbClr val="426472"/>
                </a:solidFill>
                <a:latin typeface="Arial Black"/>
                <a:cs typeface="Arial Black"/>
              </a:rPr>
              <a:t>i</a:t>
            </a:r>
            <a:r>
              <a:rPr dirty="0" sz="850" spc="-50">
                <a:solidFill>
                  <a:srgbClr val="426472"/>
                </a:solidFill>
                <a:latin typeface="Arial Black"/>
                <a:cs typeface="Arial Black"/>
              </a:rPr>
              <a:t> </a:t>
            </a:r>
            <a:r>
              <a:rPr dirty="0" sz="850" spc="40">
                <a:solidFill>
                  <a:srgbClr val="D8D8D8"/>
                </a:solidFill>
                <a:latin typeface="Arial Black"/>
                <a:cs typeface="Arial Black"/>
              </a:rPr>
              <a:t>mo</a:t>
            </a:r>
            <a:r>
              <a:rPr dirty="0" sz="850">
                <a:solidFill>
                  <a:srgbClr val="D8D8D8"/>
                </a:solidFill>
                <a:latin typeface="Arial Black"/>
                <a:cs typeface="Arial Black"/>
              </a:rPr>
              <a:t>	</a:t>
            </a:r>
            <a:r>
              <a:rPr dirty="0" sz="850" spc="-25">
                <a:solidFill>
                  <a:srgbClr val="E2E2E2"/>
                </a:solidFill>
                <a:latin typeface="Arial Black"/>
                <a:cs typeface="Arial Black"/>
              </a:rPr>
              <a:t>GET</a:t>
            </a:r>
            <a:r>
              <a:rPr dirty="0" sz="850">
                <a:solidFill>
                  <a:srgbClr val="E2E2E2"/>
                </a:solidFill>
                <a:latin typeface="Arial Black"/>
                <a:cs typeface="Arial Black"/>
              </a:rPr>
              <a:t>	Gel</a:t>
            </a:r>
            <a:r>
              <a:rPr dirty="0" sz="850" spc="345">
                <a:solidFill>
                  <a:srgbClr val="E2E2E2"/>
                </a:solidFill>
                <a:latin typeface="Arial Black"/>
                <a:cs typeface="Arial Black"/>
              </a:rPr>
              <a:t> </a:t>
            </a:r>
            <a:r>
              <a:rPr dirty="0" sz="850" spc="50">
                <a:solidFill>
                  <a:srgbClr val="F4F4F4"/>
                </a:solidFill>
                <a:latin typeface="Arial Black"/>
                <a:cs typeface="Arial Black"/>
              </a:rPr>
              <a:t>voti</a:t>
            </a:r>
            <a:r>
              <a:rPr dirty="0" sz="850" spc="50">
                <a:solidFill>
                  <a:srgbClr val="DBDBDB"/>
                </a:solidFill>
                <a:latin typeface="Arial Black"/>
                <a:cs typeface="Arial Black"/>
              </a:rPr>
              <a:t>n</a:t>
            </a:r>
            <a:r>
              <a:rPr dirty="0" sz="850" spc="-185">
                <a:solidFill>
                  <a:srgbClr val="DBDBDB"/>
                </a:solidFill>
                <a:latin typeface="Arial Black"/>
                <a:cs typeface="Arial Black"/>
              </a:rPr>
              <a:t> </a:t>
            </a:r>
            <a:r>
              <a:rPr dirty="0" sz="850">
                <a:solidFill>
                  <a:srgbClr val="F2F2F2"/>
                </a:solidFill>
                <a:latin typeface="Arial Black"/>
                <a:cs typeface="Arial Black"/>
              </a:rPr>
              <a:t>g</a:t>
            </a:r>
            <a:r>
              <a:rPr dirty="0" sz="850" spc="320">
                <a:solidFill>
                  <a:srgbClr val="F2F2F2"/>
                </a:solidFill>
                <a:latin typeface="Arial Black"/>
                <a:cs typeface="Arial Black"/>
              </a:rPr>
              <a:t> </a:t>
            </a:r>
            <a:r>
              <a:rPr dirty="0" sz="850" spc="-135">
                <a:solidFill>
                  <a:srgbClr val="C1C1C1"/>
                </a:solidFill>
                <a:latin typeface="Arial Black"/>
                <a:cs typeface="Arial Black"/>
              </a:rPr>
              <a:t>c</a:t>
            </a:r>
            <a:r>
              <a:rPr dirty="0" sz="850" spc="-165">
                <a:solidFill>
                  <a:srgbClr val="C1C1C1"/>
                </a:solidFill>
                <a:latin typeface="Arial Black"/>
                <a:cs typeface="Arial Black"/>
              </a:rPr>
              <a:t> </a:t>
            </a:r>
            <a:r>
              <a:rPr dirty="0" sz="850">
                <a:solidFill>
                  <a:srgbClr val="D8D8D8"/>
                </a:solidFill>
                <a:latin typeface="Arial Black"/>
                <a:cs typeface="Arial Black"/>
              </a:rPr>
              <a:t>e</a:t>
            </a:r>
            <a:r>
              <a:rPr dirty="0" sz="850">
                <a:solidFill>
                  <a:srgbClr val="FFFFFF"/>
                </a:solidFill>
                <a:latin typeface="Arial Black"/>
                <a:cs typeface="Arial Black"/>
              </a:rPr>
              <a:t>nter</a:t>
            </a:r>
            <a:r>
              <a:rPr dirty="0" sz="850" spc="3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850" spc="55">
                <a:solidFill>
                  <a:srgbClr val="E9E9E9"/>
                </a:solidFill>
                <a:latin typeface="Arial Black"/>
                <a:cs typeface="Arial Black"/>
              </a:rPr>
              <a:t>ipfo</a:t>
            </a:r>
            <a:endParaRPr sz="850">
              <a:latin typeface="Arial Black"/>
              <a:cs typeface="Arial Black"/>
            </a:endParaRPr>
          </a:p>
        </p:txBody>
      </p:sp>
      <p:grpSp>
        <p:nvGrpSpPr>
          <p:cNvPr id="111" name="object 111" descr=""/>
          <p:cNvGrpSpPr/>
          <p:nvPr/>
        </p:nvGrpSpPr>
        <p:grpSpPr>
          <a:xfrm>
            <a:off x="1225550" y="3035300"/>
            <a:ext cx="5238750" cy="120650"/>
            <a:chOff x="1225550" y="3035300"/>
            <a:chExt cx="5238750" cy="120650"/>
          </a:xfrm>
        </p:grpSpPr>
        <p:sp>
          <p:nvSpPr>
            <p:cNvPr id="112" name="object 112" descr=""/>
            <p:cNvSpPr/>
            <p:nvPr/>
          </p:nvSpPr>
          <p:spPr>
            <a:xfrm>
              <a:off x="6457950" y="303530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w="0" h="120650">
                  <a:moveTo>
                    <a:pt x="0" y="12065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1225550" y="3035300"/>
              <a:ext cx="5232400" cy="114300"/>
            </a:xfrm>
            <a:custGeom>
              <a:avLst/>
              <a:gdLst/>
              <a:ahLst/>
              <a:cxnLst/>
              <a:rect l="l" t="t" r="r" b="b"/>
              <a:pathLst>
                <a:path w="5232400" h="114300">
                  <a:moveTo>
                    <a:pt x="5232398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5232398" y="0"/>
                  </a:lnTo>
                  <a:lnTo>
                    <a:pt x="5232398" y="114299"/>
                  </a:lnTo>
                  <a:close/>
                </a:path>
              </a:pathLst>
            </a:custGeom>
            <a:solidFill>
              <a:srgbClr val="D3D4D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4" name="object 114" descr=""/>
          <p:cNvGrpSpPr/>
          <p:nvPr/>
        </p:nvGrpSpPr>
        <p:grpSpPr>
          <a:xfrm>
            <a:off x="1225550" y="3213100"/>
            <a:ext cx="5238750" cy="114300"/>
            <a:chOff x="1225550" y="3213100"/>
            <a:chExt cx="5238750" cy="114300"/>
          </a:xfrm>
        </p:grpSpPr>
        <p:sp>
          <p:nvSpPr>
            <p:cNvPr id="115" name="object 115" descr=""/>
            <p:cNvSpPr/>
            <p:nvPr/>
          </p:nvSpPr>
          <p:spPr>
            <a:xfrm>
              <a:off x="6457950" y="321310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w="0" h="114300">
                  <a:moveTo>
                    <a:pt x="0" y="1143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1225550" y="3213100"/>
              <a:ext cx="5232400" cy="107950"/>
            </a:xfrm>
            <a:custGeom>
              <a:avLst/>
              <a:gdLst/>
              <a:ahLst/>
              <a:cxnLst/>
              <a:rect l="l" t="t" r="r" b="b"/>
              <a:pathLst>
                <a:path w="5232400" h="107950">
                  <a:moveTo>
                    <a:pt x="5232398" y="107949"/>
                  </a:moveTo>
                  <a:lnTo>
                    <a:pt x="0" y="107949"/>
                  </a:lnTo>
                  <a:lnTo>
                    <a:pt x="0" y="0"/>
                  </a:lnTo>
                  <a:lnTo>
                    <a:pt x="5232398" y="0"/>
                  </a:lnTo>
                  <a:lnTo>
                    <a:pt x="5232398" y="107949"/>
                  </a:lnTo>
                  <a:close/>
                </a:path>
              </a:pathLst>
            </a:custGeom>
            <a:solidFill>
              <a:srgbClr val="D3D4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7" name="object 117" descr=""/>
          <p:cNvSpPr txBox="1"/>
          <p:nvPr/>
        </p:nvSpPr>
        <p:spPr>
          <a:xfrm>
            <a:off x="1383919" y="2953279"/>
            <a:ext cx="4032250" cy="39370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694055" algn="l"/>
                <a:tab pos="1637664" algn="l"/>
                <a:tab pos="2183765" algn="l"/>
              </a:tabLst>
            </a:pPr>
            <a:r>
              <a:rPr dirty="0" sz="1000" spc="35">
                <a:solidFill>
                  <a:srgbClr val="C6C6C6"/>
                </a:solidFill>
                <a:latin typeface="Arial MT"/>
                <a:cs typeface="Arial MT"/>
              </a:rPr>
              <a:t>Y</a:t>
            </a:r>
            <a:r>
              <a:rPr dirty="0" sz="1000" spc="35">
                <a:solidFill>
                  <a:srgbClr val="E8E8E8"/>
                </a:solidFill>
                <a:latin typeface="Arial MT"/>
                <a:cs typeface="Arial MT"/>
              </a:rPr>
              <a:t>adein/t</a:t>
            </a:r>
            <a:r>
              <a:rPr dirty="0" sz="1000">
                <a:solidFill>
                  <a:srgbClr val="E8E8E8"/>
                </a:solidFill>
                <a:latin typeface="Arial MT"/>
                <a:cs typeface="Arial MT"/>
              </a:rPr>
              <a:t>	</a:t>
            </a:r>
            <a:r>
              <a:rPr dirty="0" sz="1000" spc="50">
                <a:solidFill>
                  <a:srgbClr val="E6E6E6"/>
                </a:solidFill>
                <a:latin typeface="Arial MT"/>
                <a:cs typeface="Arial MT"/>
              </a:rPr>
              <a:t>at</a:t>
            </a:r>
            <a:r>
              <a:rPr dirty="0" sz="1000" spc="405">
                <a:solidFill>
                  <a:srgbClr val="E6E6E6"/>
                </a:solidFill>
                <a:latin typeface="Arial MT"/>
                <a:cs typeface="Arial MT"/>
              </a:rPr>
              <a:t> </a:t>
            </a:r>
            <a:r>
              <a:rPr dirty="0" sz="1000" spc="40">
                <a:solidFill>
                  <a:srgbClr val="DFDFDF"/>
                </a:solidFill>
                <a:latin typeface="Arial MT"/>
                <a:cs typeface="Arial MT"/>
              </a:rPr>
              <a:t>voters</a:t>
            </a:r>
            <a:r>
              <a:rPr dirty="0" sz="1000">
                <a:solidFill>
                  <a:srgbClr val="DFDFDF"/>
                </a:solidFill>
                <a:latin typeface="Arial MT"/>
                <a:cs typeface="Arial MT"/>
              </a:rPr>
              <a:t>	</a:t>
            </a:r>
            <a:r>
              <a:rPr dirty="0" sz="1000" spc="-25">
                <a:solidFill>
                  <a:srgbClr val="EFEFEF"/>
                </a:solidFill>
                <a:latin typeface="Arial MT"/>
                <a:cs typeface="Arial MT"/>
              </a:rPr>
              <a:t>GET</a:t>
            </a:r>
            <a:r>
              <a:rPr dirty="0" sz="1000">
                <a:solidFill>
                  <a:srgbClr val="EFEFEF"/>
                </a:solidFill>
                <a:latin typeface="Arial MT"/>
                <a:cs typeface="Arial MT"/>
              </a:rPr>
              <a:t>	</a:t>
            </a:r>
            <a:r>
              <a:rPr dirty="0" sz="1000">
                <a:solidFill>
                  <a:srgbClr val="E9E9E9"/>
                </a:solidFill>
                <a:latin typeface="Arial MT"/>
                <a:cs typeface="Arial MT"/>
              </a:rPr>
              <a:t>Get</a:t>
            </a:r>
            <a:r>
              <a:rPr dirty="0" sz="1000" spc="345">
                <a:solidFill>
                  <a:srgbClr val="E9E9E9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D6D6D6"/>
                </a:solidFill>
                <a:latin typeface="Arial MT"/>
                <a:cs typeface="Arial MT"/>
              </a:rPr>
              <a:t>tot</a:t>
            </a:r>
            <a:r>
              <a:rPr dirty="0" sz="1000" spc="210">
                <a:solidFill>
                  <a:srgbClr val="D6D6D6"/>
                </a:solidFill>
                <a:latin typeface="Arial MT"/>
                <a:cs typeface="Arial MT"/>
              </a:rPr>
              <a:t> </a:t>
            </a:r>
            <a:r>
              <a:rPr dirty="0" sz="1000" spc="-105">
                <a:solidFill>
                  <a:srgbClr val="DDDDDD"/>
                </a:solidFill>
                <a:latin typeface="Arial MT"/>
                <a:cs typeface="Arial MT"/>
              </a:rPr>
              <a:t>a</a:t>
            </a:r>
            <a:r>
              <a:rPr dirty="0" sz="1000" spc="-13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7795A5"/>
                </a:solidFill>
                <a:latin typeface="Arial MT"/>
                <a:cs typeface="Arial MT"/>
              </a:rPr>
              <a:t>2</a:t>
            </a:r>
            <a:r>
              <a:rPr dirty="0" sz="1000" spc="290">
                <a:solidFill>
                  <a:srgbClr val="7795A5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E6E6E6"/>
                </a:solidFill>
                <a:latin typeface="Arial MT"/>
                <a:cs typeface="Arial MT"/>
              </a:rPr>
              <a:t>regs</a:t>
            </a:r>
            <a:r>
              <a:rPr dirty="0" sz="1000" spc="-120">
                <a:solidFill>
                  <a:srgbClr val="E6E6E6"/>
                </a:solidFill>
                <a:latin typeface="Arial MT"/>
                <a:cs typeface="Arial MT"/>
              </a:rPr>
              <a:t> </a:t>
            </a:r>
            <a:r>
              <a:rPr dirty="0" sz="1000" spc="60">
                <a:solidFill>
                  <a:srgbClr val="E2E2E2"/>
                </a:solidFill>
                <a:latin typeface="Arial MT"/>
                <a:cs typeface="Arial MT"/>
              </a:rPr>
              <a:t>stered</a:t>
            </a:r>
            <a:r>
              <a:rPr dirty="0" sz="1000" spc="265">
                <a:solidFill>
                  <a:srgbClr val="E2E2E2"/>
                </a:solidFill>
                <a:latin typeface="Arial MT"/>
                <a:cs typeface="Arial MT"/>
              </a:rPr>
              <a:t> </a:t>
            </a:r>
            <a:r>
              <a:rPr dirty="0" sz="1000" spc="40">
                <a:solidFill>
                  <a:srgbClr val="E9E9E9"/>
                </a:solidFill>
                <a:latin typeface="Arial MT"/>
                <a:cs typeface="Arial MT"/>
              </a:rPr>
              <a:t>voters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2183765" algn="l"/>
              </a:tabLst>
            </a:pPr>
            <a:r>
              <a:rPr dirty="0" sz="1000">
                <a:solidFill>
                  <a:srgbClr val="CDCDCD"/>
                </a:solidFill>
                <a:latin typeface="Arial MT"/>
                <a:cs typeface="Arial MT"/>
              </a:rPr>
              <a:t>/</a:t>
            </a:r>
            <a:r>
              <a:rPr dirty="0" sz="1000" spc="-45">
                <a:solidFill>
                  <a:srgbClr val="CDCDCD"/>
                </a:solidFill>
                <a:latin typeface="Arial MT"/>
                <a:cs typeface="Arial MT"/>
              </a:rPr>
              <a:t> </a:t>
            </a:r>
            <a:r>
              <a:rPr dirty="0" sz="1000" spc="80">
                <a:solidFill>
                  <a:srgbClr val="F0F0F0"/>
                </a:solidFill>
                <a:latin typeface="Arial MT"/>
                <a:cs typeface="Arial MT"/>
              </a:rPr>
              <a:t>adnin/tot</a:t>
            </a:r>
            <a:r>
              <a:rPr dirty="0" sz="1000">
                <a:solidFill>
                  <a:srgbClr val="F0F0F0"/>
                </a:solidFill>
                <a:latin typeface="Arial MT"/>
                <a:cs typeface="Arial MT"/>
              </a:rPr>
              <a:t> </a:t>
            </a:r>
            <a:r>
              <a:rPr dirty="0" sz="1000" spc="50">
                <a:solidFill>
                  <a:srgbClr val="EFEFEF"/>
                </a:solidFill>
                <a:latin typeface="Arial MT"/>
                <a:cs typeface="Arial MT"/>
              </a:rPr>
              <a:t>at</a:t>
            </a:r>
            <a:r>
              <a:rPr dirty="0" sz="1000" spc="-20">
                <a:solidFill>
                  <a:srgbClr val="EFEFEF"/>
                </a:solidFill>
                <a:latin typeface="Arial MT"/>
                <a:cs typeface="Arial MT"/>
              </a:rPr>
              <a:t> </a:t>
            </a:r>
            <a:r>
              <a:rPr dirty="0" sz="1000" spc="-105">
                <a:solidFill>
                  <a:srgbClr val="B5B5B5"/>
                </a:solidFill>
                <a:latin typeface="Arial MT"/>
                <a:cs typeface="Arial MT"/>
              </a:rPr>
              <a:t>-</a:t>
            </a:r>
            <a:r>
              <a:rPr dirty="0" sz="1000" spc="-40">
                <a:solidFill>
                  <a:srgbClr val="B5B5B5"/>
                </a:solidFill>
                <a:latin typeface="Arial MT"/>
                <a:cs typeface="Arial MT"/>
              </a:rPr>
              <a:t> </a:t>
            </a:r>
            <a:r>
              <a:rPr dirty="0" sz="1000" spc="-125">
                <a:solidFill>
                  <a:srgbClr val="DBDBDB"/>
                </a:solidFill>
                <a:latin typeface="Arial MT"/>
                <a:cs typeface="Arial MT"/>
              </a:rPr>
              <a:t>c</a:t>
            </a:r>
            <a:r>
              <a:rPr dirty="0" sz="1000" spc="-75">
                <a:solidFill>
                  <a:srgbClr val="DBDBDB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E8E8E8"/>
                </a:solidFill>
                <a:latin typeface="Arial MT"/>
                <a:cs typeface="Arial MT"/>
              </a:rPr>
              <a:t>and</a:t>
            </a:r>
            <a:r>
              <a:rPr dirty="0" sz="1000">
                <a:solidFill>
                  <a:srgbClr val="EDEDED"/>
                </a:solidFill>
                <a:latin typeface="Arial MT"/>
                <a:cs typeface="Arial MT"/>
              </a:rPr>
              <a:t>idate</a:t>
            </a:r>
            <a:r>
              <a:rPr dirty="0" sz="1000" spc="-155">
                <a:solidFill>
                  <a:srgbClr val="EDEDED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D8D8D8"/>
                </a:solidFill>
                <a:latin typeface="Arial MT"/>
                <a:cs typeface="Arial MT"/>
              </a:rPr>
              <a:t>s</a:t>
            </a:r>
            <a:r>
              <a:rPr dirty="0" sz="1000" spc="405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dirty="0" sz="1000" spc="-305">
                <a:solidFill>
                  <a:srgbClr val="EFEFEF"/>
                </a:solidFill>
                <a:latin typeface="Arial MT"/>
                <a:cs typeface="Arial MT"/>
              </a:rPr>
              <a:t>GčT</a:t>
            </a:r>
            <a:r>
              <a:rPr dirty="0" sz="1000">
                <a:solidFill>
                  <a:srgbClr val="EFEFEF"/>
                </a:solidFill>
                <a:latin typeface="Arial MT"/>
                <a:cs typeface="Arial MT"/>
              </a:rPr>
              <a:t>	</a:t>
            </a:r>
            <a:r>
              <a:rPr dirty="0" sz="1000">
                <a:solidFill>
                  <a:srgbClr val="E4E4E4"/>
                </a:solidFill>
                <a:latin typeface="Arial MT"/>
                <a:cs typeface="Arial MT"/>
              </a:rPr>
              <a:t>Get</a:t>
            </a:r>
            <a:r>
              <a:rPr dirty="0" sz="1000" spc="295">
                <a:solidFill>
                  <a:srgbClr val="E4E4E4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DBDBDB"/>
                </a:solidFill>
                <a:latin typeface="Arial MT"/>
                <a:cs typeface="Arial MT"/>
              </a:rPr>
              <a:t>tot</a:t>
            </a:r>
            <a:r>
              <a:rPr dirty="0" sz="1000" spc="245">
                <a:solidFill>
                  <a:srgbClr val="DBDBDB"/>
                </a:solidFill>
                <a:latin typeface="Arial MT"/>
                <a:cs typeface="Arial MT"/>
              </a:rPr>
              <a:t> </a:t>
            </a:r>
            <a:r>
              <a:rPr dirty="0" sz="1000" spc="-105">
                <a:solidFill>
                  <a:srgbClr val="E2E2E2"/>
                </a:solidFill>
                <a:latin typeface="Arial MT"/>
                <a:cs typeface="Arial MT"/>
              </a:rPr>
              <a:t>a</a:t>
            </a:r>
            <a:r>
              <a:rPr dirty="0" sz="1000" spc="-100">
                <a:solidFill>
                  <a:srgbClr val="E2E2E2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F2F2F2"/>
                </a:solidFill>
                <a:latin typeface="Arial MT"/>
                <a:cs typeface="Arial MT"/>
              </a:rPr>
              <a:t>ï</a:t>
            </a:r>
            <a:r>
              <a:rPr dirty="0" sz="1000" spc="43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candidates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18" name="object 118" descr=""/>
          <p:cNvGrpSpPr/>
          <p:nvPr/>
        </p:nvGrpSpPr>
        <p:grpSpPr>
          <a:xfrm>
            <a:off x="3568700" y="3397250"/>
            <a:ext cx="196850" cy="114300"/>
            <a:chOff x="3568700" y="3397250"/>
            <a:chExt cx="196850" cy="114300"/>
          </a:xfrm>
        </p:grpSpPr>
        <p:pic>
          <p:nvPicPr>
            <p:cNvPr id="119" name="object 11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68700" y="3397250"/>
              <a:ext cx="196850" cy="114300"/>
            </a:xfrm>
            <a:prstGeom prst="rect">
              <a:avLst/>
            </a:prstGeom>
          </p:spPr>
        </p:pic>
        <p:pic>
          <p:nvPicPr>
            <p:cNvPr id="120" name="object 12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68700" y="3397250"/>
              <a:ext cx="196850" cy="114300"/>
            </a:xfrm>
            <a:prstGeom prst="rect">
              <a:avLst/>
            </a:prstGeom>
          </p:spPr>
        </p:pic>
      </p:grpSp>
      <p:grpSp>
        <p:nvGrpSpPr>
          <p:cNvPr id="121" name="object 121" descr=""/>
          <p:cNvGrpSpPr/>
          <p:nvPr/>
        </p:nvGrpSpPr>
        <p:grpSpPr>
          <a:xfrm>
            <a:off x="3575050" y="3752850"/>
            <a:ext cx="546100" cy="120650"/>
            <a:chOff x="3575050" y="3752850"/>
            <a:chExt cx="546100" cy="120650"/>
          </a:xfrm>
        </p:grpSpPr>
        <p:pic>
          <p:nvPicPr>
            <p:cNvPr id="122" name="object 12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75050" y="3752850"/>
              <a:ext cx="546100" cy="120650"/>
            </a:xfrm>
            <a:prstGeom prst="rect">
              <a:avLst/>
            </a:prstGeom>
          </p:spPr>
        </p:pic>
        <p:pic>
          <p:nvPicPr>
            <p:cNvPr id="123" name="object 123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75050" y="3752850"/>
              <a:ext cx="546100" cy="120650"/>
            </a:xfrm>
            <a:prstGeom prst="rect">
              <a:avLst/>
            </a:prstGeom>
          </p:spPr>
        </p:pic>
      </p:grpSp>
      <p:sp>
        <p:nvSpPr>
          <p:cNvPr id="124" name="object 124" descr=""/>
          <p:cNvSpPr/>
          <p:nvPr/>
        </p:nvSpPr>
        <p:spPr>
          <a:xfrm>
            <a:off x="3568700" y="4476750"/>
            <a:ext cx="336550" cy="114300"/>
          </a:xfrm>
          <a:custGeom>
            <a:avLst/>
            <a:gdLst/>
            <a:ahLst/>
            <a:cxnLst/>
            <a:rect l="l" t="t" r="r" b="b"/>
            <a:pathLst>
              <a:path w="336550" h="114300">
                <a:moveTo>
                  <a:pt x="336549" y="114299"/>
                </a:moveTo>
                <a:lnTo>
                  <a:pt x="0" y="114299"/>
                </a:lnTo>
                <a:lnTo>
                  <a:pt x="0" y="0"/>
                </a:lnTo>
                <a:lnTo>
                  <a:pt x="336549" y="0"/>
                </a:lnTo>
                <a:lnTo>
                  <a:pt x="336549" y="114299"/>
                </a:lnTo>
                <a:close/>
              </a:path>
            </a:pathLst>
          </a:custGeom>
          <a:solidFill>
            <a:srgbClr val="131A2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5" name="object 125" descr=""/>
          <p:cNvGrpSpPr/>
          <p:nvPr/>
        </p:nvGrpSpPr>
        <p:grpSpPr>
          <a:xfrm>
            <a:off x="3575050" y="5022850"/>
            <a:ext cx="260350" cy="88900"/>
            <a:chOff x="3575050" y="5022850"/>
            <a:chExt cx="260350" cy="88900"/>
          </a:xfrm>
        </p:grpSpPr>
        <p:pic>
          <p:nvPicPr>
            <p:cNvPr id="126" name="object 12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75050" y="5022850"/>
              <a:ext cx="260350" cy="88900"/>
            </a:xfrm>
            <a:prstGeom prst="rect">
              <a:avLst/>
            </a:prstGeom>
          </p:spPr>
        </p:pic>
        <p:pic>
          <p:nvPicPr>
            <p:cNvPr id="127" name="object 12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75050" y="5022850"/>
              <a:ext cx="260350" cy="88900"/>
            </a:xfrm>
            <a:prstGeom prst="rect">
              <a:avLst/>
            </a:prstGeom>
          </p:spPr>
        </p:pic>
      </p:grpSp>
      <p:grpSp>
        <p:nvGrpSpPr>
          <p:cNvPr id="128" name="object 128" descr=""/>
          <p:cNvGrpSpPr/>
          <p:nvPr/>
        </p:nvGrpSpPr>
        <p:grpSpPr>
          <a:xfrm>
            <a:off x="3575050" y="5194300"/>
            <a:ext cx="400050" cy="101600"/>
            <a:chOff x="3575050" y="5194300"/>
            <a:chExt cx="400050" cy="101600"/>
          </a:xfrm>
        </p:grpSpPr>
        <p:pic>
          <p:nvPicPr>
            <p:cNvPr id="129" name="object 12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75050" y="5194300"/>
              <a:ext cx="400050" cy="101600"/>
            </a:xfrm>
            <a:prstGeom prst="rect">
              <a:avLst/>
            </a:prstGeom>
          </p:spPr>
        </p:pic>
        <p:pic>
          <p:nvPicPr>
            <p:cNvPr id="130" name="object 130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75050" y="5194300"/>
              <a:ext cx="400050" cy="101600"/>
            </a:xfrm>
            <a:prstGeom prst="rect">
              <a:avLst/>
            </a:prstGeom>
          </p:spPr>
        </p:pic>
      </p:grpSp>
      <p:grpSp>
        <p:nvGrpSpPr>
          <p:cNvPr id="131" name="object 131" descr=""/>
          <p:cNvGrpSpPr/>
          <p:nvPr/>
        </p:nvGrpSpPr>
        <p:grpSpPr>
          <a:xfrm>
            <a:off x="3028950" y="5549900"/>
            <a:ext cx="742950" cy="120650"/>
            <a:chOff x="3028950" y="5549900"/>
            <a:chExt cx="742950" cy="120650"/>
          </a:xfrm>
        </p:grpSpPr>
        <p:pic>
          <p:nvPicPr>
            <p:cNvPr id="132" name="object 132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28950" y="5549900"/>
              <a:ext cx="742950" cy="120650"/>
            </a:xfrm>
            <a:prstGeom prst="rect">
              <a:avLst/>
            </a:prstGeom>
          </p:spPr>
        </p:pic>
        <p:pic>
          <p:nvPicPr>
            <p:cNvPr id="133" name="object 133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28950" y="5549900"/>
              <a:ext cx="742950" cy="120650"/>
            </a:xfrm>
            <a:prstGeom prst="rect">
              <a:avLst/>
            </a:prstGeom>
          </p:spPr>
        </p:pic>
      </p:grpSp>
      <p:grpSp>
        <p:nvGrpSpPr>
          <p:cNvPr id="134" name="object 134" descr=""/>
          <p:cNvGrpSpPr/>
          <p:nvPr/>
        </p:nvGrpSpPr>
        <p:grpSpPr>
          <a:xfrm>
            <a:off x="3854450" y="3397250"/>
            <a:ext cx="323850" cy="114300"/>
            <a:chOff x="3854450" y="3397250"/>
            <a:chExt cx="323850" cy="114300"/>
          </a:xfrm>
        </p:grpSpPr>
        <p:pic>
          <p:nvPicPr>
            <p:cNvPr id="135" name="object 135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854450" y="3397250"/>
              <a:ext cx="323850" cy="114300"/>
            </a:xfrm>
            <a:prstGeom prst="rect">
              <a:avLst/>
            </a:prstGeom>
          </p:spPr>
        </p:pic>
        <p:pic>
          <p:nvPicPr>
            <p:cNvPr id="136" name="object 136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854450" y="3397250"/>
              <a:ext cx="323850" cy="114300"/>
            </a:xfrm>
            <a:prstGeom prst="rect">
              <a:avLst/>
            </a:prstGeom>
          </p:spPr>
        </p:pic>
      </p:grpSp>
      <p:grpSp>
        <p:nvGrpSpPr>
          <p:cNvPr id="137" name="object 137" descr=""/>
          <p:cNvGrpSpPr/>
          <p:nvPr/>
        </p:nvGrpSpPr>
        <p:grpSpPr>
          <a:xfrm>
            <a:off x="4254500" y="3397250"/>
            <a:ext cx="336550" cy="114300"/>
            <a:chOff x="4254500" y="3397250"/>
            <a:chExt cx="336550" cy="114300"/>
          </a:xfrm>
        </p:grpSpPr>
        <p:pic>
          <p:nvPicPr>
            <p:cNvPr id="138" name="object 138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54500" y="3397250"/>
              <a:ext cx="336550" cy="114300"/>
            </a:xfrm>
            <a:prstGeom prst="rect">
              <a:avLst/>
            </a:prstGeom>
          </p:spPr>
        </p:pic>
        <p:pic>
          <p:nvPicPr>
            <p:cNvPr id="139" name="object 139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254500" y="3397250"/>
              <a:ext cx="336550" cy="114300"/>
            </a:xfrm>
            <a:prstGeom prst="rect">
              <a:avLst/>
            </a:prstGeom>
          </p:spPr>
        </p:pic>
      </p:grpSp>
      <p:sp>
        <p:nvSpPr>
          <p:cNvPr id="140" name="object 140" descr=""/>
          <p:cNvSpPr/>
          <p:nvPr/>
        </p:nvSpPr>
        <p:spPr>
          <a:xfrm>
            <a:off x="4191000" y="3752850"/>
            <a:ext cx="196850" cy="114300"/>
          </a:xfrm>
          <a:custGeom>
            <a:avLst/>
            <a:gdLst/>
            <a:ahLst/>
            <a:cxnLst/>
            <a:rect l="l" t="t" r="r" b="b"/>
            <a:pathLst>
              <a:path w="196850" h="114300">
                <a:moveTo>
                  <a:pt x="19684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96849" y="0"/>
                </a:lnTo>
                <a:lnTo>
                  <a:pt x="196849" y="114299"/>
                </a:lnTo>
                <a:close/>
              </a:path>
            </a:pathLst>
          </a:custGeom>
          <a:solidFill>
            <a:srgbClr val="0E1A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3987800" y="4476750"/>
            <a:ext cx="400050" cy="114300"/>
          </a:xfrm>
          <a:custGeom>
            <a:avLst/>
            <a:gdLst/>
            <a:ahLst/>
            <a:cxnLst/>
            <a:rect l="l" t="t" r="r" b="b"/>
            <a:pathLst>
              <a:path w="400050" h="114300">
                <a:moveTo>
                  <a:pt x="400049" y="114299"/>
                </a:moveTo>
                <a:lnTo>
                  <a:pt x="0" y="114299"/>
                </a:lnTo>
                <a:lnTo>
                  <a:pt x="0" y="0"/>
                </a:lnTo>
                <a:lnTo>
                  <a:pt x="400049" y="0"/>
                </a:lnTo>
                <a:lnTo>
                  <a:pt x="400049" y="114299"/>
                </a:lnTo>
                <a:close/>
              </a:path>
            </a:pathLst>
          </a:custGeom>
          <a:solidFill>
            <a:srgbClr val="131A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 txBox="1"/>
          <p:nvPr/>
        </p:nvSpPr>
        <p:spPr>
          <a:xfrm>
            <a:off x="4114800" y="5010150"/>
            <a:ext cx="406400" cy="120650"/>
          </a:xfrm>
          <a:prstGeom prst="rect">
            <a:avLst/>
          </a:prstGeom>
          <a:solidFill>
            <a:srgbClr val="0F181F"/>
          </a:solidFill>
        </p:spPr>
        <p:txBody>
          <a:bodyPr wrap="square" lIns="0" tIns="0" rIns="0" bIns="0" rtlCol="0" vert="horz">
            <a:spAutoFit/>
          </a:bodyPr>
          <a:lstStyle/>
          <a:p>
            <a:pPr marL="5715">
              <a:lnSpc>
                <a:spcPts val="880"/>
              </a:lnSpc>
            </a:pPr>
            <a:r>
              <a:rPr dirty="0" sz="900">
                <a:solidFill>
                  <a:srgbClr val="EFEFEF"/>
                </a:solidFill>
                <a:latin typeface="Arial MT"/>
                <a:cs typeface="Arial MT"/>
              </a:rPr>
              <a:t>Ve</a:t>
            </a:r>
            <a:r>
              <a:rPr dirty="0" sz="900">
                <a:solidFill>
                  <a:srgbClr val="DFDFDF"/>
                </a:solidFill>
                <a:latin typeface="Arial MT"/>
                <a:cs typeface="Arial MT"/>
              </a:rPr>
              <a:t>r</a:t>
            </a:r>
            <a:r>
              <a:rPr dirty="0" sz="900" spc="-10">
                <a:solidFill>
                  <a:srgbClr val="DFDFD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E8997"/>
                </a:solidFill>
                <a:latin typeface="Arial MT"/>
                <a:cs typeface="Arial MT"/>
              </a:rPr>
              <a:t>i</a:t>
            </a:r>
            <a:r>
              <a:rPr dirty="0" sz="900" spc="35">
                <a:solidFill>
                  <a:srgbClr val="6E8997"/>
                </a:solidFill>
                <a:latin typeface="Arial MT"/>
                <a:cs typeface="Arial MT"/>
              </a:rPr>
              <a:t> </a:t>
            </a:r>
            <a:r>
              <a:rPr dirty="0" sz="900" spc="-35">
                <a:solidFill>
                  <a:srgbClr val="D1D1D1"/>
                </a:solidFill>
                <a:latin typeface="Arial MT"/>
                <a:cs typeface="Arial MT"/>
              </a:rPr>
              <a:t>by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43" name="object 143" descr=""/>
          <p:cNvGrpSpPr/>
          <p:nvPr/>
        </p:nvGrpSpPr>
        <p:grpSpPr>
          <a:xfrm>
            <a:off x="4051300" y="5207000"/>
            <a:ext cx="273050" cy="88900"/>
            <a:chOff x="4051300" y="5207000"/>
            <a:chExt cx="273050" cy="88900"/>
          </a:xfrm>
        </p:grpSpPr>
        <p:pic>
          <p:nvPicPr>
            <p:cNvPr id="144" name="object 144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51300" y="5207000"/>
              <a:ext cx="273050" cy="88900"/>
            </a:xfrm>
            <a:prstGeom prst="rect">
              <a:avLst/>
            </a:prstGeom>
          </p:spPr>
        </p:pic>
        <p:pic>
          <p:nvPicPr>
            <p:cNvPr id="145" name="object 145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051300" y="5207000"/>
              <a:ext cx="273050" cy="88900"/>
            </a:xfrm>
            <a:prstGeom prst="rect">
              <a:avLst/>
            </a:prstGeom>
          </p:spPr>
        </p:pic>
      </p:grpSp>
      <p:sp>
        <p:nvSpPr>
          <p:cNvPr id="146" name="object 146" descr=""/>
          <p:cNvSpPr/>
          <p:nvPr/>
        </p:nvSpPr>
        <p:spPr>
          <a:xfrm>
            <a:off x="4597400" y="2127250"/>
            <a:ext cx="336550" cy="120650"/>
          </a:xfrm>
          <a:custGeom>
            <a:avLst/>
            <a:gdLst/>
            <a:ahLst/>
            <a:cxnLst/>
            <a:rect l="l" t="t" r="r" b="b"/>
            <a:pathLst>
              <a:path w="336550" h="120650">
                <a:moveTo>
                  <a:pt x="336549" y="120649"/>
                </a:moveTo>
                <a:lnTo>
                  <a:pt x="0" y="120649"/>
                </a:lnTo>
                <a:lnTo>
                  <a:pt x="0" y="0"/>
                </a:lnTo>
                <a:lnTo>
                  <a:pt x="336549" y="0"/>
                </a:lnTo>
                <a:lnTo>
                  <a:pt x="336549" y="120649"/>
                </a:lnTo>
                <a:close/>
              </a:path>
            </a:pathLst>
          </a:custGeom>
          <a:solidFill>
            <a:srgbClr val="0E1A2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7" name="object 147" descr=""/>
          <p:cNvGrpSpPr/>
          <p:nvPr/>
        </p:nvGrpSpPr>
        <p:grpSpPr>
          <a:xfrm>
            <a:off x="4667250" y="3397250"/>
            <a:ext cx="266700" cy="114300"/>
            <a:chOff x="4667250" y="3397250"/>
            <a:chExt cx="266700" cy="114300"/>
          </a:xfrm>
        </p:grpSpPr>
        <p:pic>
          <p:nvPicPr>
            <p:cNvPr id="148" name="object 148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667250" y="3397250"/>
              <a:ext cx="266700" cy="114300"/>
            </a:xfrm>
            <a:prstGeom prst="rect">
              <a:avLst/>
            </a:prstGeom>
          </p:spPr>
        </p:pic>
        <p:pic>
          <p:nvPicPr>
            <p:cNvPr id="149" name="object 149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667250" y="3397250"/>
              <a:ext cx="266700" cy="114300"/>
            </a:xfrm>
            <a:prstGeom prst="rect">
              <a:avLst/>
            </a:prstGeom>
          </p:spPr>
        </p:pic>
      </p:grpSp>
      <p:sp>
        <p:nvSpPr>
          <p:cNvPr id="150" name="object 150" descr=""/>
          <p:cNvSpPr/>
          <p:nvPr/>
        </p:nvSpPr>
        <p:spPr>
          <a:xfrm>
            <a:off x="4457700" y="3752850"/>
            <a:ext cx="336550" cy="114300"/>
          </a:xfrm>
          <a:custGeom>
            <a:avLst/>
            <a:gdLst/>
            <a:ahLst/>
            <a:cxnLst/>
            <a:rect l="l" t="t" r="r" b="b"/>
            <a:pathLst>
              <a:path w="336550" h="114300">
                <a:moveTo>
                  <a:pt x="336549" y="114299"/>
                </a:moveTo>
                <a:lnTo>
                  <a:pt x="0" y="114299"/>
                </a:lnTo>
                <a:lnTo>
                  <a:pt x="0" y="0"/>
                </a:lnTo>
                <a:lnTo>
                  <a:pt x="336549" y="0"/>
                </a:lnTo>
                <a:lnTo>
                  <a:pt x="336549" y="114299"/>
                </a:lnTo>
                <a:close/>
              </a:path>
            </a:pathLst>
          </a:custGeom>
          <a:solidFill>
            <a:srgbClr val="111C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4464050" y="4476750"/>
            <a:ext cx="400050" cy="114300"/>
          </a:xfrm>
          <a:custGeom>
            <a:avLst/>
            <a:gdLst/>
            <a:ahLst/>
            <a:cxnLst/>
            <a:rect l="l" t="t" r="r" b="b"/>
            <a:pathLst>
              <a:path w="400050" h="114300">
                <a:moveTo>
                  <a:pt x="400049" y="114299"/>
                </a:moveTo>
                <a:lnTo>
                  <a:pt x="0" y="114299"/>
                </a:lnTo>
                <a:lnTo>
                  <a:pt x="0" y="0"/>
                </a:lnTo>
                <a:lnTo>
                  <a:pt x="400049" y="0"/>
                </a:lnTo>
                <a:lnTo>
                  <a:pt x="400049" y="114299"/>
                </a:lnTo>
                <a:close/>
              </a:path>
            </a:pathLst>
          </a:custGeom>
          <a:solidFill>
            <a:srgbClr val="131A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 txBox="1"/>
          <p:nvPr/>
        </p:nvSpPr>
        <p:spPr>
          <a:xfrm>
            <a:off x="3010007" y="3332078"/>
            <a:ext cx="2295525" cy="127127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850" spc="-25">
                <a:solidFill>
                  <a:srgbClr val="CFCFCF"/>
                </a:solidFill>
                <a:latin typeface="Arial MT"/>
                <a:cs typeface="Arial MT"/>
              </a:rPr>
              <a:t>GET</a:t>
            </a:r>
            <a:endParaRPr sz="850">
              <a:latin typeface="Arial MT"/>
              <a:cs typeface="Arial MT"/>
            </a:endParaRPr>
          </a:p>
          <a:p>
            <a:pPr marL="15875" marR="517525">
              <a:lnSpc>
                <a:spcPts val="1450"/>
              </a:lnSpc>
              <a:spcBef>
                <a:spcPts val="20"/>
              </a:spcBef>
              <a:tabLst>
                <a:tab pos="565150" algn="l"/>
                <a:tab pos="1179195" algn="l"/>
              </a:tabLst>
            </a:pPr>
            <a:r>
              <a:rPr dirty="0" sz="900" spc="-20">
                <a:solidFill>
                  <a:srgbClr val="DBDBDB"/>
                </a:solidFill>
                <a:latin typeface="Arial MT"/>
                <a:cs typeface="Arial MT"/>
              </a:rPr>
              <a:t>POST</a:t>
            </a:r>
            <a:r>
              <a:rPr dirty="0" sz="900">
                <a:solidFill>
                  <a:srgbClr val="DBDBDB"/>
                </a:solidFill>
                <a:latin typeface="Arial MT"/>
                <a:cs typeface="Arial MT"/>
              </a:rPr>
              <a:t>	</a:t>
            </a:r>
            <a:r>
              <a:rPr dirty="0" sz="900">
                <a:solidFill>
                  <a:srgbClr val="E2E2E2"/>
                </a:solidFill>
                <a:latin typeface="Arial MT"/>
                <a:cs typeface="Arial MT"/>
              </a:rPr>
              <a:t>Add</a:t>
            </a:r>
            <a:r>
              <a:rPr dirty="0" sz="900" spc="260">
                <a:solidFill>
                  <a:srgbClr val="E2E2E2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BEBEB"/>
                </a:solidFill>
                <a:latin typeface="Arial MT"/>
                <a:cs typeface="Arial MT"/>
              </a:rPr>
              <a:t>new</a:t>
            </a:r>
            <a:r>
              <a:rPr dirty="0" sz="900" spc="31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900" spc="-80">
                <a:solidFill>
                  <a:srgbClr val="E4E4E4"/>
                </a:solidFill>
                <a:latin typeface="Arial MT"/>
                <a:cs typeface="Arial MT"/>
              </a:rPr>
              <a:t>c</a:t>
            </a:r>
            <a:r>
              <a:rPr dirty="0" sz="900" spc="-130">
                <a:solidFill>
                  <a:srgbClr val="E4E4E4"/>
                </a:solidFill>
                <a:latin typeface="Arial MT"/>
                <a:cs typeface="Arial MT"/>
              </a:rPr>
              <a:t> </a:t>
            </a:r>
            <a:r>
              <a:rPr dirty="0" sz="900" spc="85">
                <a:solidFill>
                  <a:srgbClr val="E4E4E4"/>
                </a:solidFill>
                <a:latin typeface="Arial MT"/>
                <a:cs typeface="Arial MT"/>
              </a:rPr>
              <a:t>andi</a:t>
            </a:r>
            <a:r>
              <a:rPr dirty="0" sz="900" spc="85">
                <a:solidFill>
                  <a:srgbClr val="EBEBEB"/>
                </a:solidFill>
                <a:latin typeface="Arial MT"/>
                <a:cs typeface="Arial MT"/>
              </a:rPr>
              <a:t>dat</a:t>
            </a:r>
            <a:r>
              <a:rPr dirty="0" sz="900" spc="85">
                <a:solidFill>
                  <a:srgbClr val="E8E8E8"/>
                </a:solidFill>
                <a:latin typeface="Arial MT"/>
                <a:cs typeface="Arial MT"/>
              </a:rPr>
              <a:t>e </a:t>
            </a:r>
            <a:r>
              <a:rPr dirty="0" sz="900" spc="-20">
                <a:solidFill>
                  <a:srgbClr val="DDDDDD"/>
                </a:solidFill>
                <a:latin typeface="Arial MT"/>
                <a:cs typeface="Arial MT"/>
              </a:rPr>
              <a:t>POSt</a:t>
            </a:r>
            <a:r>
              <a:rPr dirty="0" sz="900">
                <a:solidFill>
                  <a:srgbClr val="DDDDDD"/>
                </a:solidFill>
                <a:latin typeface="Arial MT"/>
                <a:cs typeface="Arial MT"/>
              </a:rPr>
              <a:t>		</a:t>
            </a:r>
            <a:r>
              <a:rPr dirty="0" sz="900" spc="55">
                <a:solidFill>
                  <a:srgbClr val="DDDDDD"/>
                </a:solidFill>
                <a:latin typeface="Arial MT"/>
                <a:cs typeface="Arial MT"/>
              </a:rPr>
              <a:t>n</a:t>
            </a:r>
            <a:r>
              <a:rPr dirty="0" sz="900" spc="55">
                <a:solidFill>
                  <a:srgbClr val="B1D6CF"/>
                </a:solidFill>
                <a:latin typeface="Arial MT"/>
                <a:cs typeface="Arial MT"/>
              </a:rPr>
              <a:t>w</a:t>
            </a:r>
            <a:r>
              <a:rPr dirty="0" sz="900" spc="215">
                <a:solidFill>
                  <a:srgbClr val="B1D6CF"/>
                </a:solidFill>
                <a:latin typeface="Arial MT"/>
                <a:cs typeface="Arial MT"/>
              </a:rPr>
              <a:t>  </a:t>
            </a:r>
            <a:r>
              <a:rPr dirty="0" sz="900">
                <a:solidFill>
                  <a:srgbClr val="DBDBDB"/>
                </a:solidFill>
                <a:latin typeface="Arial MT"/>
                <a:cs typeface="Arial MT"/>
              </a:rPr>
              <a:t>vo</a:t>
            </a:r>
            <a:r>
              <a:rPr dirty="0" sz="900" spc="-125">
                <a:solidFill>
                  <a:srgbClr val="DBDBD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4F4F4"/>
                </a:solidFill>
                <a:latin typeface="Arial MT"/>
                <a:cs typeface="Arial MT"/>
              </a:rPr>
              <a:t>t</a:t>
            </a:r>
            <a:r>
              <a:rPr dirty="0" sz="900" spc="-20">
                <a:solidFill>
                  <a:srgbClr val="F4F4F4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EDEDED"/>
                </a:solidFill>
                <a:latin typeface="Arial MT"/>
                <a:cs typeface="Arial MT"/>
              </a:rPr>
              <a:t>er</a:t>
            </a:r>
            <a:endParaRPr sz="900">
              <a:latin typeface="Arial MT"/>
              <a:cs typeface="Arial MT"/>
            </a:endParaRPr>
          </a:p>
          <a:p>
            <a:pPr marL="12700" marR="436880">
              <a:lnSpc>
                <a:spcPts val="1450"/>
              </a:lnSpc>
              <a:tabLst>
                <a:tab pos="568960" algn="l"/>
                <a:tab pos="903605" algn="l"/>
                <a:tab pos="1251585" algn="l"/>
              </a:tabLst>
            </a:pPr>
            <a:r>
              <a:rPr dirty="0" sz="900" spc="-165">
                <a:solidFill>
                  <a:srgbClr val="E6E6E6"/>
                </a:solidFill>
                <a:latin typeface="Arial MT"/>
                <a:cs typeface="Arial MT"/>
              </a:rPr>
              <a:t>GE</a:t>
            </a:r>
            <a:r>
              <a:rPr dirty="0" sz="900" spc="-114">
                <a:solidFill>
                  <a:srgbClr val="E6E6E6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CACACA"/>
                </a:solidFill>
                <a:latin typeface="Arial MT"/>
                <a:cs typeface="Arial MT"/>
              </a:rPr>
              <a:t>T</a:t>
            </a:r>
            <a:r>
              <a:rPr dirty="0" sz="900">
                <a:solidFill>
                  <a:srgbClr val="CACACA"/>
                </a:solidFill>
                <a:latin typeface="Arial MT"/>
                <a:cs typeface="Arial MT"/>
              </a:rPr>
              <a:t>	</a:t>
            </a:r>
            <a:r>
              <a:rPr dirty="0" sz="900" spc="-25">
                <a:solidFill>
                  <a:srgbClr val="E2E2E2"/>
                </a:solidFill>
                <a:latin typeface="Arial MT"/>
                <a:cs typeface="Arial MT"/>
              </a:rPr>
              <a:t>L</a:t>
            </a:r>
            <a:r>
              <a:rPr dirty="0" sz="900" spc="-25">
                <a:solidFill>
                  <a:srgbClr val="D1D1D1"/>
                </a:solidFill>
                <a:latin typeface="Arial MT"/>
                <a:cs typeface="Arial MT"/>
              </a:rPr>
              <a:t>i</a:t>
            </a:r>
            <a:r>
              <a:rPr dirty="0" sz="900">
                <a:solidFill>
                  <a:srgbClr val="D1D1D1"/>
                </a:solidFill>
                <a:latin typeface="Arial MT"/>
                <a:cs typeface="Arial MT"/>
              </a:rPr>
              <a:t>	</a:t>
            </a:r>
            <a:r>
              <a:rPr dirty="0" sz="900">
                <a:solidFill>
                  <a:srgbClr val="77644B"/>
                </a:solidFill>
                <a:latin typeface="Arial MT"/>
                <a:cs typeface="Arial MT"/>
              </a:rPr>
              <a:t>a</a:t>
            </a:r>
            <a:r>
              <a:rPr dirty="0" sz="900" spc="425">
                <a:solidFill>
                  <a:srgbClr val="77644B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726785"/>
                </a:solidFill>
                <a:latin typeface="Arial MT"/>
                <a:cs typeface="Arial MT"/>
              </a:rPr>
              <a:t>ï</a:t>
            </a:r>
            <a:r>
              <a:rPr dirty="0" sz="900">
                <a:solidFill>
                  <a:srgbClr val="726785"/>
                </a:solidFill>
                <a:latin typeface="Arial MT"/>
                <a:cs typeface="Arial MT"/>
              </a:rPr>
              <a:t>	</a:t>
            </a:r>
            <a:r>
              <a:rPr dirty="0" sz="900" spc="-20" i="1">
                <a:solidFill>
                  <a:srgbClr val="E4E4E4"/>
                </a:solidFill>
                <a:latin typeface="Arial"/>
                <a:cs typeface="Arial"/>
              </a:rPr>
              <a:t>anö</a:t>
            </a:r>
            <a:r>
              <a:rPr dirty="0" sz="900" spc="-125" i="1">
                <a:solidFill>
                  <a:srgbClr val="E4E4E4"/>
                </a:solidFill>
                <a:latin typeface="Arial"/>
                <a:cs typeface="Arial"/>
              </a:rPr>
              <a:t> </a:t>
            </a:r>
            <a:r>
              <a:rPr dirty="0" sz="900" spc="-45" i="1">
                <a:solidFill>
                  <a:srgbClr val="EFEFEF"/>
                </a:solidFill>
                <a:latin typeface="Arial"/>
                <a:cs typeface="Arial"/>
              </a:rPr>
              <a:t>Daak</a:t>
            </a:r>
            <a:r>
              <a:rPr dirty="0" sz="900" spc="-35" i="1">
                <a:solidFill>
                  <a:srgbClr val="EFEFEF"/>
                </a:solidFill>
                <a:latin typeface="Arial"/>
                <a:cs typeface="Arial"/>
              </a:rPr>
              <a:t> </a:t>
            </a:r>
            <a:r>
              <a:rPr dirty="0" sz="900" spc="-50" i="1">
                <a:solidFill>
                  <a:srgbClr val="DFDFDF"/>
                </a:solidFill>
                <a:latin typeface="Arial"/>
                <a:cs typeface="Arial"/>
              </a:rPr>
              <a:t>e</a:t>
            </a:r>
            <a:r>
              <a:rPr dirty="0" sz="900" spc="-125" i="1">
                <a:solidFill>
                  <a:srgbClr val="DFDFDF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E6E6E6"/>
                </a:solidFill>
                <a:latin typeface="Arial MT"/>
                <a:cs typeface="Arial MT"/>
              </a:rPr>
              <a:t>s</a:t>
            </a:r>
            <a:r>
              <a:rPr dirty="0" sz="900">
                <a:solidFill>
                  <a:srgbClr val="E6E6E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DDDDD"/>
                </a:solidFill>
                <a:latin typeface="Arial MT"/>
                <a:cs typeface="Arial MT"/>
              </a:rPr>
              <a:t>Get</a:t>
            </a:r>
            <a:r>
              <a:rPr dirty="0" sz="900" spc="49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8D8D8"/>
                </a:solidFill>
                <a:latin typeface="Arial MT"/>
                <a:cs typeface="Arial MT"/>
              </a:rPr>
              <a:t>vot</a:t>
            </a:r>
            <a:r>
              <a:rPr dirty="0" sz="900" spc="95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ADADA"/>
                </a:solidFill>
                <a:latin typeface="Arial MT"/>
                <a:cs typeface="Arial MT"/>
              </a:rPr>
              <a:t>ing</a:t>
            </a:r>
            <a:r>
              <a:rPr dirty="0" sz="900" spc="200">
                <a:solidFill>
                  <a:srgbClr val="DADADA"/>
                </a:solidFill>
                <a:latin typeface="Arial MT"/>
                <a:cs typeface="Arial MT"/>
              </a:rPr>
              <a:t>  </a:t>
            </a:r>
            <a:r>
              <a:rPr dirty="0" sz="900">
                <a:solidFill>
                  <a:srgbClr val="E6E6E6"/>
                </a:solidFill>
                <a:latin typeface="Arial MT"/>
                <a:cs typeface="Arial MT"/>
              </a:rPr>
              <a:t>an</a:t>
            </a:r>
            <a:r>
              <a:rPr dirty="0" sz="900">
                <a:solidFill>
                  <a:srgbClr val="796246"/>
                </a:solidFill>
                <a:latin typeface="Arial MT"/>
                <a:cs typeface="Arial MT"/>
              </a:rPr>
              <a:t>a</a:t>
            </a:r>
            <a:r>
              <a:rPr dirty="0" sz="900" spc="-140">
                <a:solidFill>
                  <a:srgbClr val="796246"/>
                </a:solidFill>
                <a:latin typeface="Arial MT"/>
                <a:cs typeface="Arial MT"/>
              </a:rPr>
              <a:t> </a:t>
            </a:r>
            <a:r>
              <a:rPr dirty="0" sz="900" spc="-195">
                <a:solidFill>
                  <a:srgbClr val="E6E6E6"/>
                </a:solidFill>
                <a:latin typeface="Arial MT"/>
                <a:cs typeface="Arial MT"/>
              </a:rPr>
              <a:t>Z</a:t>
            </a:r>
            <a:r>
              <a:rPr dirty="0" sz="900" spc="-110">
                <a:solidFill>
                  <a:srgbClr val="E6E6E6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D8D8D8"/>
                </a:solidFill>
                <a:latin typeface="Arial MT"/>
                <a:cs typeface="Arial MT"/>
              </a:rPr>
              <a:t>y</a:t>
            </a:r>
            <a:r>
              <a:rPr dirty="0" sz="900" spc="-105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6D6D6"/>
                </a:solidFill>
                <a:latin typeface="Arial MT"/>
                <a:cs typeface="Arial MT"/>
              </a:rPr>
              <a:t>t</a:t>
            </a:r>
            <a:r>
              <a:rPr dirty="0" sz="900" spc="90">
                <a:solidFill>
                  <a:srgbClr val="D6D6D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8E8E8"/>
                </a:solidFill>
                <a:latin typeface="Arial MT"/>
                <a:cs typeface="Arial MT"/>
              </a:rPr>
              <a:t>i</a:t>
            </a:r>
            <a:r>
              <a:rPr dirty="0" sz="900" spc="220">
                <a:solidFill>
                  <a:srgbClr val="E8E8E8"/>
                </a:solidFill>
                <a:latin typeface="Arial MT"/>
                <a:cs typeface="Arial MT"/>
              </a:rPr>
              <a:t>  </a:t>
            </a:r>
            <a:r>
              <a:rPr dirty="0" sz="900" spc="-50">
                <a:solidFill>
                  <a:srgbClr val="B6B6B6"/>
                </a:solidFill>
                <a:latin typeface="Arial MT"/>
                <a:cs typeface="Arial MT"/>
              </a:rPr>
              <a:t>s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558165" algn="l"/>
                <a:tab pos="1323340" algn="l"/>
              </a:tabLst>
            </a:pPr>
            <a:r>
              <a:rPr dirty="0" sz="900" spc="-25">
                <a:solidFill>
                  <a:srgbClr val="CDCDCD"/>
                </a:solidFill>
                <a:latin typeface="Arial MT"/>
                <a:cs typeface="Arial MT"/>
              </a:rPr>
              <a:t>G</a:t>
            </a:r>
            <a:r>
              <a:rPr dirty="0" sz="900" spc="-25">
                <a:solidFill>
                  <a:srgbClr val="E8E8E8"/>
                </a:solidFill>
                <a:latin typeface="Arial MT"/>
                <a:cs typeface="Arial MT"/>
              </a:rPr>
              <a:t>čT</a:t>
            </a:r>
            <a:r>
              <a:rPr dirty="0" sz="900">
                <a:solidFill>
                  <a:srgbClr val="E8E8E8"/>
                </a:solidFill>
                <a:latin typeface="Arial MT"/>
                <a:cs typeface="Arial MT"/>
              </a:rPr>
              <a:t>	Get</a:t>
            </a:r>
            <a:r>
              <a:rPr dirty="0" sz="900" spc="145">
                <a:solidFill>
                  <a:srgbClr val="E8E8E8"/>
                </a:solidFill>
                <a:latin typeface="Arial MT"/>
                <a:cs typeface="Arial MT"/>
              </a:rPr>
              <a:t>  </a:t>
            </a:r>
            <a:r>
              <a:rPr dirty="0" sz="900" spc="-10">
                <a:solidFill>
                  <a:srgbClr val="E6E6E6"/>
                </a:solidFill>
                <a:latin typeface="Arial MT"/>
                <a:cs typeface="Arial MT"/>
              </a:rPr>
              <a:t>ce</a:t>
            </a:r>
            <a:r>
              <a:rPr dirty="0" sz="900" spc="-150">
                <a:solidFill>
                  <a:srgbClr val="E6E6E6"/>
                </a:solidFill>
                <a:latin typeface="Arial MT"/>
                <a:cs typeface="Arial MT"/>
              </a:rPr>
              <a:t> </a:t>
            </a:r>
            <a:r>
              <a:rPr dirty="0" sz="900" spc="-80">
                <a:solidFill>
                  <a:srgbClr val="CACACA"/>
                </a:solidFill>
                <a:latin typeface="Arial MT"/>
                <a:cs typeface="Arial MT"/>
              </a:rPr>
              <a:t>c</a:t>
            </a:r>
            <a:r>
              <a:rPr dirty="0" sz="900" spc="-114">
                <a:solidFill>
                  <a:srgbClr val="CACACA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CACACA"/>
                </a:solidFill>
                <a:latin typeface="Arial MT"/>
                <a:cs typeface="Arial MT"/>
              </a:rPr>
              <a:t>ent</a:t>
            </a:r>
            <a:r>
              <a:rPr dirty="0" sz="900">
                <a:solidFill>
                  <a:srgbClr val="CACACA"/>
                </a:solidFill>
                <a:latin typeface="Arial MT"/>
                <a:cs typeface="Arial MT"/>
              </a:rPr>
              <a:t>	</a:t>
            </a:r>
            <a:r>
              <a:rPr dirty="0" sz="900">
                <a:solidFill>
                  <a:srgbClr val="DFDFDF"/>
                </a:solidFill>
                <a:latin typeface="Arial MT"/>
                <a:cs typeface="Arial MT"/>
              </a:rPr>
              <a:t>sy</a:t>
            </a:r>
            <a:r>
              <a:rPr dirty="0" sz="900" spc="-114">
                <a:solidFill>
                  <a:srgbClr val="DFDFD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C8C8C8"/>
                </a:solidFill>
                <a:latin typeface="Arial MT"/>
                <a:cs typeface="Arial MT"/>
              </a:rPr>
              <a:t>s</a:t>
            </a:r>
            <a:r>
              <a:rPr dirty="0" sz="900" spc="320">
                <a:solidFill>
                  <a:srgbClr val="C8C8C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BEBEB"/>
                </a:solidFill>
                <a:latin typeface="Arial MT"/>
                <a:cs typeface="Arial MT"/>
              </a:rPr>
              <a:t>eø</a:t>
            </a:r>
            <a:r>
              <a:rPr dirty="0" sz="900" spc="28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DADADA"/>
                </a:solidFill>
                <a:latin typeface="Arial MT"/>
                <a:cs typeface="Arial MT"/>
              </a:rPr>
              <a:t>a</a:t>
            </a:r>
            <a:r>
              <a:rPr dirty="0" sz="900" spc="-20">
                <a:solidFill>
                  <a:srgbClr val="CFCFCF"/>
                </a:solidFill>
                <a:latin typeface="Arial MT"/>
                <a:cs typeface="Arial MT"/>
              </a:rPr>
              <a:t>c</a:t>
            </a:r>
            <a:r>
              <a:rPr dirty="0" sz="900" spc="-110">
                <a:solidFill>
                  <a:srgbClr val="CFCFC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FEFEF"/>
                </a:solidFill>
                <a:latin typeface="Arial MT"/>
                <a:cs typeface="Arial MT"/>
              </a:rPr>
              <a:t>t</a:t>
            </a:r>
            <a:r>
              <a:rPr dirty="0" sz="900" spc="15">
                <a:solidFill>
                  <a:srgbClr val="EFEFE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2E2E2"/>
                </a:solidFill>
                <a:latin typeface="Arial MT"/>
                <a:cs typeface="Arial MT"/>
              </a:rPr>
              <a:t>ivi</a:t>
            </a:r>
            <a:r>
              <a:rPr dirty="0" sz="900" spc="175">
                <a:solidFill>
                  <a:srgbClr val="E2E2E2"/>
                </a:solidFill>
                <a:latin typeface="Arial MT"/>
                <a:cs typeface="Arial MT"/>
              </a:rPr>
              <a:t>  </a:t>
            </a:r>
            <a:r>
              <a:rPr dirty="0" sz="900" spc="-25">
                <a:solidFill>
                  <a:srgbClr val="EFEFEF"/>
                </a:solidFill>
                <a:latin typeface="Arial MT"/>
                <a:cs typeface="Arial MT"/>
              </a:rPr>
              <a:t>ty</a:t>
            </a:r>
            <a:endParaRPr sz="900">
              <a:latin typeface="Arial MT"/>
              <a:cs typeface="Arial MT"/>
            </a:endParaRPr>
          </a:p>
          <a:p>
            <a:pPr marL="558800">
              <a:lnSpc>
                <a:spcPct val="100000"/>
              </a:lnSpc>
              <a:spcBef>
                <a:spcPts val="320"/>
              </a:spcBef>
            </a:pPr>
            <a:r>
              <a:rPr dirty="0" sz="900">
                <a:solidFill>
                  <a:srgbClr val="D8D8D8"/>
                </a:solidFill>
                <a:latin typeface="Arial MT"/>
                <a:cs typeface="Arial MT"/>
              </a:rPr>
              <a:t>Cfiec</a:t>
            </a:r>
            <a:r>
              <a:rPr dirty="0" sz="900" spc="-13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2F2F2"/>
                </a:solidFill>
                <a:latin typeface="Arial MT"/>
                <a:cs typeface="Arial MT"/>
              </a:rPr>
              <a:t>k</a:t>
            </a:r>
            <a:r>
              <a:rPr dirty="0" sz="900" spc="39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dirty="0" sz="900" spc="-60">
                <a:solidFill>
                  <a:srgbClr val="BFBFBF"/>
                </a:solidFill>
                <a:latin typeface="Arial MT"/>
                <a:cs typeface="Arial MT"/>
              </a:rPr>
              <a:t>s</a:t>
            </a:r>
            <a:r>
              <a:rPr dirty="0" sz="900" spc="-135">
                <a:solidFill>
                  <a:srgbClr val="BFBFBF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D8D8D8"/>
                </a:solidFill>
                <a:latin typeface="Arial MT"/>
                <a:cs typeface="Arial MT"/>
              </a:rPr>
              <a:t>y</a:t>
            </a:r>
            <a:r>
              <a:rPr dirty="0" sz="900" spc="-75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C1C1C1"/>
                </a:solidFill>
                <a:latin typeface="Arial MT"/>
                <a:cs typeface="Arial MT"/>
              </a:rPr>
              <a:t>st</a:t>
            </a:r>
            <a:r>
              <a:rPr dirty="0" sz="900" spc="145">
                <a:solidFill>
                  <a:srgbClr val="C1C1C1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82A39A"/>
                </a:solidFill>
                <a:latin typeface="Arial MT"/>
                <a:cs typeface="Arial MT"/>
              </a:rPr>
              <a:t>ee</a:t>
            </a:r>
            <a:r>
              <a:rPr dirty="0" sz="900" spc="305">
                <a:solidFill>
                  <a:srgbClr val="82A39A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EDEDED"/>
                </a:solidFill>
                <a:latin typeface="Arial MT"/>
                <a:cs typeface="Arial MT"/>
              </a:rPr>
              <a:t>head</a:t>
            </a:r>
            <a:r>
              <a:rPr dirty="0" sz="950" spc="-165">
                <a:solidFill>
                  <a:srgbClr val="EDEDED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BFBFBF"/>
                </a:solidFill>
                <a:latin typeface="Arial MT"/>
                <a:cs typeface="Arial MT"/>
              </a:rPr>
              <a:t>t</a:t>
            </a:r>
            <a:r>
              <a:rPr dirty="0" sz="950" spc="-30">
                <a:solidFill>
                  <a:srgbClr val="BFBFBF"/>
                </a:solidFill>
                <a:latin typeface="Arial MT"/>
                <a:cs typeface="Arial MT"/>
              </a:rPr>
              <a:t> </a:t>
            </a:r>
            <a:r>
              <a:rPr dirty="0" sz="950" spc="-50">
                <a:solidFill>
                  <a:srgbClr val="DFDFDF"/>
                </a:solidFill>
                <a:latin typeface="Arial MT"/>
                <a:cs typeface="Arial MT"/>
              </a:rPr>
              <a:t>h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53" name="object 153" descr=""/>
          <p:cNvGrpSpPr/>
          <p:nvPr/>
        </p:nvGrpSpPr>
        <p:grpSpPr>
          <a:xfrm>
            <a:off x="4597400" y="5022850"/>
            <a:ext cx="342900" cy="88900"/>
            <a:chOff x="4597400" y="5022850"/>
            <a:chExt cx="342900" cy="88900"/>
          </a:xfrm>
        </p:grpSpPr>
        <p:pic>
          <p:nvPicPr>
            <p:cNvPr id="154" name="object 154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597400" y="5022850"/>
              <a:ext cx="342900" cy="88900"/>
            </a:xfrm>
            <a:prstGeom prst="rect">
              <a:avLst/>
            </a:prstGeom>
          </p:spPr>
        </p:pic>
        <p:pic>
          <p:nvPicPr>
            <p:cNvPr id="155" name="object 155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597400" y="5022850"/>
              <a:ext cx="342900" cy="88900"/>
            </a:xfrm>
            <a:prstGeom prst="rect">
              <a:avLst/>
            </a:prstGeom>
          </p:spPr>
        </p:pic>
      </p:grpSp>
      <p:sp>
        <p:nvSpPr>
          <p:cNvPr id="156" name="object 156" descr=""/>
          <p:cNvSpPr/>
          <p:nvPr/>
        </p:nvSpPr>
        <p:spPr>
          <a:xfrm>
            <a:off x="5016500" y="2127250"/>
            <a:ext cx="323850" cy="120650"/>
          </a:xfrm>
          <a:custGeom>
            <a:avLst/>
            <a:gdLst/>
            <a:ahLst/>
            <a:cxnLst/>
            <a:rect l="l" t="t" r="r" b="b"/>
            <a:pathLst>
              <a:path w="323850" h="120650">
                <a:moveTo>
                  <a:pt x="323849" y="120649"/>
                </a:moveTo>
                <a:lnTo>
                  <a:pt x="0" y="120649"/>
                </a:lnTo>
                <a:lnTo>
                  <a:pt x="0" y="0"/>
                </a:lnTo>
                <a:lnTo>
                  <a:pt x="323849" y="0"/>
                </a:lnTo>
                <a:lnTo>
                  <a:pt x="323849" y="120649"/>
                </a:lnTo>
                <a:close/>
              </a:path>
            </a:pathLst>
          </a:custGeom>
          <a:solidFill>
            <a:srgbClr val="131C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 txBox="1"/>
          <p:nvPr/>
        </p:nvSpPr>
        <p:spPr>
          <a:xfrm>
            <a:off x="3012597" y="1892358"/>
            <a:ext cx="2348865" cy="36893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300"/>
              </a:spcBef>
            </a:pPr>
            <a:r>
              <a:rPr dirty="0" sz="900">
                <a:solidFill>
                  <a:srgbClr val="EFEFEF"/>
                </a:solidFill>
                <a:latin typeface="Cambria"/>
                <a:cs typeface="Cambria"/>
              </a:rPr>
              <a:t>be</a:t>
            </a:r>
            <a:r>
              <a:rPr dirty="0" sz="900" spc="-105">
                <a:solidFill>
                  <a:srgbClr val="EFEFEF"/>
                </a:solidFill>
                <a:latin typeface="Cambria"/>
                <a:cs typeface="Cambria"/>
              </a:rPr>
              <a:t> </a:t>
            </a:r>
            <a:r>
              <a:rPr dirty="0" sz="900" spc="60">
                <a:solidFill>
                  <a:srgbClr val="D8D8D8"/>
                </a:solidFill>
                <a:latin typeface="Cambria"/>
                <a:cs typeface="Cambria"/>
              </a:rPr>
              <a:t>s</a:t>
            </a:r>
            <a:r>
              <a:rPr dirty="0" sz="900" spc="60">
                <a:solidFill>
                  <a:srgbClr val="DBDBDB"/>
                </a:solidFill>
                <a:latin typeface="Cambria"/>
                <a:cs typeface="Cambria"/>
              </a:rPr>
              <a:t>c</a:t>
            </a:r>
            <a:r>
              <a:rPr dirty="0" sz="900" spc="-50">
                <a:solidFill>
                  <a:srgbClr val="DBDBDB"/>
                </a:solidFill>
                <a:latin typeface="Cambria"/>
                <a:cs typeface="Cambria"/>
              </a:rPr>
              <a:t> </a:t>
            </a:r>
            <a:r>
              <a:rPr dirty="0" sz="900" i="1">
                <a:solidFill>
                  <a:srgbClr val="A89777"/>
                </a:solidFill>
                <a:latin typeface="Cambria"/>
                <a:cs typeface="Cambria"/>
              </a:rPr>
              <a:t>r</a:t>
            </a:r>
            <a:r>
              <a:rPr dirty="0" sz="900" spc="10" i="1">
                <a:solidFill>
                  <a:srgbClr val="A89777"/>
                </a:solidFill>
                <a:latin typeface="Cambria"/>
                <a:cs typeface="Cambria"/>
              </a:rPr>
              <a:t> </a:t>
            </a:r>
            <a:r>
              <a:rPr dirty="0" sz="900" i="1">
                <a:solidFill>
                  <a:srgbClr val="DBDBDB"/>
                </a:solidFill>
                <a:latin typeface="Cambria"/>
                <a:cs typeface="Cambria"/>
              </a:rPr>
              <a:t>š</a:t>
            </a:r>
            <a:r>
              <a:rPr dirty="0" sz="900" spc="-10" i="1">
                <a:solidFill>
                  <a:srgbClr val="DBDBDB"/>
                </a:solidFill>
                <a:latin typeface="Cambria"/>
                <a:cs typeface="Cambria"/>
              </a:rPr>
              <a:t> </a:t>
            </a:r>
            <a:r>
              <a:rPr dirty="0" sz="900">
                <a:solidFill>
                  <a:srgbClr val="E4E4E4"/>
                </a:solidFill>
                <a:latin typeface="Cambria"/>
                <a:cs typeface="Cambria"/>
              </a:rPr>
              <a:t>pł</a:t>
            </a:r>
            <a:r>
              <a:rPr dirty="0" sz="900" spc="75">
                <a:solidFill>
                  <a:srgbClr val="E4E4E4"/>
                </a:solidFill>
                <a:latin typeface="Cambria"/>
                <a:cs typeface="Cambria"/>
              </a:rPr>
              <a:t> </a:t>
            </a:r>
            <a:r>
              <a:rPr dirty="0" sz="900">
                <a:solidFill>
                  <a:srgbClr val="DDDDDD"/>
                </a:solidFill>
                <a:latin typeface="Cambria"/>
                <a:cs typeface="Cambria"/>
              </a:rPr>
              <a:t>io</a:t>
            </a:r>
            <a:r>
              <a:rPr dirty="0" sz="900" spc="204">
                <a:solidFill>
                  <a:srgbClr val="DDDDDD"/>
                </a:solidFill>
                <a:latin typeface="Cambria"/>
                <a:cs typeface="Cambria"/>
              </a:rPr>
              <a:t> </a:t>
            </a:r>
            <a:r>
              <a:rPr dirty="0" sz="900" spc="-50">
                <a:solidFill>
                  <a:srgbClr val="BDBDBD"/>
                </a:solidFill>
                <a:latin typeface="Cambria"/>
                <a:cs typeface="Cambria"/>
              </a:rPr>
              <a:t>n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559435" algn="l"/>
              </a:tabLst>
            </a:pPr>
            <a:r>
              <a:rPr dirty="0" sz="1000" spc="-20">
                <a:solidFill>
                  <a:srgbClr val="DBDBDB"/>
                </a:solidFill>
                <a:latin typeface="Arial MT"/>
                <a:cs typeface="Arial MT"/>
              </a:rPr>
              <a:t>POST</a:t>
            </a:r>
            <a:r>
              <a:rPr dirty="0" sz="1000">
                <a:solidFill>
                  <a:srgbClr val="DBDBDB"/>
                </a:solidFill>
                <a:latin typeface="Arial MT"/>
                <a:cs typeface="Arial MT"/>
              </a:rPr>
              <a:t>	</a:t>
            </a:r>
            <a:r>
              <a:rPr dirty="0" sz="900" spc="-50">
                <a:solidFill>
                  <a:srgbClr val="D3D3D3"/>
                </a:solidFill>
                <a:latin typeface="Arial MT"/>
                <a:cs typeface="Arial MT"/>
              </a:rPr>
              <a:t>Pa</a:t>
            </a:r>
            <a:r>
              <a:rPr dirty="0" sz="900" spc="-130">
                <a:solidFill>
                  <a:srgbClr val="D3D3D3"/>
                </a:solidFill>
                <a:latin typeface="Arial MT"/>
                <a:cs typeface="Arial MT"/>
              </a:rPr>
              <a:t> </a:t>
            </a:r>
            <a:r>
              <a:rPr dirty="0" sz="900" spc="-60">
                <a:solidFill>
                  <a:srgbClr val="D4D4D4"/>
                </a:solidFill>
                <a:latin typeface="Arial MT"/>
                <a:cs typeface="Arial MT"/>
              </a:rPr>
              <a:t>s</a:t>
            </a:r>
            <a:r>
              <a:rPr dirty="0" sz="900" spc="-90">
                <a:solidFill>
                  <a:srgbClr val="D4D4D4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6E6E6"/>
                </a:solidFill>
                <a:latin typeface="Arial MT"/>
                <a:cs typeface="Arial MT"/>
              </a:rPr>
              <a:t>sword</a:t>
            </a:r>
            <a:r>
              <a:rPr dirty="0" sz="900" spc="-45">
                <a:solidFill>
                  <a:srgbClr val="E6E6E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BABABA"/>
                </a:solidFill>
                <a:latin typeface="Arial MT"/>
                <a:cs typeface="Arial MT"/>
              </a:rPr>
              <a:t>-</a:t>
            </a:r>
            <a:r>
              <a:rPr dirty="0" sz="900" spc="-125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C3C3C3"/>
                </a:solidFill>
                <a:latin typeface="Arial MT"/>
                <a:cs typeface="Arial MT"/>
              </a:rPr>
              <a:t>ba</a:t>
            </a:r>
            <a:r>
              <a:rPr dirty="0" sz="900" spc="-140">
                <a:solidFill>
                  <a:srgbClr val="C3C3C3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D8D8D8"/>
                </a:solidFill>
                <a:latin typeface="Arial MT"/>
                <a:cs typeface="Arial MT"/>
              </a:rPr>
              <a:t>se</a:t>
            </a:r>
            <a:r>
              <a:rPr dirty="0" sz="900" spc="-14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DEDED"/>
                </a:solidFill>
                <a:latin typeface="Arial MT"/>
                <a:cs typeface="Arial MT"/>
              </a:rPr>
              <a:t>d</a:t>
            </a:r>
            <a:r>
              <a:rPr dirty="0" sz="900" spc="360">
                <a:solidFill>
                  <a:srgbClr val="EDEDED"/>
                </a:solidFill>
                <a:latin typeface="Arial MT"/>
                <a:cs typeface="Arial MT"/>
              </a:rPr>
              <a:t> </a:t>
            </a:r>
            <a:r>
              <a:rPr dirty="0" sz="950" spc="65">
                <a:solidFill>
                  <a:srgbClr val="F2F2F2"/>
                </a:solidFill>
                <a:latin typeface="Arial MT"/>
                <a:cs typeface="Arial MT"/>
              </a:rPr>
              <a:t>adni</a:t>
            </a:r>
            <a:r>
              <a:rPr dirty="0" sz="950" spc="65">
                <a:solidFill>
                  <a:srgbClr val="BFBFBF"/>
                </a:solidFill>
                <a:latin typeface="Arial MT"/>
                <a:cs typeface="Arial MT"/>
              </a:rPr>
              <a:t>n</a:t>
            </a:r>
            <a:r>
              <a:rPr dirty="0" sz="950" spc="315">
                <a:solidFill>
                  <a:srgbClr val="BFBFBF"/>
                </a:solidFill>
                <a:latin typeface="Arial MT"/>
                <a:cs typeface="Arial MT"/>
              </a:rPr>
              <a:t> </a:t>
            </a:r>
            <a:r>
              <a:rPr dirty="0" sz="900" spc="135">
                <a:solidFill>
                  <a:srgbClr val="EFEFEF"/>
                </a:solidFill>
                <a:latin typeface="Arial MT"/>
                <a:cs typeface="Arial MT"/>
              </a:rPr>
              <a:t>login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58" name="object 158" descr=""/>
          <p:cNvGrpSpPr/>
          <p:nvPr/>
        </p:nvGrpSpPr>
        <p:grpSpPr>
          <a:xfrm>
            <a:off x="4946650" y="4476750"/>
            <a:ext cx="400050" cy="120650"/>
            <a:chOff x="4946650" y="4476750"/>
            <a:chExt cx="400050" cy="120650"/>
          </a:xfrm>
        </p:grpSpPr>
        <p:pic>
          <p:nvPicPr>
            <p:cNvPr id="159" name="object 159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953000" y="4489450"/>
              <a:ext cx="387350" cy="82550"/>
            </a:xfrm>
            <a:prstGeom prst="rect">
              <a:avLst/>
            </a:prstGeom>
          </p:spPr>
        </p:pic>
        <p:pic>
          <p:nvPicPr>
            <p:cNvPr id="160" name="object 160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946650" y="4476750"/>
              <a:ext cx="400050" cy="120650"/>
            </a:xfrm>
            <a:prstGeom prst="rect">
              <a:avLst/>
            </a:prstGeom>
          </p:spPr>
        </p:pic>
      </p:grpSp>
      <p:sp>
        <p:nvSpPr>
          <p:cNvPr id="161" name="object 161" descr=""/>
          <p:cNvSpPr txBox="1"/>
          <p:nvPr/>
        </p:nvSpPr>
        <p:spPr>
          <a:xfrm>
            <a:off x="5010150" y="5010150"/>
            <a:ext cx="730250" cy="120650"/>
          </a:xfrm>
          <a:prstGeom prst="rect">
            <a:avLst/>
          </a:prstGeom>
          <a:solidFill>
            <a:srgbClr val="0F1F2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80"/>
              </a:lnSpc>
            </a:pPr>
            <a:r>
              <a:rPr dirty="0" sz="900">
                <a:solidFill>
                  <a:srgbClr val="EFEFEF"/>
                </a:solidFill>
                <a:latin typeface="Arial MT"/>
                <a:cs typeface="Arial MT"/>
              </a:rPr>
              <a:t>Min</a:t>
            </a:r>
            <a:r>
              <a:rPr dirty="0" sz="900">
                <a:solidFill>
                  <a:srgbClr val="E4E4E4"/>
                </a:solidFill>
                <a:latin typeface="Arial MT"/>
                <a:cs typeface="Arial MT"/>
              </a:rPr>
              <a:t>ge</a:t>
            </a:r>
            <a:r>
              <a:rPr dirty="0" sz="900">
                <a:solidFill>
                  <a:srgbClr val="EDEDED"/>
                </a:solidFill>
                <a:latin typeface="Arial MT"/>
                <a:cs typeface="Arial MT"/>
              </a:rPr>
              <a:t>rpr</a:t>
            </a:r>
            <a:r>
              <a:rPr dirty="0" sz="900" spc="370">
                <a:solidFill>
                  <a:srgbClr val="EDEDE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4365B"/>
                </a:solidFill>
                <a:latin typeface="Arial MT"/>
                <a:cs typeface="Arial MT"/>
              </a:rPr>
              <a:t>i</a:t>
            </a:r>
            <a:r>
              <a:rPr dirty="0" sz="900" spc="185">
                <a:solidFill>
                  <a:srgbClr val="34365B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BCBCBC"/>
                </a:solidFill>
                <a:latin typeface="Arial MT"/>
                <a:cs typeface="Arial MT"/>
              </a:rPr>
              <a:t>n</a:t>
            </a:r>
            <a:r>
              <a:rPr dirty="0" sz="900" spc="-25">
                <a:solidFill>
                  <a:srgbClr val="F2F2F2"/>
                </a:solidFill>
                <a:latin typeface="Arial MT"/>
                <a:cs typeface="Arial MT"/>
              </a:rPr>
              <a:t>t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62" name="object 162" descr=""/>
          <p:cNvGrpSpPr/>
          <p:nvPr/>
        </p:nvGrpSpPr>
        <p:grpSpPr>
          <a:xfrm>
            <a:off x="1225550" y="5734050"/>
            <a:ext cx="5238750" cy="107950"/>
            <a:chOff x="1225550" y="5734050"/>
            <a:chExt cx="5238750" cy="107950"/>
          </a:xfrm>
        </p:grpSpPr>
        <p:sp>
          <p:nvSpPr>
            <p:cNvPr id="163" name="object 163" descr=""/>
            <p:cNvSpPr/>
            <p:nvPr/>
          </p:nvSpPr>
          <p:spPr>
            <a:xfrm>
              <a:off x="6457950" y="5734050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w="0" h="107950">
                  <a:moveTo>
                    <a:pt x="0" y="10795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2D3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1225550" y="5734050"/>
              <a:ext cx="5232400" cy="101600"/>
            </a:xfrm>
            <a:custGeom>
              <a:avLst/>
              <a:gdLst/>
              <a:ahLst/>
              <a:cxnLst/>
              <a:rect l="l" t="t" r="r" b="b"/>
              <a:pathLst>
                <a:path w="5232400" h="101600">
                  <a:moveTo>
                    <a:pt x="5232398" y="101599"/>
                  </a:moveTo>
                  <a:lnTo>
                    <a:pt x="0" y="101599"/>
                  </a:lnTo>
                  <a:lnTo>
                    <a:pt x="0" y="0"/>
                  </a:lnTo>
                  <a:lnTo>
                    <a:pt x="5232398" y="0"/>
                  </a:lnTo>
                  <a:lnTo>
                    <a:pt x="5232398" y="101599"/>
                  </a:lnTo>
                  <a:close/>
                </a:path>
              </a:pathLst>
            </a:custGeom>
            <a:solidFill>
              <a:srgbClr val="D3D4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5" name="object 165" descr=""/>
          <p:cNvSpPr txBox="1"/>
          <p:nvPr/>
        </p:nvSpPr>
        <p:spPr>
          <a:xfrm>
            <a:off x="1384300" y="5692951"/>
            <a:ext cx="130365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solidFill>
                  <a:srgbClr val="C8C8C8"/>
                </a:solidFill>
                <a:latin typeface="Arial MT"/>
                <a:cs typeface="Arial MT"/>
              </a:rPr>
              <a:t>/</a:t>
            </a:r>
            <a:r>
              <a:rPr dirty="0" sz="900" spc="10">
                <a:solidFill>
                  <a:srgbClr val="C8C8C8"/>
                </a:solidFill>
                <a:latin typeface="Arial MT"/>
                <a:cs typeface="Arial MT"/>
              </a:rPr>
              <a:t> </a:t>
            </a:r>
            <a:r>
              <a:rPr dirty="0" sz="900" spc="-80">
                <a:solidFill>
                  <a:srgbClr val="D1D1D1"/>
                </a:solidFill>
                <a:latin typeface="Arial MT"/>
                <a:cs typeface="Arial MT"/>
              </a:rPr>
              <a:t>c</a:t>
            </a:r>
            <a:r>
              <a:rPr dirty="0" sz="900" spc="-120">
                <a:solidFill>
                  <a:srgbClr val="D1D1D1"/>
                </a:solidFill>
                <a:latin typeface="Arial MT"/>
                <a:cs typeface="Arial MT"/>
              </a:rPr>
              <a:t> </a:t>
            </a:r>
            <a:r>
              <a:rPr dirty="0" sz="900" spc="65">
                <a:solidFill>
                  <a:srgbClr val="E2E2E2"/>
                </a:solidFill>
                <a:latin typeface="Arial MT"/>
                <a:cs typeface="Arial MT"/>
              </a:rPr>
              <a:t>andioa</a:t>
            </a:r>
            <a:r>
              <a:rPr dirty="0" sz="900" spc="-114">
                <a:solidFill>
                  <a:srgbClr val="E2E2E2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C4C4C4"/>
                </a:solidFill>
                <a:latin typeface="Arial MT"/>
                <a:cs typeface="Arial MT"/>
              </a:rPr>
              <a:t>t</a:t>
            </a:r>
            <a:r>
              <a:rPr dirty="0" sz="900" spc="-50">
                <a:solidFill>
                  <a:srgbClr val="C4C4C4"/>
                </a:solidFill>
                <a:latin typeface="Arial MT"/>
                <a:cs typeface="Arial MT"/>
              </a:rPr>
              <a:t> </a:t>
            </a:r>
            <a:r>
              <a:rPr dirty="0" sz="900" spc="60">
                <a:solidFill>
                  <a:srgbClr val="E2E2E2"/>
                </a:solidFill>
                <a:latin typeface="Arial MT"/>
                <a:cs typeface="Arial MT"/>
              </a:rPr>
              <a:t>e/1</a:t>
            </a:r>
            <a:r>
              <a:rPr dirty="0" sz="900" spc="-70">
                <a:solidFill>
                  <a:srgbClr val="E2E2E2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4E4E4"/>
                </a:solidFill>
                <a:latin typeface="Arial MT"/>
                <a:cs typeface="Arial MT"/>
              </a:rPr>
              <a:t>i</a:t>
            </a:r>
            <a:r>
              <a:rPr dirty="0" sz="900" spc="120">
                <a:solidFill>
                  <a:srgbClr val="E4E4E4"/>
                </a:solidFill>
                <a:latin typeface="Arial MT"/>
                <a:cs typeface="Arial MT"/>
              </a:rPr>
              <a:t> </a:t>
            </a:r>
            <a:r>
              <a:rPr dirty="0" sz="900" spc="50">
                <a:solidFill>
                  <a:srgbClr val="EFEFEF"/>
                </a:solidFill>
                <a:latin typeface="Arial MT"/>
                <a:cs typeface="Arial MT"/>
              </a:rPr>
              <a:t>st</a:t>
            </a:r>
            <a:r>
              <a:rPr dirty="0" sz="900" spc="130">
                <a:solidFill>
                  <a:srgbClr val="EFEFEF"/>
                </a:solidFill>
                <a:latin typeface="Arial MT"/>
                <a:cs typeface="Arial MT"/>
              </a:rPr>
              <a:t>  </a:t>
            </a:r>
            <a:r>
              <a:rPr dirty="0" sz="900" spc="-160">
                <a:solidFill>
                  <a:srgbClr val="E4E4E4"/>
                </a:solidFill>
                <a:latin typeface="Arial MT"/>
                <a:cs typeface="Arial MT"/>
              </a:rPr>
              <a:t>GčT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66" name="object 166" descr=""/>
          <p:cNvSpPr txBox="1"/>
          <p:nvPr/>
        </p:nvSpPr>
        <p:spPr>
          <a:xfrm>
            <a:off x="3014008" y="5692951"/>
            <a:ext cx="476884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15">
                <a:solidFill>
                  <a:srgbClr val="62593B"/>
                </a:solidFill>
                <a:latin typeface="Arial MT"/>
                <a:cs typeface="Arial MT"/>
              </a:rPr>
              <a:t>L</a:t>
            </a:r>
            <a:r>
              <a:rPr dirty="0" sz="900" spc="-135">
                <a:solidFill>
                  <a:srgbClr val="62593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DDDDD"/>
                </a:solidFill>
                <a:latin typeface="Arial MT"/>
                <a:cs typeface="Arial MT"/>
              </a:rPr>
              <a:t>i</a:t>
            </a:r>
            <a:r>
              <a:rPr dirty="0" sz="900" spc="65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BABABA"/>
                </a:solidFill>
                <a:latin typeface="Arial MT"/>
                <a:cs typeface="Arial MT"/>
              </a:rPr>
              <a:t>s</a:t>
            </a:r>
            <a:r>
              <a:rPr dirty="0" sz="900">
                <a:solidFill>
                  <a:srgbClr val="E2E2E2"/>
                </a:solidFill>
                <a:latin typeface="Arial MT"/>
                <a:cs typeface="Arial MT"/>
              </a:rPr>
              <a:t>I</a:t>
            </a:r>
            <a:r>
              <a:rPr dirty="0" sz="900" spc="200">
                <a:solidFill>
                  <a:srgbClr val="E2E2E2"/>
                </a:solidFill>
                <a:latin typeface="Arial MT"/>
                <a:cs typeface="Arial MT"/>
              </a:rPr>
              <a:t>  </a:t>
            </a:r>
            <a:r>
              <a:rPr dirty="0" sz="900" spc="-45">
                <a:solidFill>
                  <a:srgbClr val="E1E1E1"/>
                </a:solidFill>
                <a:latin typeface="Arial MT"/>
                <a:cs typeface="Arial MT"/>
              </a:rPr>
              <a:t>a</a:t>
            </a:r>
            <a:r>
              <a:rPr dirty="0" sz="900" spc="-114">
                <a:solidFill>
                  <a:srgbClr val="E1E1E1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6B898C"/>
                </a:solidFill>
                <a:latin typeface="Arial MT"/>
                <a:cs typeface="Arial MT"/>
              </a:rPr>
              <a:t>î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67" name="object 167" descr=""/>
          <p:cNvSpPr txBox="1"/>
          <p:nvPr/>
        </p:nvSpPr>
        <p:spPr>
          <a:xfrm>
            <a:off x="3633967" y="5692951"/>
            <a:ext cx="69278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80">
                <a:solidFill>
                  <a:srgbClr val="C3C3C3"/>
                </a:solidFill>
                <a:latin typeface="Arial MT"/>
                <a:cs typeface="Arial MT"/>
              </a:rPr>
              <a:t>c</a:t>
            </a:r>
            <a:r>
              <a:rPr dirty="0" sz="900" spc="-125">
                <a:solidFill>
                  <a:srgbClr val="C3C3C3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6E6E6"/>
                </a:solidFill>
                <a:latin typeface="Arial MT"/>
                <a:cs typeface="Arial MT"/>
              </a:rPr>
              <a:t>and</a:t>
            </a:r>
            <a:r>
              <a:rPr dirty="0" sz="900">
                <a:solidFill>
                  <a:srgbClr val="EBEBEB"/>
                </a:solidFill>
                <a:latin typeface="Arial MT"/>
                <a:cs typeface="Arial MT"/>
              </a:rPr>
              <a:t>id</a:t>
            </a:r>
            <a:r>
              <a:rPr dirty="0" sz="900" spc="110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900" spc="-45">
                <a:solidFill>
                  <a:srgbClr val="DDDDDD"/>
                </a:solidFill>
                <a:latin typeface="Arial MT"/>
                <a:cs typeface="Arial MT"/>
              </a:rPr>
              <a:t>a</a:t>
            </a:r>
            <a:r>
              <a:rPr dirty="0" sz="900" spc="-14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D8D8D8"/>
                </a:solidFill>
                <a:latin typeface="Arial MT"/>
                <a:cs typeface="Arial MT"/>
              </a:rPr>
              <a:t>te</a:t>
            </a:r>
            <a:r>
              <a:rPr dirty="0" sz="900" spc="175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BABABA"/>
                </a:solidFill>
                <a:latin typeface="Arial MT"/>
                <a:cs typeface="Arial MT"/>
              </a:rPr>
              <a:t>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68" name="object 168" descr=""/>
          <p:cNvSpPr txBox="1"/>
          <p:nvPr/>
        </p:nvSpPr>
        <p:spPr>
          <a:xfrm>
            <a:off x="8784343" y="2111375"/>
            <a:ext cx="2275840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50" spc="-1225">
                <a:solidFill>
                  <a:srgbClr val="3B3B3B"/>
                </a:solidFill>
                <a:latin typeface="Arial Black"/>
                <a:cs typeface="Arial Black"/>
              </a:rPr>
              <a:t>EhapoihlS</a:t>
            </a:r>
            <a:endParaRPr sz="5250">
              <a:latin typeface="Arial Black"/>
              <a:cs typeface="Arial Black"/>
            </a:endParaRPr>
          </a:p>
        </p:txBody>
      </p:sp>
      <p:sp>
        <p:nvSpPr>
          <p:cNvPr id="169" name="object 169" descr=""/>
          <p:cNvSpPr txBox="1"/>
          <p:nvPr/>
        </p:nvSpPr>
        <p:spPr>
          <a:xfrm>
            <a:off x="6814690" y="4130675"/>
            <a:ext cx="4718685" cy="16459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604" marR="5080" indent="-2540">
              <a:lnSpc>
                <a:spcPct val="100400"/>
              </a:lnSpc>
              <a:spcBef>
                <a:spcPts val="90"/>
              </a:spcBef>
            </a:pPr>
            <a:r>
              <a:rPr dirty="0" sz="1750" spc="-120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1750" spc="-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80">
                <a:solidFill>
                  <a:srgbClr val="3B3B3B"/>
                </a:solidFill>
                <a:latin typeface="Arial MT"/>
                <a:cs typeface="Arial MT"/>
              </a:rPr>
              <a:t>system</a:t>
            </a:r>
            <a:r>
              <a:rPr dirty="0" sz="1750" spc="-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45">
                <a:solidFill>
                  <a:srgbClr val="3B3B3B"/>
                </a:solidFill>
                <a:latin typeface="Arial MT"/>
                <a:cs typeface="Arial MT"/>
              </a:rPr>
              <a:t>utilizes</a:t>
            </a:r>
            <a:r>
              <a:rPr dirty="0" sz="1750" spc="-8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25">
                <a:solidFill>
                  <a:srgbClr val="3B3B3B"/>
                </a:solidFill>
                <a:latin typeface="Arial MT"/>
                <a:cs typeface="Arial MT"/>
              </a:rPr>
              <a:t>three</a:t>
            </a:r>
            <a:r>
              <a:rPr dirty="0" sz="1750" spc="-9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65">
                <a:solidFill>
                  <a:srgbClr val="3B3B3B"/>
                </a:solidFill>
                <a:latin typeface="Arial MT"/>
                <a:cs typeface="Arial MT"/>
              </a:rPr>
              <a:t>essential</a:t>
            </a:r>
            <a:r>
              <a:rPr dirty="0" sz="1750" spc="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125">
                <a:solidFill>
                  <a:srgbClr val="3B3B3B"/>
                </a:solidFill>
                <a:latin typeface="Arial MT"/>
                <a:cs typeface="Arial MT"/>
              </a:rPr>
              <a:t>API</a:t>
            </a:r>
            <a:r>
              <a:rPr dirty="0" sz="1750" spc="-8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45">
                <a:solidFill>
                  <a:srgbClr val="3B3B3B"/>
                </a:solidFill>
                <a:latin typeface="Arial MT"/>
                <a:cs typeface="Arial MT"/>
              </a:rPr>
              <a:t>endpoints: </a:t>
            </a:r>
            <a:r>
              <a:rPr dirty="0" sz="1750" spc="-50">
                <a:solidFill>
                  <a:srgbClr val="3B3B3B"/>
                </a:solidFill>
                <a:latin typeface="Arial MT"/>
                <a:cs typeface="Arial MT"/>
              </a:rPr>
              <a:t>/ </a:t>
            </a:r>
            <a:r>
              <a:rPr dirty="0" sz="1750" spc="-40">
                <a:solidFill>
                  <a:srgbClr val="3B3B3B"/>
                </a:solidFill>
                <a:latin typeface="Arial MT"/>
                <a:cs typeface="Arial MT"/>
              </a:rPr>
              <a:t>api/admins/add-</a:t>
            </a:r>
            <a:r>
              <a:rPr dirty="0" sz="1750" spc="-10">
                <a:solidFill>
                  <a:srgbClr val="3B3B3B"/>
                </a:solidFill>
                <a:latin typeface="Arial MT"/>
                <a:cs typeface="Arial MT"/>
              </a:rPr>
              <a:t>voter</a:t>
            </a:r>
            <a:r>
              <a:rPr dirty="0" sz="1750" spc="-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3B3B3B"/>
                </a:solidFill>
                <a:latin typeface="Arial MT"/>
                <a:cs typeface="Arial MT"/>
              </a:rPr>
              <a:t>for</a:t>
            </a:r>
            <a:r>
              <a:rPr dirty="0" sz="1750" spc="-8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30">
                <a:solidFill>
                  <a:srgbClr val="3B3B3B"/>
                </a:solidFill>
                <a:latin typeface="Arial MT"/>
                <a:cs typeface="Arial MT"/>
              </a:rPr>
              <a:t>registering</a:t>
            </a:r>
            <a:r>
              <a:rPr dirty="0" sz="1750" spc="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55">
                <a:solidFill>
                  <a:srgbClr val="3B3B3B"/>
                </a:solidFill>
                <a:latin typeface="Arial MT"/>
                <a:cs typeface="Arial MT"/>
              </a:rPr>
              <a:t>voters,</a:t>
            </a:r>
            <a:r>
              <a:rPr dirty="0" sz="1750" spc="-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3B3B3B"/>
                </a:solidFill>
                <a:latin typeface="Arial MT"/>
                <a:cs typeface="Arial MT"/>
              </a:rPr>
              <a:t>/api/ </a:t>
            </a:r>
            <a:r>
              <a:rPr dirty="0" sz="1800" spc="-90">
                <a:solidFill>
                  <a:srgbClr val="3B3B3B"/>
                </a:solidFill>
                <a:latin typeface="Arial MT"/>
                <a:cs typeface="Arial MT"/>
              </a:rPr>
              <a:t>votes/cast</a:t>
            </a:r>
            <a:r>
              <a:rPr dirty="0" sz="1800">
                <a:solidFill>
                  <a:srgbClr val="3B3B3B"/>
                </a:solidFill>
                <a:latin typeface="Arial MT"/>
                <a:cs typeface="Arial MT"/>
              </a:rPr>
              <a:t> for</a:t>
            </a:r>
            <a:r>
              <a:rPr dirty="0" sz="1800" spc="-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45">
                <a:solidFill>
                  <a:srgbClr val="3B3B3B"/>
                </a:solidFill>
                <a:latin typeface="Arial MT"/>
                <a:cs typeface="Arial MT"/>
              </a:rPr>
              <a:t>submitting</a:t>
            </a:r>
            <a:r>
              <a:rPr dirty="0" sz="1800" spc="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100">
                <a:solidFill>
                  <a:srgbClr val="3B3B3B"/>
                </a:solidFill>
                <a:latin typeface="Arial MT"/>
                <a:cs typeface="Arial MT"/>
              </a:rPr>
              <a:t>votes,</a:t>
            </a:r>
            <a:r>
              <a:rPr dirty="0" sz="1800" spc="-5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65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1800" spc="-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B3B3B"/>
                </a:solidFill>
                <a:latin typeface="Arial MT"/>
                <a:cs typeface="Arial MT"/>
              </a:rPr>
              <a:t>/api/votes/ </a:t>
            </a:r>
            <a:r>
              <a:rPr dirty="0" sz="1750" spc="-55">
                <a:solidFill>
                  <a:srgbClr val="3B3B3B"/>
                </a:solidFill>
                <a:latin typeface="Arial MT"/>
                <a:cs typeface="Arial MT"/>
              </a:rPr>
              <a:t>results</a:t>
            </a:r>
            <a:r>
              <a:rPr dirty="0" sz="1750" spc="-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3B3B3B"/>
                </a:solidFill>
                <a:latin typeface="Arial MT"/>
                <a:cs typeface="Arial MT"/>
              </a:rPr>
              <a:t>for</a:t>
            </a:r>
            <a:r>
              <a:rPr dirty="0" sz="1750" spc="-8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30">
                <a:solidFill>
                  <a:srgbClr val="3B3B3B"/>
                </a:solidFill>
                <a:latin typeface="Arial MT"/>
                <a:cs typeface="Arial MT"/>
              </a:rPr>
              <a:t>fetching</a:t>
            </a:r>
            <a:r>
              <a:rPr dirty="0" sz="175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55">
                <a:solidFill>
                  <a:srgbClr val="3B3B3B"/>
                </a:solidFill>
                <a:latin typeface="Arial MT"/>
                <a:cs typeface="Arial MT"/>
              </a:rPr>
              <a:t>real-</a:t>
            </a:r>
            <a:r>
              <a:rPr dirty="0" sz="1750" spc="-20">
                <a:solidFill>
                  <a:srgbClr val="3B3B3B"/>
                </a:solidFill>
                <a:latin typeface="Arial MT"/>
                <a:cs typeface="Arial MT"/>
              </a:rPr>
              <a:t>time</a:t>
            </a:r>
            <a:r>
              <a:rPr dirty="0" sz="175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20">
                <a:solidFill>
                  <a:srgbClr val="3B3B3B"/>
                </a:solidFill>
                <a:latin typeface="Arial MT"/>
                <a:cs typeface="Arial MT"/>
              </a:rPr>
              <a:t>voting</a:t>
            </a:r>
            <a:r>
              <a:rPr dirty="0" sz="1750" spc="-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60">
                <a:solidFill>
                  <a:srgbClr val="3B3B3B"/>
                </a:solidFill>
                <a:latin typeface="Arial MT"/>
                <a:cs typeface="Arial MT"/>
              </a:rPr>
              <a:t>results.</a:t>
            </a:r>
            <a:r>
              <a:rPr dirty="0" sz="1750" spc="-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3B3B3B"/>
                </a:solidFill>
                <a:latin typeface="Arial MT"/>
                <a:cs typeface="Arial MT"/>
              </a:rPr>
              <a:t>These </a:t>
            </a:r>
            <a:r>
              <a:rPr dirty="0" sz="1750" spc="-40">
                <a:solidFill>
                  <a:srgbClr val="3B3B3B"/>
                </a:solidFill>
                <a:latin typeface="Arial MT"/>
                <a:cs typeface="Arial MT"/>
              </a:rPr>
              <a:t>endpoints</a:t>
            </a:r>
            <a:r>
              <a:rPr dirty="0" sz="1750" spc="-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30">
                <a:solidFill>
                  <a:srgbClr val="3B3B3B"/>
                </a:solidFill>
                <a:latin typeface="Arial MT"/>
                <a:cs typeface="Arial MT"/>
              </a:rPr>
              <a:t>facilitate</a:t>
            </a:r>
            <a:r>
              <a:rPr dirty="0" sz="1750" spc="-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45">
                <a:solidFill>
                  <a:srgbClr val="3B3B3B"/>
                </a:solidFill>
                <a:latin typeface="Arial MT"/>
                <a:cs typeface="Arial MT"/>
              </a:rPr>
              <a:t>streamlined</a:t>
            </a:r>
            <a:r>
              <a:rPr dirty="0" sz="1750" spc="-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3B3B3B"/>
                </a:solidFill>
                <a:latin typeface="Arial MT"/>
                <a:cs typeface="Arial MT"/>
              </a:rPr>
              <a:t>interactions </a:t>
            </a:r>
            <a:r>
              <a:rPr dirty="0" sz="1800" spc="-85">
                <a:solidFill>
                  <a:srgbClr val="3B3B3B"/>
                </a:solidFill>
                <a:latin typeface="Arial MT"/>
                <a:cs typeface="Arial MT"/>
              </a:rPr>
              <a:t>between</a:t>
            </a:r>
            <a:r>
              <a:rPr dirty="0" sz="180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40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1800" spc="-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40">
                <a:solidFill>
                  <a:srgbClr val="3B3B3B"/>
                </a:solidFill>
                <a:latin typeface="Arial MT"/>
                <a:cs typeface="Arial MT"/>
              </a:rPr>
              <a:t>frontend</a:t>
            </a:r>
            <a:r>
              <a:rPr dirty="0" sz="1800" spc="-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85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1800" spc="-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45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1800" spc="-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B3B3B"/>
                </a:solidFill>
                <a:latin typeface="Arial MT"/>
                <a:cs typeface="Arial MT"/>
              </a:rPr>
              <a:t>backend.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00" y="3333750"/>
            <a:ext cx="1714500" cy="30099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6200" y="1930400"/>
            <a:ext cx="1111250" cy="4635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1325" y="789516"/>
            <a:ext cx="2851150" cy="9144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800" spc="-395">
                <a:latin typeface="Arial MT"/>
                <a:cs typeface="Arial MT"/>
              </a:rPr>
              <a:t>Hardware</a:t>
            </a:r>
            <a:endParaRPr sz="5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31904" y="1674283"/>
            <a:ext cx="4751070" cy="39020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74115">
              <a:lnSpc>
                <a:spcPct val="100000"/>
              </a:lnSpc>
              <a:spcBef>
                <a:spcPts val="90"/>
              </a:spcBef>
            </a:pPr>
            <a:r>
              <a:rPr dirty="0" sz="5550" spc="-30">
                <a:solidFill>
                  <a:srgbClr val="3B3B3B"/>
                </a:solidFill>
                <a:latin typeface="Arial MT"/>
                <a:cs typeface="Arial MT"/>
              </a:rPr>
              <a:t>ng</a:t>
            </a:r>
            <a:r>
              <a:rPr dirty="0" sz="5550" spc="-3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5550" spc="-28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endParaRPr sz="5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5600" spc="-105">
                <a:solidFill>
                  <a:srgbClr val="3B3B3B"/>
                </a:solidFill>
                <a:latin typeface="Arial MT"/>
                <a:cs typeface="Arial MT"/>
              </a:rPr>
              <a:t>Functionaiity</a:t>
            </a:r>
            <a:endParaRPr sz="5600">
              <a:latin typeface="Arial MT"/>
              <a:cs typeface="Arial MT"/>
            </a:endParaRPr>
          </a:p>
          <a:p>
            <a:pPr marL="236854" marR="5080">
              <a:lnSpc>
                <a:spcPct val="95600"/>
              </a:lnSpc>
              <a:spcBef>
                <a:spcPts val="4054"/>
              </a:spcBef>
            </a:pPr>
            <a:r>
              <a:rPr dirty="0" sz="1900" spc="-420">
                <a:solidFill>
                  <a:srgbClr val="3B3B3B"/>
                </a:solidFill>
                <a:latin typeface="Arial Black"/>
                <a:cs typeface="Arial Black"/>
              </a:rPr>
              <a:t>The</a:t>
            </a:r>
            <a:r>
              <a:rPr dirty="0" sz="1900" spc="-4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60">
                <a:solidFill>
                  <a:srgbClr val="3B3B3B"/>
                </a:solidFill>
                <a:latin typeface="Arial Black"/>
                <a:cs typeface="Arial Black"/>
              </a:rPr>
              <a:t>hardware</a:t>
            </a:r>
            <a:r>
              <a:rPr dirty="0" sz="1900" spc="2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75">
                <a:solidFill>
                  <a:srgbClr val="3B3B3B"/>
                </a:solidFill>
                <a:latin typeface="Arial Black"/>
                <a:cs typeface="Arial Black"/>
              </a:rPr>
              <a:t>comprises</a:t>
            </a:r>
            <a:r>
              <a:rPr dirty="0" sz="1900" spc="1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85">
                <a:solidFill>
                  <a:srgbClr val="3B3B3B"/>
                </a:solidFill>
                <a:latin typeface="Arial Black"/>
                <a:cs typeface="Arial Black"/>
              </a:rPr>
              <a:t>an</a:t>
            </a:r>
            <a:r>
              <a:rPr dirty="0" sz="1900" spc="-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495">
                <a:solidFill>
                  <a:srgbClr val="3B3B3B"/>
                </a:solidFill>
                <a:latin typeface="Arial Black"/>
                <a:cs typeface="Arial Black"/>
              </a:rPr>
              <a:t>ESP32</a:t>
            </a:r>
            <a:r>
              <a:rPr dirty="0" sz="1900" spc="-305">
                <a:solidFill>
                  <a:srgbClr val="3B3B3B"/>
                </a:solidFill>
                <a:latin typeface="Arial Black"/>
                <a:cs typeface="Arial Black"/>
              </a:rPr>
              <a:t> microcontroller</a:t>
            </a:r>
            <a:r>
              <a:rPr dirty="0" sz="1900" spc="-9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70">
                <a:solidFill>
                  <a:srgbClr val="3B3B3B"/>
                </a:solidFill>
                <a:latin typeface="Arial Black"/>
                <a:cs typeface="Arial Black"/>
              </a:rPr>
              <a:t>and</a:t>
            </a:r>
            <a:r>
              <a:rPr dirty="0" sz="1900" spc="-1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85">
                <a:solidFill>
                  <a:srgbClr val="3B3B3B"/>
                </a:solidFill>
                <a:latin typeface="Arial Black"/>
                <a:cs typeface="Arial Black"/>
              </a:rPr>
              <a:t>an</a:t>
            </a:r>
            <a:r>
              <a:rPr dirty="0" sz="1900" spc="-12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425">
                <a:solidFill>
                  <a:srgbClr val="3B3B3B"/>
                </a:solidFill>
                <a:latin typeface="Arial Black"/>
                <a:cs typeface="Arial Black"/>
              </a:rPr>
              <a:t>R307</a:t>
            </a:r>
            <a:r>
              <a:rPr dirty="0" sz="1900" spc="-2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285">
                <a:solidFill>
                  <a:srgbClr val="3B3B3B"/>
                </a:solidFill>
                <a:latin typeface="Arial Black"/>
                <a:cs typeface="Arial Black"/>
              </a:rPr>
              <a:t>fingerprint</a:t>
            </a:r>
            <a:r>
              <a:rPr dirty="0" sz="1900" spc="50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40">
                <a:solidFill>
                  <a:srgbClr val="3B3B3B"/>
                </a:solidFill>
                <a:latin typeface="Arial Black"/>
                <a:cs typeface="Arial Black"/>
              </a:rPr>
              <a:t>sensor.</a:t>
            </a:r>
            <a:r>
              <a:rPr dirty="0" sz="1900" spc="1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10">
                <a:solidFill>
                  <a:srgbClr val="3B3B3B"/>
                </a:solidFill>
                <a:latin typeface="Arial Black"/>
                <a:cs typeface="Arial Black"/>
              </a:rPr>
              <a:t>Wiring</a:t>
            </a:r>
            <a:r>
              <a:rPr dirty="0" sz="1900" spc="-5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90">
                <a:solidFill>
                  <a:srgbClr val="3B3B3B"/>
                </a:solidFill>
                <a:latin typeface="Arial Black"/>
                <a:cs typeface="Arial Black"/>
              </a:rPr>
              <a:t>connects</a:t>
            </a:r>
            <a:r>
              <a:rPr dirty="0" sz="1900" spc="-2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40">
                <a:solidFill>
                  <a:srgbClr val="3B3B3B"/>
                </a:solidFill>
                <a:latin typeface="Arial Black"/>
                <a:cs typeface="Arial Black"/>
              </a:rPr>
              <a:t>the</a:t>
            </a:r>
            <a:r>
              <a:rPr dirty="0" sz="1900" spc="-8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535">
                <a:solidFill>
                  <a:srgbClr val="3B3B3B"/>
                </a:solidFill>
                <a:latin typeface="Arial Black"/>
                <a:cs typeface="Arial Black"/>
              </a:rPr>
              <a:t>VCC</a:t>
            </a:r>
            <a:r>
              <a:rPr dirty="0" sz="1900" spc="-15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10">
                <a:solidFill>
                  <a:srgbClr val="3B3B3B"/>
                </a:solidFill>
                <a:latin typeface="Arial Black"/>
                <a:cs typeface="Arial Black"/>
              </a:rPr>
              <a:t>to</a:t>
            </a:r>
            <a:r>
              <a:rPr dirty="0" sz="1900" spc="-1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70">
                <a:solidFill>
                  <a:srgbClr val="3B3B3B"/>
                </a:solidFill>
                <a:latin typeface="Arial Black"/>
                <a:cs typeface="Arial Black"/>
              </a:rPr>
              <a:t>3.3V,</a:t>
            </a:r>
            <a:r>
              <a:rPr dirty="0" sz="1900" spc="-4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90">
                <a:solidFill>
                  <a:srgbClr val="3B3B3B"/>
                </a:solidFill>
                <a:latin typeface="Arial Black"/>
                <a:cs typeface="Arial Black"/>
              </a:rPr>
              <a:t>with</a:t>
            </a:r>
            <a:r>
              <a:rPr dirty="0" sz="1900" spc="50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560">
                <a:solidFill>
                  <a:srgbClr val="3B3B3B"/>
                </a:solidFill>
                <a:latin typeface="Arial Black"/>
                <a:cs typeface="Arial Black"/>
              </a:rPr>
              <a:t>TX</a:t>
            </a:r>
            <a:r>
              <a:rPr dirty="0" sz="1900" spc="-114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45">
                <a:solidFill>
                  <a:srgbClr val="3B3B3B"/>
                </a:solidFill>
                <a:latin typeface="Arial Black"/>
                <a:cs typeface="Arial Black"/>
              </a:rPr>
              <a:t>and</a:t>
            </a:r>
            <a:r>
              <a:rPr dirty="0" sz="1900" spc="-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610">
                <a:solidFill>
                  <a:srgbClr val="3B3B3B"/>
                </a:solidFill>
                <a:latin typeface="Arial Black"/>
                <a:cs typeface="Arial Black"/>
              </a:rPr>
              <a:t>RX</a:t>
            </a:r>
            <a:r>
              <a:rPr dirty="0" sz="1900" spc="-7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10">
                <a:solidFill>
                  <a:srgbClr val="3B3B3B"/>
                </a:solidFill>
                <a:latin typeface="Arial Black"/>
                <a:cs typeface="Arial Black"/>
              </a:rPr>
              <a:t>routed</a:t>
            </a:r>
            <a:r>
              <a:rPr dirty="0" sz="1900" spc="-7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290">
                <a:solidFill>
                  <a:srgbClr val="3B3B3B"/>
                </a:solidFill>
                <a:latin typeface="Arial Black"/>
                <a:cs typeface="Arial Black"/>
              </a:rPr>
              <a:t>through</a:t>
            </a:r>
            <a:r>
              <a:rPr dirty="0" sz="1900" spc="-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45">
                <a:solidFill>
                  <a:srgbClr val="3B3B3B"/>
                </a:solidFill>
                <a:latin typeface="Arial Black"/>
                <a:cs typeface="Arial Black"/>
              </a:rPr>
              <a:t>GPI016</a:t>
            </a:r>
            <a:r>
              <a:rPr dirty="0" sz="1900" spc="1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70">
                <a:solidFill>
                  <a:srgbClr val="3B3B3B"/>
                </a:solidFill>
                <a:latin typeface="Arial Black"/>
                <a:cs typeface="Arial Black"/>
              </a:rPr>
              <a:t>and</a:t>
            </a:r>
            <a:r>
              <a:rPr dirty="0" sz="1900" spc="-4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75">
                <a:solidFill>
                  <a:srgbClr val="3B3B3B"/>
                </a:solidFill>
                <a:latin typeface="Arial Black"/>
                <a:cs typeface="Arial Black"/>
              </a:rPr>
              <a:t>GPIO17, </a:t>
            </a:r>
            <a:r>
              <a:rPr dirty="0" sz="1900" spc="-355">
                <a:solidFill>
                  <a:srgbClr val="3B3B3B"/>
                </a:solidFill>
                <a:latin typeface="Arial Black"/>
                <a:cs typeface="Arial Black"/>
              </a:rPr>
              <a:t>respectively,</a:t>
            </a:r>
            <a:r>
              <a:rPr dirty="0" sz="1900" spc="19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30">
                <a:solidFill>
                  <a:srgbClr val="3B3B3B"/>
                </a:solidFill>
                <a:latin typeface="Arial Black"/>
                <a:cs typeface="Arial Black"/>
              </a:rPr>
              <a:t>enabling</a:t>
            </a:r>
            <a:r>
              <a:rPr dirty="0" sz="1900" spc="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15">
                <a:solidFill>
                  <a:srgbClr val="3B3B3B"/>
                </a:solidFill>
                <a:latin typeface="Arial Black"/>
                <a:cs typeface="Arial Black"/>
              </a:rPr>
              <a:t>robust</a:t>
            </a:r>
            <a:r>
              <a:rPr dirty="0" sz="1900" spc="-2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285">
                <a:solidFill>
                  <a:srgbClr val="3B3B3B"/>
                </a:solidFill>
                <a:latin typeface="Arial Black"/>
                <a:cs typeface="Arial Black"/>
              </a:rPr>
              <a:t>fingerprint </a:t>
            </a:r>
            <a:r>
              <a:rPr dirty="0" sz="1900" spc="-360">
                <a:solidFill>
                  <a:srgbClr val="3B3B3B"/>
                </a:solidFill>
                <a:latin typeface="Arial Black"/>
                <a:cs typeface="Arial Black"/>
              </a:rPr>
              <a:t>processing</a:t>
            </a:r>
            <a:r>
              <a:rPr dirty="0" sz="1900" spc="19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70">
                <a:solidFill>
                  <a:srgbClr val="3B3B3B"/>
                </a:solidFill>
                <a:latin typeface="Arial Black"/>
                <a:cs typeface="Arial Black"/>
              </a:rPr>
              <a:t>and</a:t>
            </a:r>
            <a:r>
              <a:rPr dirty="0" sz="1900" spc="1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45">
                <a:solidFill>
                  <a:srgbClr val="3B3B3B"/>
                </a:solidFill>
                <a:latin typeface="Arial Black"/>
                <a:cs typeface="Arial Black"/>
              </a:rPr>
              <a:t>server</a:t>
            </a:r>
            <a:r>
              <a:rPr dirty="0" sz="1900" spc="-4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00" spc="-345">
                <a:solidFill>
                  <a:srgbClr val="3B3B3B"/>
                </a:solidFill>
                <a:latin typeface="Arial Black"/>
                <a:cs typeface="Arial Black"/>
              </a:rPr>
              <a:t>communication.</a:t>
            </a:r>
            <a:endParaRPr sz="1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2350" y="2286000"/>
            <a:ext cx="5518150" cy="40068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908050"/>
            <a:ext cx="2235200" cy="7048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8404" y="779815"/>
            <a:ext cx="4157979" cy="9074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750" spc="-830">
                <a:latin typeface="Arial MT"/>
                <a:cs typeface="Arial MT"/>
              </a:rPr>
              <a:t>C#hSïÖ9FâÏï#hS</a:t>
            </a:r>
            <a:endParaRPr sz="57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126364" indent="5715">
              <a:lnSpc>
                <a:spcPct val="102200"/>
              </a:lnSpc>
              <a:spcBef>
                <a:spcPts val="60"/>
              </a:spcBef>
            </a:pPr>
            <a:r>
              <a:rPr dirty="0" sz="2550" spc="-160"/>
              <a:t>An</a:t>
            </a:r>
            <a:r>
              <a:rPr dirty="0" sz="2550" spc="-25"/>
              <a:t> </a:t>
            </a:r>
            <a:r>
              <a:rPr dirty="0" sz="2550" spc="-325"/>
              <a:t>HTTPS</a:t>
            </a:r>
            <a:r>
              <a:rPr dirty="0" sz="2550" spc="145"/>
              <a:t> </a:t>
            </a:r>
            <a:r>
              <a:rPr dirty="0" sz="2550"/>
              <a:t>protocol</a:t>
            </a:r>
            <a:r>
              <a:rPr dirty="0" sz="2550" spc="-10"/>
              <a:t> secures </a:t>
            </a:r>
            <a:r>
              <a:rPr dirty="0" spc="-55"/>
              <a:t>communication</a:t>
            </a:r>
            <a:r>
              <a:rPr dirty="0" spc="20"/>
              <a:t> </a:t>
            </a:r>
            <a:r>
              <a:rPr dirty="0" spc="-70"/>
              <a:t>between </a:t>
            </a:r>
            <a:r>
              <a:rPr dirty="0"/>
              <a:t>the</a:t>
            </a:r>
            <a:r>
              <a:rPr dirty="0" spc="-180"/>
              <a:t> </a:t>
            </a:r>
            <a:r>
              <a:rPr dirty="0" spc="-360"/>
              <a:t>ESP32 </a:t>
            </a:r>
            <a:r>
              <a:rPr dirty="0" spc="-60"/>
              <a:t>and</a:t>
            </a:r>
            <a:r>
              <a:rPr dirty="0" spc="-125"/>
              <a:t> </a:t>
            </a:r>
            <a:r>
              <a:rPr dirty="0" spc="-85"/>
              <a:t>server,</a:t>
            </a:r>
            <a:r>
              <a:rPr dirty="0" spc="-65"/>
              <a:t> </a:t>
            </a:r>
            <a:r>
              <a:rPr dirty="0" spc="-60"/>
              <a:t>while</a:t>
            </a:r>
            <a:r>
              <a:rPr dirty="0" spc="-100"/>
              <a:t> </a:t>
            </a:r>
            <a:r>
              <a:rPr dirty="0" spc="-195"/>
              <a:t>jWT</a:t>
            </a:r>
            <a:r>
              <a:rPr dirty="0" spc="-90"/>
              <a:t> </a:t>
            </a:r>
            <a:r>
              <a:rPr dirty="0" spc="-55"/>
              <a:t>tokens</a:t>
            </a:r>
            <a:r>
              <a:rPr dirty="0" spc="-70"/>
              <a:t> </a:t>
            </a:r>
            <a:r>
              <a:rPr dirty="0" spc="-25"/>
              <a:t>are </a:t>
            </a:r>
            <a:r>
              <a:rPr dirty="0" spc="-125"/>
              <a:t>used</a:t>
            </a:r>
            <a:r>
              <a:rPr dirty="0" spc="-6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 spc="-130"/>
              <a:t>session</a:t>
            </a:r>
            <a:r>
              <a:rPr dirty="0" spc="90"/>
              <a:t> </a:t>
            </a:r>
            <a:r>
              <a:rPr dirty="0" spc="-10"/>
              <a:t>management.</a:t>
            </a:r>
            <a:endParaRPr sz="2550"/>
          </a:p>
          <a:p>
            <a:pPr marL="13970" marR="5080" indent="1270">
              <a:lnSpc>
                <a:spcPts val="3180"/>
              </a:lnSpc>
              <a:spcBef>
                <a:spcPts val="75"/>
              </a:spcBef>
            </a:pPr>
            <a:r>
              <a:rPr dirty="0" sz="2650" spc="-55"/>
              <a:t>Fingerprint</a:t>
            </a:r>
            <a:r>
              <a:rPr dirty="0" sz="2650" spc="-130"/>
              <a:t> </a:t>
            </a:r>
            <a:r>
              <a:rPr dirty="0" sz="2650" spc="-70"/>
              <a:t>templates </a:t>
            </a:r>
            <a:r>
              <a:rPr dirty="0" sz="2650" spc="-110"/>
              <a:t>are</a:t>
            </a:r>
            <a:r>
              <a:rPr dirty="0" sz="2650" spc="-75"/>
              <a:t> </a:t>
            </a:r>
            <a:r>
              <a:rPr dirty="0" sz="2650" spc="-10"/>
              <a:t>securely </a:t>
            </a:r>
            <a:r>
              <a:rPr dirty="0" sz="2650" spc="-70"/>
              <a:t>stored</a:t>
            </a:r>
            <a:r>
              <a:rPr dirty="0" sz="2650" spc="-50"/>
              <a:t> </a:t>
            </a:r>
            <a:r>
              <a:rPr dirty="0" sz="2650" spc="-254"/>
              <a:t>as</a:t>
            </a:r>
            <a:r>
              <a:rPr dirty="0" sz="2650" spc="-5"/>
              <a:t> </a:t>
            </a:r>
            <a:r>
              <a:rPr dirty="0" sz="2650" spc="-295"/>
              <a:t>LONGBLOB,</a:t>
            </a:r>
            <a:r>
              <a:rPr dirty="0" sz="2650" spc="150"/>
              <a:t> </a:t>
            </a:r>
            <a:r>
              <a:rPr dirty="0" sz="2650" spc="-85"/>
              <a:t>ensuring</a:t>
            </a:r>
            <a:r>
              <a:rPr dirty="0" sz="2650" spc="-15"/>
              <a:t> </a:t>
            </a:r>
            <a:r>
              <a:rPr dirty="0" sz="2650" spc="-20"/>
              <a:t>they </a:t>
            </a:r>
            <a:r>
              <a:rPr dirty="0" spc="-40"/>
              <a:t>remain</a:t>
            </a:r>
            <a:r>
              <a:rPr dirty="0" spc="-120"/>
              <a:t> </a:t>
            </a:r>
            <a:r>
              <a:rPr dirty="0" spc="-35"/>
              <a:t>irretrievable,</a:t>
            </a:r>
            <a:r>
              <a:rPr dirty="0" spc="-145"/>
              <a:t> </a:t>
            </a:r>
            <a:r>
              <a:rPr dirty="0" spc="-70"/>
              <a:t>coupled</a:t>
            </a:r>
            <a:r>
              <a:rPr dirty="0" spc="-20"/>
              <a:t> with </a:t>
            </a:r>
            <a:r>
              <a:rPr dirty="0" sz="2550" spc="-20"/>
              <a:t>fast</a:t>
            </a:r>
            <a:r>
              <a:rPr dirty="0" sz="2550" spc="-120"/>
              <a:t> </a:t>
            </a:r>
            <a:r>
              <a:rPr dirty="0" sz="2550"/>
              <a:t>indexing</a:t>
            </a:r>
            <a:r>
              <a:rPr dirty="0" sz="2550" spc="-40"/>
              <a:t> </a:t>
            </a:r>
            <a:r>
              <a:rPr dirty="0" sz="2550"/>
              <a:t>for</a:t>
            </a:r>
            <a:r>
              <a:rPr dirty="0" sz="2550" spc="-70"/>
              <a:t> </a:t>
            </a:r>
            <a:r>
              <a:rPr dirty="0" sz="2550"/>
              <a:t>efficient</a:t>
            </a:r>
            <a:r>
              <a:rPr dirty="0" sz="2550" spc="40"/>
              <a:t> </a:t>
            </a:r>
            <a:r>
              <a:rPr dirty="0" sz="2550" spc="-10"/>
              <a:t>lookup.</a:t>
            </a:r>
            <a:endParaRPr sz="25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5450" y="3314700"/>
            <a:ext cx="4216400" cy="2806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7389" y="758648"/>
            <a:ext cx="4744085" cy="12185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800" spc="-1530"/>
              <a:t>Experiments</a:t>
            </a:r>
            <a:endParaRPr sz="7800"/>
          </a:p>
        </p:txBody>
      </p:sp>
      <p:sp>
        <p:nvSpPr>
          <p:cNvPr id="4" name="object 4" descr=""/>
          <p:cNvSpPr txBox="1"/>
          <p:nvPr/>
        </p:nvSpPr>
        <p:spPr>
          <a:xfrm>
            <a:off x="1330265" y="1901295"/>
            <a:ext cx="4617720" cy="37725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700" spc="-1450">
                <a:solidFill>
                  <a:srgbClr val="3B3B3B"/>
                </a:solidFill>
                <a:latin typeface="Arial Black"/>
                <a:cs typeface="Arial Black"/>
              </a:rPr>
              <a:t>and</a:t>
            </a:r>
            <a:r>
              <a:rPr dirty="0" sz="7700" spc="-20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7700" spc="-1510">
                <a:solidFill>
                  <a:srgbClr val="3B3B3B"/>
                </a:solidFill>
                <a:latin typeface="Arial Black"/>
                <a:cs typeface="Arial Black"/>
              </a:rPr>
              <a:t>Resuits</a:t>
            </a:r>
            <a:endParaRPr sz="7700">
              <a:latin typeface="Arial Black"/>
              <a:cs typeface="Arial Black"/>
            </a:endParaRPr>
          </a:p>
          <a:p>
            <a:pPr marL="238125" marR="5080">
              <a:lnSpc>
                <a:spcPct val="96300"/>
              </a:lnSpc>
              <a:spcBef>
                <a:spcPts val="6370"/>
              </a:spcBef>
            </a:pPr>
            <a:r>
              <a:rPr dirty="0" sz="2000" spc="-395">
                <a:solidFill>
                  <a:srgbClr val="3B3B3B"/>
                </a:solidFill>
                <a:latin typeface="Arial Black"/>
                <a:cs typeface="Arial Black"/>
              </a:rPr>
              <a:t>Testing</a:t>
            </a:r>
            <a:r>
              <a:rPr dirty="0" sz="2000" spc="5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75">
                <a:solidFill>
                  <a:srgbClr val="3B3B3B"/>
                </a:solidFill>
                <a:latin typeface="Arial Black"/>
                <a:cs typeface="Arial Black"/>
              </a:rPr>
              <a:t>revealed</a:t>
            </a:r>
            <a:r>
              <a:rPr dirty="0" sz="2000" spc="7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535">
                <a:solidFill>
                  <a:srgbClr val="3B3B3B"/>
                </a:solidFill>
                <a:latin typeface="Arial Black"/>
                <a:cs typeface="Arial Black"/>
              </a:rPr>
              <a:t>a</a:t>
            </a:r>
            <a:r>
              <a:rPr dirty="0" sz="2000" spc="-6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95">
                <a:solidFill>
                  <a:srgbClr val="3B3B3B"/>
                </a:solidFill>
                <a:latin typeface="Arial Black"/>
                <a:cs typeface="Arial Black"/>
              </a:rPr>
              <a:t>flawless</a:t>
            </a:r>
            <a:r>
              <a:rPr dirty="0" sz="2000" spc="1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520">
                <a:solidFill>
                  <a:srgbClr val="3B3B3B"/>
                </a:solidFill>
                <a:latin typeface="Arial Black"/>
                <a:cs typeface="Arial Black"/>
              </a:rPr>
              <a:t>0%</a:t>
            </a:r>
            <a:r>
              <a:rPr dirty="0" sz="2000" spc="-1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60">
                <a:solidFill>
                  <a:srgbClr val="3B3B3B"/>
                </a:solidFill>
                <a:latin typeface="Arial Black"/>
                <a:cs typeface="Arial Black"/>
              </a:rPr>
              <a:t>false</a:t>
            </a:r>
            <a:r>
              <a:rPr dirty="0" sz="2000" spc="-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75">
                <a:solidFill>
                  <a:srgbClr val="3B3B3B"/>
                </a:solidFill>
                <a:latin typeface="Arial Black"/>
                <a:cs typeface="Arial Black"/>
              </a:rPr>
              <a:t>accept/ </a:t>
            </a:r>
            <a:r>
              <a:rPr dirty="0" sz="2000" spc="-370">
                <a:solidFill>
                  <a:srgbClr val="3B3B3B"/>
                </a:solidFill>
                <a:latin typeface="Arial Black"/>
                <a:cs typeface="Arial Black"/>
              </a:rPr>
              <a:t>reject</a:t>
            </a:r>
            <a:r>
              <a:rPr dirty="0" sz="2000" spc="-6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60">
                <a:solidFill>
                  <a:srgbClr val="3B3B3B"/>
                </a:solidFill>
                <a:latin typeface="Arial Black"/>
                <a:cs typeface="Arial Black"/>
              </a:rPr>
              <a:t>rate</a:t>
            </a:r>
            <a:r>
              <a:rPr dirty="0" sz="2000" spc="-9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90">
                <a:solidFill>
                  <a:srgbClr val="3B3B3B"/>
                </a:solidFill>
                <a:latin typeface="Arial Black"/>
                <a:cs typeface="Arial Black"/>
              </a:rPr>
              <a:t>with</a:t>
            </a:r>
            <a:r>
              <a:rPr dirty="0" sz="2000" spc="-5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420">
                <a:solidFill>
                  <a:srgbClr val="3B3B3B"/>
                </a:solidFill>
                <a:latin typeface="Arial Black"/>
                <a:cs typeface="Arial Black"/>
              </a:rPr>
              <a:t>100</a:t>
            </a:r>
            <a:r>
              <a:rPr dirty="0" sz="2000" spc="-9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35">
                <a:solidFill>
                  <a:srgbClr val="3B3B3B"/>
                </a:solidFill>
                <a:latin typeface="Arial Black"/>
                <a:cs typeface="Arial Black"/>
              </a:rPr>
              <a:t>voters,</a:t>
            </a:r>
            <a:r>
              <a:rPr dirty="0" sz="2000" spc="-8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70">
                <a:solidFill>
                  <a:srgbClr val="3B3B3B"/>
                </a:solidFill>
                <a:latin typeface="Arial Black"/>
                <a:cs typeface="Arial Black"/>
              </a:rPr>
              <a:t>while</a:t>
            </a:r>
            <a:r>
              <a:rPr dirty="0" sz="2000" spc="-114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400">
                <a:solidFill>
                  <a:srgbClr val="3B3B3B"/>
                </a:solidFill>
                <a:latin typeface="Arial Black"/>
                <a:cs typeface="Arial Black"/>
              </a:rPr>
              <a:t>vote </a:t>
            </a:r>
            <a:r>
              <a:rPr dirty="0" sz="2000" spc="-390">
                <a:solidFill>
                  <a:srgbClr val="3B3B3B"/>
                </a:solidFill>
                <a:latin typeface="Arial Black"/>
                <a:cs typeface="Arial Black"/>
              </a:rPr>
              <a:t>casting</a:t>
            </a:r>
            <a:r>
              <a:rPr dirty="0" sz="2000" spc="-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90">
                <a:solidFill>
                  <a:srgbClr val="3B3B3B"/>
                </a:solidFill>
                <a:latin typeface="Arial Black"/>
                <a:cs typeface="Arial Black"/>
              </a:rPr>
              <a:t>latency</a:t>
            </a:r>
            <a:r>
              <a:rPr dirty="0" sz="2000" spc="2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80">
                <a:solidFill>
                  <a:srgbClr val="3B3B3B"/>
                </a:solidFill>
                <a:latin typeface="Arial Black"/>
                <a:cs typeface="Arial Black"/>
              </a:rPr>
              <a:t>remained</a:t>
            </a:r>
            <a:r>
              <a:rPr dirty="0" sz="2000" spc="14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45">
                <a:solidFill>
                  <a:srgbClr val="3B3B3B"/>
                </a:solidFill>
                <a:latin typeface="Arial Black"/>
                <a:cs typeface="Arial Black"/>
              </a:rPr>
              <a:t>under</a:t>
            </a:r>
            <a:r>
              <a:rPr dirty="0" sz="2000" spc="-2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430">
                <a:solidFill>
                  <a:srgbClr val="3B3B3B"/>
                </a:solidFill>
                <a:latin typeface="Arial Black"/>
                <a:cs typeface="Arial Black"/>
              </a:rPr>
              <a:t>2</a:t>
            </a:r>
            <a:r>
              <a:rPr dirty="0" sz="2000" spc="-12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405">
                <a:solidFill>
                  <a:srgbClr val="3B3B3B"/>
                </a:solidFill>
                <a:latin typeface="Arial Black"/>
                <a:cs typeface="Arial Black"/>
              </a:rPr>
              <a:t>seconds. </a:t>
            </a:r>
            <a:r>
              <a:rPr dirty="0" sz="2000" spc="-434">
                <a:solidFill>
                  <a:srgbClr val="3B3B3B"/>
                </a:solidFill>
                <a:latin typeface="Arial Black"/>
                <a:cs typeface="Arial Black"/>
              </a:rPr>
              <a:t>These</a:t>
            </a:r>
            <a:r>
              <a:rPr dirty="0" sz="2000" spc="-1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65">
                <a:solidFill>
                  <a:srgbClr val="3B3B3B"/>
                </a:solidFill>
                <a:latin typeface="Arial Black"/>
                <a:cs typeface="Arial Black"/>
              </a:rPr>
              <a:t>results</a:t>
            </a:r>
            <a:r>
              <a:rPr dirty="0" sz="2000" spc="4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85">
                <a:solidFill>
                  <a:srgbClr val="3B3B3B"/>
                </a:solidFill>
                <a:latin typeface="Arial Black"/>
                <a:cs typeface="Arial Black"/>
              </a:rPr>
              <a:t>emphasize</a:t>
            </a:r>
            <a:r>
              <a:rPr dirty="0" sz="200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60">
                <a:solidFill>
                  <a:srgbClr val="3B3B3B"/>
                </a:solidFill>
                <a:latin typeface="Arial Black"/>
                <a:cs typeface="Arial Black"/>
              </a:rPr>
              <a:t>the</a:t>
            </a:r>
            <a:r>
              <a:rPr dirty="0" sz="2000" spc="-8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15">
                <a:solidFill>
                  <a:srgbClr val="3B3B3B"/>
                </a:solidFill>
                <a:latin typeface="Arial Black"/>
                <a:cs typeface="Arial Black"/>
              </a:rPr>
              <a:t>reliability</a:t>
            </a:r>
            <a:r>
              <a:rPr dirty="0" sz="2000" spc="114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420">
                <a:solidFill>
                  <a:srgbClr val="3B3B3B"/>
                </a:solidFill>
                <a:latin typeface="Arial Black"/>
                <a:cs typeface="Arial Black"/>
              </a:rPr>
              <a:t>and </a:t>
            </a:r>
            <a:r>
              <a:rPr dirty="0" sz="2000" spc="-400">
                <a:solidFill>
                  <a:srgbClr val="3B3B3B"/>
                </a:solidFill>
                <a:latin typeface="Arial Black"/>
                <a:cs typeface="Arial Black"/>
              </a:rPr>
              <a:t>ePiciency</a:t>
            </a:r>
            <a:r>
              <a:rPr dirty="0" sz="2000" spc="7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10">
                <a:solidFill>
                  <a:srgbClr val="3B3B3B"/>
                </a:solidFill>
                <a:latin typeface="Arial Black"/>
                <a:cs typeface="Arial Black"/>
              </a:rPr>
              <a:t>of</a:t>
            </a:r>
            <a:r>
              <a:rPr dirty="0" sz="2000" spc="-21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50">
                <a:solidFill>
                  <a:srgbClr val="3B3B3B"/>
                </a:solidFill>
                <a:latin typeface="Arial Black"/>
                <a:cs typeface="Arial Black"/>
              </a:rPr>
              <a:t>the</a:t>
            </a:r>
            <a:r>
              <a:rPr dirty="0" sz="2000" spc="-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65">
                <a:solidFill>
                  <a:srgbClr val="3B3B3B"/>
                </a:solidFill>
                <a:latin typeface="Arial Black"/>
                <a:cs typeface="Arial Black"/>
              </a:rPr>
              <a:t>biometric</a:t>
            </a:r>
            <a:r>
              <a:rPr dirty="0" sz="2000" spc="9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35">
                <a:solidFill>
                  <a:srgbClr val="3B3B3B"/>
                </a:solidFill>
                <a:latin typeface="Arial Black"/>
                <a:cs typeface="Arial Black"/>
              </a:rPr>
              <a:t>voting</a:t>
            </a:r>
            <a:r>
              <a:rPr dirty="0" sz="2000" spc="-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400">
                <a:solidFill>
                  <a:srgbClr val="3B3B3B"/>
                </a:solidFill>
                <a:latin typeface="Arial Black"/>
                <a:cs typeface="Arial Black"/>
              </a:rPr>
              <a:t>process, </a:t>
            </a:r>
            <a:r>
              <a:rPr dirty="0" sz="2000" spc="-350">
                <a:solidFill>
                  <a:srgbClr val="3B3B3B"/>
                </a:solidFill>
                <a:latin typeface="Arial Black"/>
                <a:cs typeface="Arial Black"/>
              </a:rPr>
              <a:t>ensuring</a:t>
            </a:r>
            <a:r>
              <a:rPr dirty="0" sz="2000" spc="8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409">
                <a:solidFill>
                  <a:srgbClr val="3B3B3B"/>
                </a:solidFill>
                <a:latin typeface="Arial Black"/>
                <a:cs typeface="Arial Black"/>
              </a:rPr>
              <a:t>accurate</a:t>
            </a:r>
            <a:r>
              <a:rPr dirty="0" sz="2000" spc="5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60">
                <a:solidFill>
                  <a:srgbClr val="3B3B3B"/>
                </a:solidFill>
                <a:latin typeface="Arial Black"/>
                <a:cs typeface="Arial Black"/>
              </a:rPr>
              <a:t>voter</a:t>
            </a:r>
            <a:r>
              <a:rPr dirty="0" sz="2000" spc="-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000" spc="-315">
                <a:solidFill>
                  <a:srgbClr val="3B3B3B"/>
                </a:solidFill>
                <a:latin typeface="Arial Black"/>
                <a:cs typeface="Arial Black"/>
              </a:rPr>
              <a:t>identification.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133600"/>
            <a:ext cx="1892300" cy="6667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3450" y="2127250"/>
            <a:ext cx="1835150" cy="7810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7950" y="2825750"/>
            <a:ext cx="2133600" cy="2247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0754" y="808390"/>
            <a:ext cx="4725670" cy="10407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650" spc="-750">
                <a:latin typeface="Arial MT"/>
                <a:cs typeface="Arial MT"/>
              </a:rPr>
              <a:t>6#h6IuSieh</a:t>
            </a:r>
            <a:r>
              <a:rPr dirty="0" sz="6650" spc="-80">
                <a:latin typeface="Arial MT"/>
                <a:cs typeface="Arial MT"/>
              </a:rPr>
              <a:t> </a:t>
            </a:r>
            <a:r>
              <a:rPr dirty="0" sz="6650" spc="-735">
                <a:latin typeface="Arial MT"/>
                <a:cs typeface="Arial MT"/>
              </a:rPr>
              <a:t>âhd</a:t>
            </a:r>
            <a:endParaRPr sz="66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69735" y="3889198"/>
            <a:ext cx="4542790" cy="15913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5875" marR="5080" indent="-3810">
              <a:lnSpc>
                <a:spcPct val="100800"/>
              </a:lnSpc>
              <a:spcBef>
                <a:spcPts val="85"/>
              </a:spcBef>
            </a:pPr>
            <a:r>
              <a:rPr dirty="0" sz="1700" spc="-135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17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95">
                <a:solidFill>
                  <a:srgbClr val="3B3B3B"/>
                </a:solidFill>
                <a:latin typeface="Arial MT"/>
                <a:cs typeface="Arial MT"/>
              </a:rPr>
              <a:t>web-</a:t>
            </a:r>
            <a:r>
              <a:rPr dirty="0" sz="1700" spc="-60">
                <a:solidFill>
                  <a:srgbClr val="3B3B3B"/>
                </a:solidFill>
                <a:latin typeface="Arial MT"/>
                <a:cs typeface="Arial MT"/>
              </a:rPr>
              <a:t>enabled</a:t>
            </a:r>
            <a:r>
              <a:rPr dirty="0" sz="1700" spc="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25">
                <a:solidFill>
                  <a:srgbClr val="3B3B3B"/>
                </a:solidFill>
                <a:latin typeface="Arial MT"/>
                <a:cs typeface="Arial MT"/>
              </a:rPr>
              <a:t>voting</a:t>
            </a:r>
            <a:r>
              <a:rPr dirty="0" sz="17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75">
                <a:solidFill>
                  <a:srgbClr val="3B3B3B"/>
                </a:solidFill>
                <a:latin typeface="Arial MT"/>
                <a:cs typeface="Arial MT"/>
              </a:rPr>
              <a:t>system</a:t>
            </a:r>
            <a:r>
              <a:rPr dirty="0" sz="1700" spc="-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65">
                <a:solidFill>
                  <a:srgbClr val="3B3B3B"/>
                </a:solidFill>
                <a:latin typeface="Arial MT"/>
                <a:cs typeface="Arial MT"/>
              </a:rPr>
              <a:t>presents</a:t>
            </a:r>
            <a:r>
              <a:rPr dirty="0" sz="1700" spc="-4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50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dirty="0" sz="1700" spc="50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90">
                <a:solidFill>
                  <a:srgbClr val="3B3B3B"/>
                </a:solidFill>
                <a:latin typeface="Arial MT"/>
                <a:cs typeface="Arial MT"/>
              </a:rPr>
              <a:t>secure,</a:t>
            </a:r>
            <a:r>
              <a:rPr dirty="0" sz="1700" spc="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100">
                <a:solidFill>
                  <a:srgbClr val="3B3B3B"/>
                </a:solidFill>
                <a:latin typeface="Arial MT"/>
                <a:cs typeface="Arial MT"/>
              </a:rPr>
              <a:t>scalable,</a:t>
            </a:r>
            <a:r>
              <a:rPr dirty="0" sz="17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45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17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50">
                <a:solidFill>
                  <a:srgbClr val="3B3B3B"/>
                </a:solidFill>
                <a:latin typeface="Arial MT"/>
                <a:cs typeface="Arial MT"/>
              </a:rPr>
              <a:t>fraud-</a:t>
            </a:r>
            <a:r>
              <a:rPr dirty="0" sz="1700" spc="-40">
                <a:solidFill>
                  <a:srgbClr val="3B3B3B"/>
                </a:solidFill>
                <a:latin typeface="Arial MT"/>
                <a:cs typeface="Arial MT"/>
              </a:rPr>
              <a:t>resistant</a:t>
            </a:r>
            <a:r>
              <a:rPr dirty="0" sz="1700" spc="-5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30">
                <a:solidFill>
                  <a:srgbClr val="3B3B3B"/>
                </a:solidFill>
                <a:latin typeface="Arial MT"/>
                <a:cs typeface="Arial MT"/>
              </a:rPr>
              <a:t>solution</a:t>
            </a:r>
            <a:r>
              <a:rPr dirty="0" sz="1700" spc="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25">
                <a:solidFill>
                  <a:srgbClr val="3B3B3B"/>
                </a:solidFill>
                <a:latin typeface="Arial MT"/>
                <a:cs typeface="Arial MT"/>
              </a:rPr>
              <a:t>for </a:t>
            </a:r>
            <a:r>
              <a:rPr dirty="0" sz="1650">
                <a:solidFill>
                  <a:srgbClr val="3B3B3B"/>
                </a:solidFill>
                <a:latin typeface="Arial MT"/>
                <a:cs typeface="Arial MT"/>
              </a:rPr>
              <a:t>private</a:t>
            </a:r>
            <a:r>
              <a:rPr dirty="0" sz="1650" spc="-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20">
                <a:solidFill>
                  <a:srgbClr val="3B3B3B"/>
                </a:solidFill>
                <a:latin typeface="Arial MT"/>
                <a:cs typeface="Arial MT"/>
              </a:rPr>
              <a:t>communities.</a:t>
            </a:r>
            <a:r>
              <a:rPr dirty="0" sz="1650" spc="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30">
                <a:solidFill>
                  <a:srgbClr val="3B3B3B"/>
                </a:solidFill>
                <a:latin typeface="Arial MT"/>
                <a:cs typeface="Arial MT"/>
              </a:rPr>
              <a:t>Future</a:t>
            </a:r>
            <a:r>
              <a:rPr dirty="0" sz="1650" spc="-8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35">
                <a:solidFill>
                  <a:srgbClr val="3B3B3B"/>
                </a:solidFill>
                <a:latin typeface="Arial MT"/>
                <a:cs typeface="Arial MT"/>
              </a:rPr>
              <a:t>enhancements</a:t>
            </a:r>
            <a:r>
              <a:rPr dirty="0" sz="1650" spc="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25">
                <a:solidFill>
                  <a:srgbClr val="3B3B3B"/>
                </a:solidFill>
                <a:latin typeface="Arial MT"/>
                <a:cs typeface="Arial MT"/>
              </a:rPr>
              <a:t>may </a:t>
            </a:r>
            <a:r>
              <a:rPr dirty="0" sz="1700" spc="-50">
                <a:solidFill>
                  <a:srgbClr val="3B3B3B"/>
                </a:solidFill>
                <a:latin typeface="Arial MT"/>
                <a:cs typeface="Arial MT"/>
              </a:rPr>
              <a:t>include</a:t>
            </a:r>
            <a:r>
              <a:rPr dirty="0" sz="1700" spc="-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25">
                <a:solidFill>
                  <a:srgbClr val="3B3B3B"/>
                </a:solidFill>
                <a:latin typeface="Arial MT"/>
                <a:cs typeface="Arial MT"/>
              </a:rPr>
              <a:t>integrating</a:t>
            </a:r>
            <a:r>
              <a:rPr dirty="0" sz="17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55">
                <a:solidFill>
                  <a:srgbClr val="3B3B3B"/>
                </a:solidFill>
                <a:latin typeface="Arial MT"/>
                <a:cs typeface="Arial MT"/>
              </a:rPr>
              <a:t>facial</a:t>
            </a:r>
            <a:r>
              <a:rPr dirty="0" sz="1700" spc="-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35">
                <a:solidFill>
                  <a:srgbClr val="3B3B3B"/>
                </a:solidFill>
                <a:latin typeface="Arial MT"/>
                <a:cs typeface="Arial MT"/>
              </a:rPr>
              <a:t>recognition</a:t>
            </a:r>
            <a:r>
              <a:rPr dirty="0" sz="1700" spc="-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25">
                <a:solidFill>
                  <a:srgbClr val="3B3B3B"/>
                </a:solidFill>
                <a:latin typeface="Arial MT"/>
                <a:cs typeface="Arial MT"/>
              </a:rPr>
              <a:t>and </a:t>
            </a:r>
            <a:r>
              <a:rPr dirty="0" sz="1700" spc="-35">
                <a:solidFill>
                  <a:srgbClr val="3B3B3B"/>
                </a:solidFill>
                <a:latin typeface="Arial MT"/>
                <a:cs typeface="Arial MT"/>
              </a:rPr>
              <a:t>implementing</a:t>
            </a:r>
            <a:r>
              <a:rPr dirty="0" sz="1700" spc="9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75">
                <a:solidFill>
                  <a:srgbClr val="3B3B3B"/>
                </a:solidFill>
                <a:latin typeface="Arial MT"/>
                <a:cs typeface="Arial MT"/>
              </a:rPr>
              <a:t>blockchain</a:t>
            </a:r>
            <a:r>
              <a:rPr dirty="0" sz="170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50">
                <a:solidFill>
                  <a:srgbClr val="3B3B3B"/>
                </a:solidFill>
                <a:latin typeface="Arial MT"/>
                <a:cs typeface="Arial MT"/>
              </a:rPr>
              <a:t>technologies</a:t>
            </a:r>
            <a:r>
              <a:rPr dirty="0" sz="17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3B3B3B"/>
                </a:solidFill>
                <a:latin typeface="Arial MT"/>
                <a:cs typeface="Arial MT"/>
              </a:rPr>
              <a:t>to</a:t>
            </a:r>
            <a:r>
              <a:rPr dirty="0" sz="1700" spc="-8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3B3B3B"/>
                </a:solidFill>
                <a:latin typeface="Arial MT"/>
                <a:cs typeface="Arial MT"/>
              </a:rPr>
              <a:t>ensure </a:t>
            </a:r>
            <a:r>
              <a:rPr dirty="0" sz="1750" spc="-145">
                <a:solidFill>
                  <a:srgbClr val="3B3B3B"/>
                </a:solidFill>
                <a:latin typeface="Arial MT"/>
                <a:cs typeface="Arial MT"/>
              </a:rPr>
              <a:t>even</a:t>
            </a:r>
            <a:r>
              <a:rPr dirty="0" sz="1750" spc="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75">
                <a:solidFill>
                  <a:srgbClr val="3B3B3B"/>
                </a:solidFill>
                <a:latin typeface="Arial MT"/>
                <a:cs typeface="Arial MT"/>
              </a:rPr>
              <a:t>greater</a:t>
            </a:r>
            <a:r>
              <a:rPr dirty="0" sz="1750" spc="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85">
                <a:solidFill>
                  <a:srgbClr val="3B3B3B"/>
                </a:solidFill>
                <a:latin typeface="Arial MT"/>
                <a:cs typeface="Arial MT"/>
              </a:rPr>
              <a:t>transparency</a:t>
            </a:r>
            <a:r>
              <a:rPr dirty="0" sz="1750" spc="114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105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175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90">
                <a:solidFill>
                  <a:srgbClr val="3B3B3B"/>
                </a:solidFill>
                <a:latin typeface="Arial MT"/>
                <a:cs typeface="Arial MT"/>
              </a:rPr>
              <a:t>tamper-</a:t>
            </a:r>
            <a:r>
              <a:rPr dirty="0" sz="1750" spc="-50">
                <a:solidFill>
                  <a:srgbClr val="3B3B3B"/>
                </a:solidFill>
                <a:latin typeface="Arial MT"/>
                <a:cs typeface="Arial MT"/>
              </a:rPr>
              <a:t>resistance.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236062" y="5007328"/>
            <a:ext cx="3208655" cy="1369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195">
              <a:lnSpc>
                <a:spcPts val="6185"/>
              </a:lnSpc>
              <a:spcBef>
                <a:spcPts val="95"/>
              </a:spcBef>
            </a:pPr>
            <a:r>
              <a:rPr dirty="0" sz="5350" spc="-245">
                <a:solidFill>
                  <a:srgbClr val="134169"/>
                </a:solidFill>
                <a:latin typeface="Arial MT"/>
                <a:cs typeface="Arial MT"/>
              </a:rPr>
              <a:t>WEF-</a:t>
            </a:r>
            <a:r>
              <a:rPr dirty="0" sz="5350" spc="-300">
                <a:solidFill>
                  <a:srgbClr val="134169"/>
                </a:solidFill>
                <a:latin typeface="Arial MT"/>
                <a:cs typeface="Arial MT"/>
              </a:rPr>
              <a:t>EVM</a:t>
            </a:r>
            <a:endParaRPr sz="5350">
              <a:latin typeface="Arial MT"/>
              <a:cs typeface="Arial MT"/>
            </a:endParaRPr>
          </a:p>
          <a:p>
            <a:pPr algn="ctr">
              <a:lnSpc>
                <a:spcPts val="2045"/>
              </a:lnSpc>
            </a:pPr>
            <a:r>
              <a:rPr dirty="0" sz="1900" spc="-70">
                <a:solidFill>
                  <a:srgbClr val="163F66"/>
                </a:solidFill>
                <a:latin typeface="Arial MT"/>
                <a:cs typeface="Arial MT"/>
              </a:rPr>
              <a:t>Web</a:t>
            </a:r>
            <a:r>
              <a:rPr dirty="0" sz="1900" spc="-65">
                <a:solidFill>
                  <a:srgbClr val="163F66"/>
                </a:solidFill>
                <a:latin typeface="Arial MT"/>
                <a:cs typeface="Arial MT"/>
              </a:rPr>
              <a:t> </a:t>
            </a:r>
            <a:r>
              <a:rPr dirty="0" sz="1900" spc="-30">
                <a:solidFill>
                  <a:srgbClr val="184269"/>
                </a:solidFill>
                <a:latin typeface="Arial MT"/>
                <a:cs typeface="Arial MT"/>
              </a:rPr>
              <a:t>Enabled</a:t>
            </a:r>
            <a:r>
              <a:rPr dirty="0" sz="1900" spc="-45">
                <a:solidFill>
                  <a:srgbClr val="184269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154167"/>
                </a:solidFill>
                <a:latin typeface="Arial MT"/>
                <a:cs typeface="Arial MT"/>
              </a:rPr>
              <a:t>Fingerprint</a:t>
            </a:r>
            <a:r>
              <a:rPr dirty="0" sz="1900" spc="70">
                <a:solidFill>
                  <a:srgbClr val="154167"/>
                </a:solidFill>
                <a:latin typeface="Arial MT"/>
                <a:cs typeface="Arial MT"/>
              </a:rPr>
              <a:t> </a:t>
            </a:r>
            <a:r>
              <a:rPr dirty="0" sz="1900" spc="-25">
                <a:solidFill>
                  <a:srgbClr val="164469"/>
                </a:solidFill>
                <a:latin typeface="Arial MT"/>
                <a:cs typeface="Arial MT"/>
              </a:rPr>
              <a:t>EVM</a:t>
            </a:r>
            <a:endParaRPr sz="1900">
              <a:latin typeface="Arial MT"/>
              <a:cs typeface="Arial MT"/>
            </a:endParaRPr>
          </a:p>
          <a:p>
            <a:pPr algn="ctr" marR="52705">
              <a:lnSpc>
                <a:spcPct val="100000"/>
              </a:lnSpc>
              <a:spcBef>
                <a:spcPts val="70"/>
              </a:spcBef>
            </a:pPr>
            <a:r>
              <a:rPr dirty="0" sz="1900" spc="-10">
                <a:solidFill>
                  <a:srgbClr val="154467"/>
                </a:solidFill>
                <a:latin typeface="Arial MT"/>
                <a:cs typeface="Arial MT"/>
              </a:rPr>
              <a:t>Private</a:t>
            </a:r>
            <a:r>
              <a:rPr dirty="0" sz="1900" spc="-100">
                <a:solidFill>
                  <a:srgbClr val="154467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133D64"/>
                </a:solidFill>
                <a:latin typeface="Arial MT"/>
                <a:cs typeface="Arial MT"/>
              </a:rPr>
              <a:t>Community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7950" y="196850"/>
            <a:ext cx="1054100" cy="6032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7300" y="177800"/>
            <a:ext cx="4584700" cy="6350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42300" y="3556000"/>
            <a:ext cx="850900" cy="8509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0" y="1498600"/>
            <a:ext cx="2781300" cy="9461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32500" y="4546600"/>
            <a:ext cx="2946400" cy="590550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6959600" y="2444750"/>
            <a:ext cx="4216400" cy="2101850"/>
            <a:chOff x="6959600" y="2444750"/>
            <a:chExt cx="4216400" cy="2101850"/>
          </a:xfrm>
        </p:grpSpPr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9450" y="2444750"/>
              <a:ext cx="4146550" cy="12255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9600" y="3670300"/>
              <a:ext cx="4184650" cy="3175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2000" y="3994150"/>
              <a:ext cx="2108200" cy="3683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86600" y="4362450"/>
              <a:ext cx="1873250" cy="1841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36100" y="4083050"/>
              <a:ext cx="88900" cy="33655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algn="ctr" marL="12065" marR="5080" indent="1905">
              <a:lnSpc>
                <a:spcPct val="91800"/>
              </a:lnSpc>
              <a:spcBef>
                <a:spcPts val="450"/>
              </a:spcBef>
            </a:pPr>
            <a:r>
              <a:rPr dirty="0" spc="-1300"/>
              <a:t>¥E</a:t>
            </a:r>
            <a:r>
              <a:rPr dirty="0" spc="-710"/>
              <a:t>B</a:t>
            </a:r>
            <a:r>
              <a:rPr dirty="0" spc="-1305"/>
              <a:t>ESABLE</a:t>
            </a:r>
            <a:r>
              <a:rPr dirty="0" spc="-790"/>
              <a:t>B</a:t>
            </a:r>
            <a:r>
              <a:rPr dirty="0" spc="-1305"/>
              <a:t>FII4EEPEIETBASEB</a:t>
            </a:r>
            <a:r>
              <a:rPr dirty="0" spc="900"/>
              <a:t> </a:t>
            </a:r>
            <a:r>
              <a:rPr dirty="0" spc="-1130"/>
              <a:t>ELE¢TE0IIt</a:t>
            </a:r>
            <a:r>
              <a:rPr dirty="0" spc="-60"/>
              <a:t> </a:t>
            </a:r>
            <a:r>
              <a:rPr dirty="0" spc="-1110"/>
              <a:t>V0TII4</a:t>
            </a:r>
            <a:r>
              <a:rPr dirty="0" spc="-415"/>
              <a:t> </a:t>
            </a:r>
            <a:r>
              <a:rPr dirty="0" spc="-1290"/>
              <a:t>MA¢£I5EF0R</a:t>
            </a:r>
            <a:r>
              <a:rPr dirty="0" spc="900"/>
              <a:t> </a:t>
            </a:r>
            <a:r>
              <a:rPr dirty="0" sz="3400" spc="-1215"/>
              <a:t>PRI¥ATE</a:t>
            </a:r>
            <a:r>
              <a:rPr dirty="0" sz="3400" spc="-405"/>
              <a:t> </a:t>
            </a:r>
            <a:r>
              <a:rPr dirty="0" sz="3400" spc="-1115"/>
              <a:t>t0MMUElTlES</a:t>
            </a:r>
            <a:endParaRPr sz="3400"/>
          </a:p>
        </p:txBody>
      </p:sp>
      <p:sp>
        <p:nvSpPr>
          <p:cNvPr id="14" name="object 14" descr=""/>
          <p:cNvSpPr txBox="1"/>
          <p:nvPr/>
        </p:nvSpPr>
        <p:spPr>
          <a:xfrm>
            <a:off x="457544" y="2010127"/>
            <a:ext cx="3744595" cy="34023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2210"/>
              </a:lnSpc>
              <a:spcBef>
                <a:spcPts val="95"/>
              </a:spcBef>
            </a:pPr>
            <a:r>
              <a:rPr dirty="0" sz="1850" spc="-275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dirty="0" sz="185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135">
                <a:solidFill>
                  <a:srgbClr val="3B3B3B"/>
                </a:solidFill>
                <a:latin typeface="Arial MT"/>
                <a:cs typeface="Arial MT"/>
              </a:rPr>
              <a:t>Secure</a:t>
            </a:r>
            <a:r>
              <a:rPr dirty="0" sz="1850" spc="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5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1850" spc="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45">
                <a:solidFill>
                  <a:srgbClr val="3B3B3B"/>
                </a:solidFill>
                <a:latin typeface="Arial MT"/>
                <a:cs typeface="Arial MT"/>
              </a:rPr>
              <a:t>Biometric-</a:t>
            </a:r>
            <a:r>
              <a:rPr dirty="0" sz="1850" spc="-20">
                <a:solidFill>
                  <a:srgbClr val="3B3B3B"/>
                </a:solidFill>
                <a:latin typeface="Arial MT"/>
                <a:cs typeface="Arial MT"/>
              </a:rPr>
              <a:t>Authenticated</a:t>
            </a:r>
            <a:endParaRPr sz="1850">
              <a:latin typeface="Arial MT"/>
              <a:cs typeface="Arial MT"/>
            </a:endParaRPr>
          </a:p>
          <a:p>
            <a:pPr algn="ctr" marR="10795">
              <a:lnSpc>
                <a:spcPts val="2270"/>
              </a:lnSpc>
            </a:pPr>
            <a:r>
              <a:rPr dirty="0" sz="1900" spc="-90">
                <a:solidFill>
                  <a:srgbClr val="3B3B3B"/>
                </a:solidFill>
                <a:latin typeface="Arial MT"/>
                <a:cs typeface="Arial MT"/>
              </a:rPr>
              <a:t>Voting</a:t>
            </a:r>
            <a:r>
              <a:rPr dirty="0" sz="19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3B3B3B"/>
                </a:solidFill>
                <a:latin typeface="Arial MT"/>
                <a:cs typeface="Arial MT"/>
              </a:rPr>
              <a:t>System</a:t>
            </a:r>
            <a:endParaRPr sz="1900">
              <a:latin typeface="Arial MT"/>
              <a:cs typeface="Arial MT"/>
            </a:endParaRPr>
          </a:p>
          <a:p>
            <a:pPr algn="ctr" marL="57785">
              <a:lnSpc>
                <a:spcPct val="100000"/>
              </a:lnSpc>
              <a:spcBef>
                <a:spcPts val="1070"/>
              </a:spcBef>
            </a:pPr>
            <a:r>
              <a:rPr dirty="0" sz="2450" spc="-440">
                <a:solidFill>
                  <a:srgbClr val="3B3B3B"/>
                </a:solidFill>
                <a:latin typeface="Arial Black"/>
                <a:cs typeface="Arial Black"/>
              </a:rPr>
              <a:t>Group</a:t>
            </a:r>
            <a:r>
              <a:rPr dirty="0" sz="2450" spc="-6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450" spc="-470">
                <a:solidFill>
                  <a:srgbClr val="3B3B3B"/>
                </a:solidFill>
                <a:latin typeface="Arial Black"/>
                <a:cs typeface="Arial Black"/>
              </a:rPr>
              <a:t>Number:15</a:t>
            </a:r>
            <a:endParaRPr sz="2450">
              <a:latin typeface="Arial Black"/>
              <a:cs typeface="Arial Black"/>
            </a:endParaRPr>
          </a:p>
          <a:p>
            <a:pPr algn="ctr" marL="30480">
              <a:lnSpc>
                <a:spcPts val="2295"/>
              </a:lnSpc>
              <a:spcBef>
                <a:spcPts val="2410"/>
              </a:spcBef>
            </a:pPr>
            <a:r>
              <a:rPr dirty="0" sz="1950" spc="-370">
                <a:solidFill>
                  <a:srgbClr val="3B3B3B"/>
                </a:solidFill>
                <a:latin typeface="Arial Black"/>
                <a:cs typeface="Arial Black"/>
              </a:rPr>
              <a:t>Presented</a:t>
            </a:r>
            <a:r>
              <a:rPr dirty="0" sz="1950" spc="5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5">
                <a:solidFill>
                  <a:srgbClr val="3B3B3B"/>
                </a:solidFill>
                <a:latin typeface="Arial Black"/>
                <a:cs typeface="Arial Black"/>
              </a:rPr>
              <a:t>by</a:t>
            </a:r>
            <a:endParaRPr sz="1950">
              <a:latin typeface="Arial Black"/>
              <a:cs typeface="Arial Black"/>
            </a:endParaRPr>
          </a:p>
          <a:p>
            <a:pPr algn="ctr" marL="259715" marR="252729" indent="635">
              <a:lnSpc>
                <a:spcPts val="2250"/>
              </a:lnSpc>
              <a:spcBef>
                <a:spcPts val="105"/>
              </a:spcBef>
              <a:tabLst>
                <a:tab pos="1851025" algn="l"/>
                <a:tab pos="1961514" algn="l"/>
              </a:tabLst>
            </a:pPr>
            <a:r>
              <a:rPr dirty="0" sz="1950" spc="-350">
                <a:solidFill>
                  <a:srgbClr val="3B3B3B"/>
                </a:solidFill>
                <a:latin typeface="Arial Black"/>
                <a:cs typeface="Arial Black"/>
              </a:rPr>
              <a:t>Brijesh</a:t>
            </a:r>
            <a:r>
              <a:rPr dirty="0" sz="1950" spc="4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85">
                <a:solidFill>
                  <a:srgbClr val="3B3B3B"/>
                </a:solidFill>
                <a:latin typeface="Arial Black"/>
                <a:cs typeface="Arial Black"/>
              </a:rPr>
              <a:t>Nishad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</a:t>
            </a:r>
            <a:r>
              <a:rPr dirty="0" sz="1950" spc="-345">
                <a:solidFill>
                  <a:srgbClr val="3B3B3B"/>
                </a:solidFill>
                <a:latin typeface="Arial Black"/>
                <a:cs typeface="Arial Black"/>
              </a:rPr>
              <a:t>:</a:t>
            </a:r>
            <a:r>
              <a:rPr dirty="0" sz="1950" spc="-9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405">
                <a:solidFill>
                  <a:srgbClr val="3B3B3B"/>
                </a:solidFill>
                <a:latin typeface="Arial Black"/>
                <a:cs typeface="Arial Black"/>
              </a:rPr>
              <a:t>2101321550026 </a:t>
            </a:r>
            <a:r>
              <a:rPr dirty="0" sz="1950" spc="-390">
                <a:solidFill>
                  <a:srgbClr val="3B3B3B"/>
                </a:solidFill>
                <a:latin typeface="Arial Black"/>
                <a:cs typeface="Arial Black"/>
              </a:rPr>
              <a:t>Ashutosh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	</a:t>
            </a:r>
            <a:r>
              <a:rPr dirty="0" sz="1950" spc="-415">
                <a:solidFill>
                  <a:srgbClr val="3B3B3B"/>
                </a:solidFill>
                <a:latin typeface="Arial Black"/>
                <a:cs typeface="Arial Black"/>
              </a:rPr>
              <a:t>2101321550021</a:t>
            </a:r>
            <a:endParaRPr sz="1950">
              <a:latin typeface="Arial Black"/>
              <a:cs typeface="Arial Black"/>
            </a:endParaRPr>
          </a:p>
          <a:p>
            <a:pPr algn="ctr" marR="10795">
              <a:lnSpc>
                <a:spcPts val="2190"/>
              </a:lnSpc>
              <a:tabLst>
                <a:tab pos="1670050" algn="l"/>
              </a:tabLst>
            </a:pPr>
            <a:r>
              <a:rPr dirty="0" sz="1950" spc="-409">
                <a:solidFill>
                  <a:srgbClr val="3B3B3B"/>
                </a:solidFill>
                <a:latin typeface="Arial Black"/>
                <a:cs typeface="Arial Black"/>
              </a:rPr>
              <a:t>Aayush</a:t>
            </a:r>
            <a:r>
              <a:rPr dirty="0" sz="1950" spc="-1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405">
                <a:solidFill>
                  <a:srgbClr val="3B3B3B"/>
                </a:solidFill>
                <a:latin typeface="Arial Black"/>
                <a:cs typeface="Arial Black"/>
              </a:rPr>
              <a:t>Pandey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</a:t>
            </a:r>
            <a:r>
              <a:rPr dirty="0" sz="1950" spc="-420">
                <a:solidFill>
                  <a:srgbClr val="3B3B3B"/>
                </a:solidFill>
                <a:latin typeface="Arial Black"/>
                <a:cs typeface="Arial Black"/>
              </a:rPr>
              <a:t>2101321550001</a:t>
            </a:r>
            <a:endParaRPr sz="1950">
              <a:latin typeface="Arial Black"/>
              <a:cs typeface="Arial Black"/>
            </a:endParaRPr>
          </a:p>
          <a:p>
            <a:pPr algn="ctr" marL="629285" marR="588010" indent="12700">
              <a:lnSpc>
                <a:spcPts val="2280"/>
              </a:lnSpc>
              <a:spcBef>
                <a:spcPts val="2110"/>
              </a:spcBef>
            </a:pPr>
            <a:r>
              <a:rPr dirty="0" sz="1950" spc="-350">
                <a:solidFill>
                  <a:srgbClr val="3B3B3B"/>
                </a:solidFill>
                <a:latin typeface="Arial Black"/>
                <a:cs typeface="Arial Black"/>
              </a:rPr>
              <a:t>Under</a:t>
            </a:r>
            <a:r>
              <a:rPr dirty="0" sz="1950" spc="-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50">
                <a:solidFill>
                  <a:srgbClr val="3B3B3B"/>
                </a:solidFill>
                <a:latin typeface="Arial Black"/>
                <a:cs typeface="Arial Black"/>
              </a:rPr>
              <a:t>the</a:t>
            </a:r>
            <a:r>
              <a:rPr dirty="0" sz="1950" spc="-6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60">
                <a:solidFill>
                  <a:srgbClr val="3B3B3B"/>
                </a:solidFill>
                <a:latin typeface="Arial Black"/>
                <a:cs typeface="Arial Black"/>
              </a:rPr>
              <a:t>Supervison</a:t>
            </a:r>
            <a:r>
              <a:rPr dirty="0" sz="1950" spc="11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10">
                <a:solidFill>
                  <a:srgbClr val="3B3B3B"/>
                </a:solidFill>
                <a:latin typeface="Arial Black"/>
                <a:cs typeface="Arial Black"/>
              </a:rPr>
              <a:t>of </a:t>
            </a:r>
            <a:r>
              <a:rPr dirty="0" sz="1950" spc="-280">
                <a:solidFill>
                  <a:srgbClr val="3B3B3B"/>
                </a:solidFill>
                <a:latin typeface="Arial Black"/>
                <a:cs typeface="Arial Black"/>
              </a:rPr>
              <a:t>Mr.</a:t>
            </a:r>
            <a:r>
              <a:rPr dirty="0" sz="1950" spc="-1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0">
                <a:solidFill>
                  <a:srgbClr val="3B3B3B"/>
                </a:solidFill>
                <a:latin typeface="Arial Black"/>
                <a:cs typeface="Arial Black"/>
              </a:rPr>
              <a:t>Rajat</a:t>
            </a:r>
            <a:r>
              <a:rPr dirty="0" sz="1950" spc="-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5">
                <a:solidFill>
                  <a:srgbClr val="3B3B3B"/>
                </a:solidFill>
                <a:latin typeface="Arial Black"/>
                <a:cs typeface="Arial Black"/>
              </a:rPr>
              <a:t>Kishor</a:t>
            </a:r>
            <a:r>
              <a:rPr dirty="0" sz="1950" spc="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0">
                <a:solidFill>
                  <a:srgbClr val="3B3B3B"/>
                </a:solidFill>
                <a:latin typeface="Arial Black"/>
                <a:cs typeface="Arial Black"/>
              </a:rPr>
              <a:t>Varshney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59945" y="6290380"/>
            <a:ext cx="523303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10155" algn="l"/>
              </a:tabLst>
            </a:pPr>
            <a:r>
              <a:rPr dirty="0" sz="1950" spc="-345">
                <a:solidFill>
                  <a:srgbClr val="3B3B3B"/>
                </a:solidFill>
                <a:latin typeface="Arial Black"/>
                <a:cs typeface="Arial Black"/>
              </a:rPr>
              <a:t>(Department</a:t>
            </a:r>
            <a:r>
              <a:rPr dirty="0" sz="1950" spc="1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285">
                <a:solidFill>
                  <a:srgbClr val="3B3B3B"/>
                </a:solidFill>
                <a:latin typeface="Arial Black"/>
                <a:cs typeface="Arial Black"/>
              </a:rPr>
              <a:t>of</a:t>
            </a:r>
            <a:r>
              <a:rPr dirty="0" sz="1950" spc="-18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420">
                <a:solidFill>
                  <a:srgbClr val="3B3B3B"/>
                </a:solidFill>
                <a:latin typeface="Arial Black"/>
                <a:cs typeface="Arial Black"/>
              </a:rPr>
              <a:t>CSE-</a:t>
            </a:r>
            <a:r>
              <a:rPr dirty="0" sz="1950" spc="-415">
                <a:solidFill>
                  <a:srgbClr val="3B3B3B"/>
                </a:solidFill>
                <a:latin typeface="Arial Black"/>
                <a:cs typeface="Arial Black"/>
              </a:rPr>
              <a:t>IoT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</a:t>
            </a:r>
            <a:r>
              <a:rPr dirty="0" sz="1950" spc="-400">
                <a:solidFill>
                  <a:srgbClr val="3B3B3B"/>
                </a:solidFill>
                <a:latin typeface="Arial Black"/>
                <a:cs typeface="Arial Black"/>
              </a:rPr>
              <a:t>GNIOT</a:t>
            </a:r>
            <a:r>
              <a:rPr dirty="0" sz="1950" spc="-114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55">
                <a:solidFill>
                  <a:srgbClr val="3B3B3B"/>
                </a:solidFill>
                <a:latin typeface="Arial Black"/>
                <a:cs typeface="Arial Black"/>
              </a:rPr>
              <a:t>Greater</a:t>
            </a:r>
            <a:r>
              <a:rPr dirty="0" sz="1950" spc="1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15">
                <a:solidFill>
                  <a:srgbClr val="3B3B3B"/>
                </a:solidFill>
                <a:latin typeface="Arial Black"/>
                <a:cs typeface="Arial Black"/>
              </a:rPr>
              <a:t>Noida,lndia)</a:t>
            </a:r>
            <a:endParaRPr sz="1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2350" y="2286000"/>
            <a:ext cx="5518150" cy="40068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700" y="933450"/>
            <a:ext cx="2222500" cy="6032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87700" y="933450"/>
            <a:ext cx="2781300" cy="60325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11558" y="2631369"/>
            <a:ext cx="4987290" cy="3587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540">
              <a:lnSpc>
                <a:spcPct val="108200"/>
              </a:lnSpc>
              <a:spcBef>
                <a:spcPts val="90"/>
              </a:spcBef>
            </a:pPr>
            <a:r>
              <a:rPr dirty="0" sz="2700">
                <a:solidFill>
                  <a:srgbClr val="3B3B3B"/>
                </a:solidFill>
                <a:latin typeface="Arial MT"/>
                <a:cs typeface="Arial MT"/>
              </a:rPr>
              <a:t>Traditional</a:t>
            </a:r>
            <a:r>
              <a:rPr dirty="0" sz="2700" spc="114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3B3B3B"/>
                </a:solidFill>
                <a:latin typeface="Arial MT"/>
                <a:cs typeface="Arial MT"/>
              </a:rPr>
              <a:t>voting</a:t>
            </a:r>
            <a:r>
              <a:rPr dirty="0" sz="2700" spc="9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700" spc="-25">
                <a:solidFill>
                  <a:srgbClr val="3B3B3B"/>
                </a:solidFill>
                <a:latin typeface="Arial MT"/>
                <a:cs typeface="Arial MT"/>
              </a:rPr>
              <a:t>systems</a:t>
            </a:r>
            <a:r>
              <a:rPr dirty="0" sz="2700" spc="10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700" spc="-25">
                <a:solidFill>
                  <a:srgbClr val="3B3B3B"/>
                </a:solidFill>
                <a:latin typeface="Arial MT"/>
                <a:cs typeface="Arial MT"/>
              </a:rPr>
              <a:t>are </a:t>
            </a:r>
            <a:r>
              <a:rPr dirty="0" sz="2700">
                <a:solidFill>
                  <a:srgbClr val="3B3B3B"/>
                </a:solidFill>
                <a:latin typeface="Arial MT"/>
                <a:cs typeface="Arial MT"/>
              </a:rPr>
              <a:t>vulnerable</a:t>
            </a:r>
            <a:r>
              <a:rPr dirty="0" sz="2700" spc="2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700" spc="75">
                <a:solidFill>
                  <a:srgbClr val="3B3B3B"/>
                </a:solidFill>
                <a:latin typeface="Arial MT"/>
                <a:cs typeface="Arial MT"/>
              </a:rPr>
              <a:t>to</a:t>
            </a:r>
            <a:r>
              <a:rPr dirty="0" sz="2700" spc="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3B3B3B"/>
                </a:solidFill>
                <a:latin typeface="Arial MT"/>
                <a:cs typeface="Arial MT"/>
              </a:rPr>
              <a:t>fraud</a:t>
            </a:r>
            <a:r>
              <a:rPr dirty="0" sz="2700" spc="7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700" spc="-25">
                <a:solidFill>
                  <a:srgbClr val="3B3B3B"/>
                </a:solidFill>
                <a:latin typeface="Arial MT"/>
                <a:cs typeface="Arial MT"/>
              </a:rPr>
              <a:t>and </a:t>
            </a:r>
            <a:r>
              <a:rPr dirty="0" sz="2700" spc="45">
                <a:solidFill>
                  <a:srgbClr val="3B3B3B"/>
                </a:solidFill>
                <a:latin typeface="Arial MT"/>
                <a:cs typeface="Arial MT"/>
              </a:rPr>
              <a:t>impersonation,</a:t>
            </a:r>
            <a:r>
              <a:rPr dirty="0" sz="2700" spc="-17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700" spc="-10">
                <a:solidFill>
                  <a:srgbClr val="3B3B3B"/>
                </a:solidFill>
                <a:latin typeface="Arial MT"/>
                <a:cs typeface="Arial MT"/>
              </a:rPr>
              <a:t>undermining </a:t>
            </a:r>
            <a:r>
              <a:rPr dirty="0" sz="2700">
                <a:solidFill>
                  <a:srgbClr val="3B3B3B"/>
                </a:solidFill>
                <a:latin typeface="Arial MT"/>
                <a:cs typeface="Arial MT"/>
              </a:rPr>
              <a:t>democratic</a:t>
            </a:r>
            <a:r>
              <a:rPr dirty="0" sz="2700" spc="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700" spc="-50">
                <a:solidFill>
                  <a:srgbClr val="3B3B3B"/>
                </a:solidFill>
                <a:latin typeface="Arial MT"/>
                <a:cs typeface="Arial MT"/>
              </a:rPr>
              <a:t>processes.</a:t>
            </a:r>
            <a:r>
              <a:rPr dirty="0" sz="2700" spc="-7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700" spc="-10">
                <a:solidFill>
                  <a:srgbClr val="3B3B3B"/>
                </a:solidFill>
                <a:latin typeface="Arial MT"/>
                <a:cs typeface="Arial MT"/>
              </a:rPr>
              <a:t>These </a:t>
            </a:r>
            <a:r>
              <a:rPr dirty="0" sz="2700" spc="-45">
                <a:solidFill>
                  <a:srgbClr val="3B3B3B"/>
                </a:solidFill>
                <a:latin typeface="Arial MT"/>
                <a:cs typeface="Arial MT"/>
              </a:rPr>
              <a:t>issues</a:t>
            </a:r>
            <a:r>
              <a:rPr dirty="0" sz="2700" spc="-1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700" spc="-30">
                <a:solidFill>
                  <a:srgbClr val="3B3B3B"/>
                </a:solidFill>
                <a:latin typeface="Arial MT"/>
                <a:cs typeface="Arial MT"/>
              </a:rPr>
              <a:t>necessitate</a:t>
            </a:r>
            <a:r>
              <a:rPr dirty="0" sz="2700" spc="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dirty="0" sz="2700" spc="-1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700" spc="-20">
                <a:solidFill>
                  <a:srgbClr val="3B3B3B"/>
                </a:solidFill>
                <a:latin typeface="Arial MT"/>
                <a:cs typeface="Arial MT"/>
              </a:rPr>
              <a:t>more </a:t>
            </a:r>
            <a:r>
              <a:rPr dirty="0" sz="2700" spc="-40">
                <a:solidFill>
                  <a:srgbClr val="3B3B3B"/>
                </a:solidFill>
                <a:latin typeface="Arial MT"/>
                <a:cs typeface="Arial MT"/>
              </a:rPr>
              <a:t>secure,</a:t>
            </a:r>
            <a:r>
              <a:rPr dirty="0" sz="2700" spc="1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3B3B3B"/>
                </a:solidFill>
                <a:latin typeface="Arial MT"/>
                <a:cs typeface="Arial MT"/>
              </a:rPr>
              <a:t>tamper-proof</a:t>
            </a:r>
            <a:r>
              <a:rPr dirty="0" sz="2700" spc="3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700" spc="-10">
                <a:solidFill>
                  <a:srgbClr val="3B3B3B"/>
                </a:solidFill>
                <a:latin typeface="Arial MT"/>
                <a:cs typeface="Arial MT"/>
              </a:rPr>
              <a:t>alternative </a:t>
            </a:r>
            <a:r>
              <a:rPr dirty="0" sz="2700" spc="60">
                <a:solidFill>
                  <a:srgbClr val="3B3B3B"/>
                </a:solidFill>
                <a:latin typeface="Arial MT"/>
                <a:cs typeface="Arial MT"/>
              </a:rPr>
              <a:t>for</a:t>
            </a:r>
            <a:r>
              <a:rPr dirty="0" sz="2700" spc="8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700">
                <a:solidFill>
                  <a:srgbClr val="3B3B3B"/>
                </a:solidFill>
                <a:latin typeface="Arial MT"/>
                <a:cs typeface="Arial MT"/>
              </a:rPr>
              <a:t>voting</a:t>
            </a:r>
            <a:r>
              <a:rPr dirty="0" sz="2700" spc="14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700" spc="70">
                <a:solidFill>
                  <a:srgbClr val="3B3B3B"/>
                </a:solidFill>
                <a:latin typeface="Arial MT"/>
                <a:cs typeface="Arial MT"/>
              </a:rPr>
              <a:t>in</a:t>
            </a:r>
            <a:r>
              <a:rPr dirty="0" sz="2700" spc="-10">
                <a:solidFill>
                  <a:srgbClr val="3B3B3B"/>
                </a:solidFill>
                <a:latin typeface="Arial MT"/>
                <a:cs typeface="Arial MT"/>
              </a:rPr>
              <a:t> private communities.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4950" y="3041650"/>
            <a:ext cx="2051050" cy="2159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8900" y="2146300"/>
            <a:ext cx="2114550" cy="6794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83000" y="2114550"/>
            <a:ext cx="1917700" cy="7874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1600" y="1009650"/>
            <a:ext cx="1473200" cy="6794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7050" y="1003300"/>
            <a:ext cx="850900" cy="6858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569302" y="3896077"/>
            <a:ext cx="4460875" cy="1767839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5"/>
              </a:spcBef>
            </a:pPr>
            <a:r>
              <a:rPr dirty="0" sz="1850" spc="-60">
                <a:solidFill>
                  <a:srgbClr val="3B3B3B"/>
                </a:solidFill>
                <a:latin typeface="Arial MT"/>
                <a:cs typeface="Arial MT"/>
              </a:rPr>
              <a:t>There</a:t>
            </a:r>
            <a:r>
              <a:rPr dirty="0" sz="1850" spc="-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30">
                <a:solidFill>
                  <a:srgbClr val="3B3B3B"/>
                </a:solidFill>
                <a:latin typeface="Arial MT"/>
                <a:cs typeface="Arial MT"/>
              </a:rPr>
              <a:t>is</a:t>
            </a:r>
            <a:r>
              <a:rPr dirty="0" sz="1850" spc="-10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3B3B3B"/>
                </a:solidFill>
                <a:latin typeface="Arial MT"/>
                <a:cs typeface="Arial MT"/>
              </a:rPr>
              <a:t>an</a:t>
            </a:r>
            <a:r>
              <a:rPr dirty="0" sz="1850" spc="-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3B3B3B"/>
                </a:solidFill>
                <a:latin typeface="Arial MT"/>
                <a:cs typeface="Arial MT"/>
              </a:rPr>
              <a:t>urgent requirement</a:t>
            </a:r>
            <a:r>
              <a:rPr dirty="0" sz="1850" spc="9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3B3B3B"/>
                </a:solidFill>
                <a:latin typeface="Arial MT"/>
                <a:cs typeface="Arial MT"/>
              </a:rPr>
              <a:t>for</a:t>
            </a:r>
            <a:r>
              <a:rPr dirty="0" sz="185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180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dirty="0" sz="185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10">
                <a:solidFill>
                  <a:srgbClr val="3B3B3B"/>
                </a:solidFill>
                <a:latin typeface="Arial MT"/>
                <a:cs typeface="Arial MT"/>
              </a:rPr>
              <a:t>voting </a:t>
            </a:r>
            <a:r>
              <a:rPr dirty="0" sz="1850" spc="-45">
                <a:solidFill>
                  <a:srgbClr val="3B3B3B"/>
                </a:solidFill>
                <a:latin typeface="Arial MT"/>
                <a:cs typeface="Arial MT"/>
              </a:rPr>
              <a:t>system</a:t>
            </a:r>
            <a:r>
              <a:rPr dirty="0" sz="185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3B3B3B"/>
                </a:solidFill>
                <a:latin typeface="Arial MT"/>
                <a:cs typeface="Arial MT"/>
              </a:rPr>
              <a:t>that</a:t>
            </a:r>
            <a:r>
              <a:rPr dirty="0" sz="1850" spc="-7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25">
                <a:solidFill>
                  <a:srgbClr val="3B3B3B"/>
                </a:solidFill>
                <a:latin typeface="Arial MT"/>
                <a:cs typeface="Arial MT"/>
              </a:rPr>
              <a:t>guarantees</a:t>
            </a:r>
            <a:r>
              <a:rPr dirty="0" sz="1850" spc="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3B3B3B"/>
                </a:solidFill>
                <a:latin typeface="Arial MT"/>
                <a:cs typeface="Arial MT"/>
              </a:rPr>
              <a:t>voter</a:t>
            </a:r>
            <a:r>
              <a:rPr dirty="0" sz="1850" spc="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3B3B3B"/>
                </a:solidFill>
                <a:latin typeface="Arial MT"/>
                <a:cs typeface="Arial MT"/>
              </a:rPr>
              <a:t>identity </a:t>
            </a:r>
            <a:r>
              <a:rPr dirty="0" sz="1850" spc="-25">
                <a:solidFill>
                  <a:srgbClr val="3B3B3B"/>
                </a:solidFill>
                <a:latin typeface="Arial MT"/>
                <a:cs typeface="Arial MT"/>
              </a:rPr>
              <a:t>and </a:t>
            </a:r>
            <a:r>
              <a:rPr dirty="0" sz="1850" spc="-10">
                <a:solidFill>
                  <a:srgbClr val="3B3B3B"/>
                </a:solidFill>
                <a:latin typeface="Arial MT"/>
                <a:cs typeface="Arial MT"/>
              </a:rPr>
              <a:t>prevents</a:t>
            </a:r>
            <a:r>
              <a:rPr dirty="0" sz="1850" spc="-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10">
                <a:solidFill>
                  <a:srgbClr val="3B3B3B"/>
                </a:solidFill>
                <a:latin typeface="Arial MT"/>
                <a:cs typeface="Arial MT"/>
              </a:rPr>
              <a:t>unauthorized</a:t>
            </a:r>
            <a:r>
              <a:rPr dirty="0" sz="1850" spc="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130">
                <a:solidFill>
                  <a:srgbClr val="3B3B3B"/>
                </a:solidFill>
                <a:latin typeface="Arial MT"/>
                <a:cs typeface="Arial MT"/>
              </a:rPr>
              <a:t>access</a:t>
            </a:r>
            <a:r>
              <a:rPr dirty="0" sz="1850" spc="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3B3B3B"/>
                </a:solidFill>
                <a:latin typeface="Arial MT"/>
                <a:cs typeface="Arial MT"/>
              </a:rPr>
              <a:t>or</a:t>
            </a:r>
            <a:r>
              <a:rPr dirty="0" sz="1850" spc="-1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10">
                <a:solidFill>
                  <a:srgbClr val="3B3B3B"/>
                </a:solidFill>
                <a:latin typeface="Arial MT"/>
                <a:cs typeface="Arial MT"/>
              </a:rPr>
              <a:t>tampering. </a:t>
            </a:r>
            <a:r>
              <a:rPr dirty="0" sz="1850" spc="-85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1850" spc="-4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30">
                <a:solidFill>
                  <a:srgbClr val="3B3B3B"/>
                </a:solidFill>
                <a:latin typeface="Arial MT"/>
                <a:cs typeface="Arial MT"/>
              </a:rPr>
              <a:t>increasing</a:t>
            </a:r>
            <a:r>
              <a:rPr dirty="0" sz="185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35">
                <a:solidFill>
                  <a:srgbClr val="3B3B3B"/>
                </a:solidFill>
                <a:latin typeface="Arial MT"/>
                <a:cs typeface="Arial MT"/>
              </a:rPr>
              <a:t>reliance</a:t>
            </a:r>
            <a:r>
              <a:rPr dirty="0" sz="185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3B3B3B"/>
                </a:solidFill>
                <a:latin typeface="Arial MT"/>
                <a:cs typeface="Arial MT"/>
              </a:rPr>
              <a:t>on</a:t>
            </a:r>
            <a:r>
              <a:rPr dirty="0" sz="1850" spc="-1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10">
                <a:solidFill>
                  <a:srgbClr val="3B3B3B"/>
                </a:solidFill>
                <a:latin typeface="Arial MT"/>
                <a:cs typeface="Arial MT"/>
              </a:rPr>
              <a:t>technology</a:t>
            </a:r>
            <a:r>
              <a:rPr dirty="0" sz="1850" spc="-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25">
                <a:solidFill>
                  <a:srgbClr val="3B3B3B"/>
                </a:solidFill>
                <a:latin typeface="Arial MT"/>
                <a:cs typeface="Arial MT"/>
              </a:rPr>
              <a:t>in </a:t>
            </a:r>
            <a:r>
              <a:rPr dirty="0" sz="1850">
                <a:solidFill>
                  <a:srgbClr val="3B3B3B"/>
                </a:solidFill>
                <a:latin typeface="Arial MT"/>
                <a:cs typeface="Arial MT"/>
              </a:rPr>
              <a:t>voting</a:t>
            </a:r>
            <a:r>
              <a:rPr dirty="0" sz="1850" spc="-10">
                <a:solidFill>
                  <a:srgbClr val="3B3B3B"/>
                </a:solidFill>
                <a:latin typeface="Arial MT"/>
                <a:cs typeface="Arial MT"/>
              </a:rPr>
              <a:t> amplifies</a:t>
            </a:r>
            <a:r>
              <a:rPr dirty="0" sz="185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1850" spc="-8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20">
                <a:solidFill>
                  <a:srgbClr val="3B3B3B"/>
                </a:solidFill>
                <a:latin typeface="Arial MT"/>
                <a:cs typeface="Arial MT"/>
              </a:rPr>
              <a:t>need</a:t>
            </a:r>
            <a:r>
              <a:rPr dirty="0" sz="1850" spc="-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3B3B3B"/>
                </a:solidFill>
                <a:latin typeface="Arial MT"/>
                <a:cs typeface="Arial MT"/>
              </a:rPr>
              <a:t>for</a:t>
            </a:r>
            <a:r>
              <a:rPr dirty="0" sz="1850" spc="-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10">
                <a:solidFill>
                  <a:srgbClr val="3B3B3B"/>
                </a:solidFill>
                <a:latin typeface="Arial MT"/>
                <a:cs typeface="Arial MT"/>
              </a:rPr>
              <a:t>foolproof systems.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85391" y="5164490"/>
            <a:ext cx="2910840" cy="774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900" spc="-70">
                <a:solidFill>
                  <a:srgbClr val="133F69"/>
                </a:solidFill>
                <a:latin typeface="Arial MT"/>
                <a:cs typeface="Arial MT"/>
              </a:rPr>
              <a:t>WEF-</a:t>
            </a:r>
            <a:r>
              <a:rPr dirty="0" sz="4900" spc="-40">
                <a:solidFill>
                  <a:srgbClr val="133F69"/>
                </a:solidFill>
                <a:latin typeface="Arial MT"/>
                <a:cs typeface="Arial MT"/>
              </a:rPr>
              <a:t>EVM</a:t>
            </a:r>
            <a:endParaRPr sz="49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82187" y="5864577"/>
            <a:ext cx="3088640" cy="5930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530860" marR="5080" indent="-518159">
              <a:lnSpc>
                <a:spcPct val="101400"/>
              </a:lnSpc>
              <a:spcBef>
                <a:spcPts val="65"/>
              </a:spcBef>
            </a:pPr>
            <a:r>
              <a:rPr dirty="0" sz="1850" spc="-85">
                <a:solidFill>
                  <a:srgbClr val="133F66"/>
                </a:solidFill>
                <a:latin typeface="Arial MT"/>
                <a:cs typeface="Arial MT"/>
              </a:rPr>
              <a:t>Web</a:t>
            </a:r>
            <a:r>
              <a:rPr dirty="0" sz="1850" spc="-45">
                <a:solidFill>
                  <a:srgbClr val="133F66"/>
                </a:solidFill>
                <a:latin typeface="Arial MT"/>
                <a:cs typeface="Arial MT"/>
              </a:rPr>
              <a:t> </a:t>
            </a:r>
            <a:r>
              <a:rPr dirty="0" sz="1850" spc="-35">
                <a:solidFill>
                  <a:srgbClr val="133F64"/>
                </a:solidFill>
                <a:latin typeface="Arial MT"/>
                <a:cs typeface="Arial MT"/>
              </a:rPr>
              <a:t>Enabled</a:t>
            </a:r>
            <a:r>
              <a:rPr dirty="0" sz="1850" spc="-95">
                <a:solidFill>
                  <a:srgbClr val="133F64"/>
                </a:solidFill>
                <a:latin typeface="Arial MT"/>
                <a:cs typeface="Arial MT"/>
              </a:rPr>
              <a:t> </a:t>
            </a:r>
            <a:r>
              <a:rPr dirty="0" sz="1850">
                <a:solidFill>
                  <a:srgbClr val="153F66"/>
                </a:solidFill>
                <a:latin typeface="Arial MT"/>
                <a:cs typeface="Arial MT"/>
              </a:rPr>
              <a:t>Fingerprint</a:t>
            </a:r>
            <a:r>
              <a:rPr dirty="0" sz="1850" spc="50">
                <a:solidFill>
                  <a:srgbClr val="153F66"/>
                </a:solidFill>
                <a:latin typeface="Arial MT"/>
                <a:cs typeface="Arial MT"/>
              </a:rPr>
              <a:t> </a:t>
            </a:r>
            <a:r>
              <a:rPr dirty="0" sz="1850" spc="-95">
                <a:solidFill>
                  <a:srgbClr val="164469"/>
                </a:solidFill>
                <a:latin typeface="Arial MT"/>
                <a:cs typeface="Arial MT"/>
              </a:rPr>
              <a:t>EVM </a:t>
            </a:r>
            <a:r>
              <a:rPr dirty="0" sz="1850" spc="-25">
                <a:solidFill>
                  <a:srgbClr val="184269"/>
                </a:solidFill>
                <a:latin typeface="Arial MT"/>
                <a:cs typeface="Arial MT"/>
              </a:rPr>
              <a:t>Private</a:t>
            </a:r>
            <a:r>
              <a:rPr dirty="0" sz="1850" spc="-75">
                <a:solidFill>
                  <a:srgbClr val="184269"/>
                </a:solidFill>
                <a:latin typeface="Arial MT"/>
                <a:cs typeface="Arial MT"/>
              </a:rPr>
              <a:t> </a:t>
            </a:r>
            <a:r>
              <a:rPr dirty="0" sz="1850" spc="-10">
                <a:solidFill>
                  <a:srgbClr val="133F62"/>
                </a:solidFill>
                <a:latin typeface="Arial MT"/>
                <a:cs typeface="Arial MT"/>
              </a:rPr>
              <a:t>Community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400" y="1009650"/>
            <a:ext cx="4851400" cy="48450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5300" y="2260600"/>
            <a:ext cx="1873250" cy="54610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8890000" y="2266950"/>
            <a:ext cx="2108200" cy="533400"/>
            <a:chOff x="8890000" y="2266950"/>
            <a:chExt cx="2108200" cy="53340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90000" y="2286000"/>
              <a:ext cx="247650" cy="5143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63050" y="2266950"/>
              <a:ext cx="1835150" cy="5334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6813822" y="4122208"/>
            <a:ext cx="4729480" cy="169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06700"/>
              </a:lnSpc>
              <a:spcBef>
                <a:spcPts val="100"/>
              </a:spcBef>
            </a:pPr>
            <a:r>
              <a:rPr dirty="0" sz="2050" spc="-45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2050" spc="-7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>
                <a:solidFill>
                  <a:srgbClr val="3B3B3B"/>
                </a:solidFill>
                <a:latin typeface="Arial MT"/>
                <a:cs typeface="Arial MT"/>
              </a:rPr>
              <a:t>proposed</a:t>
            </a:r>
            <a:r>
              <a:rPr dirty="0" sz="2050" spc="9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>
                <a:solidFill>
                  <a:srgbClr val="3B3B3B"/>
                </a:solidFill>
                <a:latin typeface="Arial MT"/>
                <a:cs typeface="Arial MT"/>
              </a:rPr>
              <a:t>solution</a:t>
            </a:r>
            <a:r>
              <a:rPr dirty="0" sz="205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 spc="-10">
                <a:solidFill>
                  <a:srgbClr val="3B3B3B"/>
                </a:solidFill>
                <a:latin typeface="Arial MT"/>
                <a:cs typeface="Arial MT"/>
              </a:rPr>
              <a:t>combines </a:t>
            </a:r>
            <a:r>
              <a:rPr dirty="0" sz="2050">
                <a:solidFill>
                  <a:srgbClr val="3B3B3B"/>
                </a:solidFill>
                <a:latin typeface="Arial MT"/>
                <a:cs typeface="Arial MT"/>
              </a:rPr>
              <a:t>biometric</a:t>
            </a:r>
            <a:r>
              <a:rPr dirty="0" sz="2050" spc="409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>
                <a:solidFill>
                  <a:srgbClr val="3B3B3B"/>
                </a:solidFill>
                <a:latin typeface="Arial MT"/>
                <a:cs typeface="Arial MT"/>
              </a:rPr>
              <a:t>fingerprint</a:t>
            </a:r>
            <a:r>
              <a:rPr dirty="0" sz="2050" spc="49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>
                <a:solidFill>
                  <a:srgbClr val="3B3B3B"/>
                </a:solidFill>
                <a:latin typeface="Arial MT"/>
                <a:cs typeface="Arial MT"/>
              </a:rPr>
              <a:t>authentication</a:t>
            </a:r>
            <a:r>
              <a:rPr dirty="0" sz="2050" spc="4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 spc="-20">
                <a:solidFill>
                  <a:srgbClr val="3B3B3B"/>
                </a:solidFill>
                <a:latin typeface="Arial MT"/>
                <a:cs typeface="Arial MT"/>
              </a:rPr>
              <a:t>with </a:t>
            </a:r>
            <a:r>
              <a:rPr dirty="0" sz="2050" spc="-190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dirty="0" sz="2050" spc="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 spc="-55">
                <a:solidFill>
                  <a:srgbClr val="3B3B3B"/>
                </a:solidFill>
                <a:latin typeface="Arial MT"/>
                <a:cs typeface="Arial MT"/>
              </a:rPr>
              <a:t>web-</a:t>
            </a:r>
            <a:r>
              <a:rPr dirty="0" sz="2050">
                <a:solidFill>
                  <a:srgbClr val="3B3B3B"/>
                </a:solidFill>
                <a:latin typeface="Arial MT"/>
                <a:cs typeface="Arial MT"/>
              </a:rPr>
              <a:t>based</a:t>
            </a:r>
            <a:r>
              <a:rPr dirty="0" sz="2050" spc="-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>
                <a:solidFill>
                  <a:srgbClr val="3B3B3B"/>
                </a:solidFill>
                <a:latin typeface="Arial MT"/>
                <a:cs typeface="Arial MT"/>
              </a:rPr>
              <a:t>electronic</a:t>
            </a:r>
            <a:r>
              <a:rPr dirty="0" sz="2050" spc="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>
                <a:solidFill>
                  <a:srgbClr val="3B3B3B"/>
                </a:solidFill>
                <a:latin typeface="Arial MT"/>
                <a:cs typeface="Arial MT"/>
              </a:rPr>
              <a:t>voting</a:t>
            </a:r>
            <a:r>
              <a:rPr dirty="0" sz="2050" spc="-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 spc="-10">
                <a:solidFill>
                  <a:srgbClr val="3B3B3B"/>
                </a:solidFill>
                <a:latin typeface="Arial MT"/>
                <a:cs typeface="Arial MT"/>
              </a:rPr>
              <a:t>machine </a:t>
            </a:r>
            <a:r>
              <a:rPr dirty="0" sz="2050" spc="-160">
                <a:solidFill>
                  <a:srgbClr val="3B3B3B"/>
                </a:solidFill>
                <a:latin typeface="Arial MT"/>
                <a:cs typeface="Arial MT"/>
              </a:rPr>
              <a:t>(EVM)</a:t>
            </a:r>
            <a:r>
              <a:rPr dirty="0" sz="205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 spc="55">
                <a:solidFill>
                  <a:srgbClr val="3B3B3B"/>
                </a:solidFill>
                <a:latin typeface="Arial MT"/>
                <a:cs typeface="Arial MT"/>
              </a:rPr>
              <a:t>to</a:t>
            </a:r>
            <a:r>
              <a:rPr dirty="0" sz="2050" spc="-1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 spc="-10">
                <a:solidFill>
                  <a:srgbClr val="3B3B3B"/>
                </a:solidFill>
                <a:latin typeface="Arial MT"/>
                <a:cs typeface="Arial MT"/>
              </a:rPr>
              <a:t>create</a:t>
            </a:r>
            <a:r>
              <a:rPr dirty="0" sz="2050" spc="-4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dirty="0" sz="2050" spc="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 spc="-50">
                <a:solidFill>
                  <a:srgbClr val="3B3B3B"/>
                </a:solidFill>
                <a:latin typeface="Arial MT"/>
                <a:cs typeface="Arial MT"/>
              </a:rPr>
              <a:t>secure</a:t>
            </a:r>
            <a:r>
              <a:rPr dirty="0" sz="205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2050" spc="-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 spc="-10">
                <a:solidFill>
                  <a:srgbClr val="3B3B3B"/>
                </a:solidFill>
                <a:latin typeface="Arial MT"/>
                <a:cs typeface="Arial MT"/>
              </a:rPr>
              <a:t>ePicient </a:t>
            </a:r>
            <a:r>
              <a:rPr dirty="0" sz="2050">
                <a:solidFill>
                  <a:srgbClr val="3B3B3B"/>
                </a:solidFill>
                <a:latin typeface="Arial MT"/>
                <a:cs typeface="Arial MT"/>
              </a:rPr>
              <a:t>voting</a:t>
            </a:r>
            <a:r>
              <a:rPr dirty="0" sz="2050" spc="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 spc="-35">
                <a:solidFill>
                  <a:srgbClr val="3B3B3B"/>
                </a:solidFill>
                <a:latin typeface="Arial MT"/>
                <a:cs typeface="Arial MT"/>
              </a:rPr>
              <a:t>process</a:t>
            </a:r>
            <a:r>
              <a:rPr dirty="0" sz="2050" spc="10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>
                <a:solidFill>
                  <a:srgbClr val="3B3B3B"/>
                </a:solidFill>
                <a:latin typeface="Arial MT"/>
                <a:cs typeface="Arial MT"/>
              </a:rPr>
              <a:t>for</a:t>
            </a:r>
            <a:r>
              <a:rPr dirty="0" sz="2050" spc="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>
                <a:solidFill>
                  <a:srgbClr val="3B3B3B"/>
                </a:solidFill>
                <a:latin typeface="Arial MT"/>
                <a:cs typeface="Arial MT"/>
              </a:rPr>
              <a:t>private</a:t>
            </a:r>
            <a:r>
              <a:rPr dirty="0" sz="2050" spc="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50" spc="-10">
                <a:solidFill>
                  <a:srgbClr val="3B3B3B"/>
                </a:solidFill>
                <a:latin typeface="Arial MT"/>
                <a:cs typeface="Arial MT"/>
              </a:rPr>
              <a:t>communities.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2100" y="4127500"/>
            <a:ext cx="330200" cy="3302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700" y="939800"/>
            <a:ext cx="3486150" cy="6731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11550" y="5334000"/>
            <a:ext cx="44450" cy="444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84600" y="5334000"/>
            <a:ext cx="44450" cy="444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37150" y="5334000"/>
            <a:ext cx="38100" cy="444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84900" y="4127500"/>
            <a:ext cx="336550" cy="3302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00950" y="4121150"/>
            <a:ext cx="1758950" cy="3429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14920" y="2643893"/>
            <a:ext cx="5017135" cy="356933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 indent="8255">
              <a:lnSpc>
                <a:spcPct val="101699"/>
              </a:lnSpc>
              <a:spcBef>
                <a:spcPts val="40"/>
              </a:spcBef>
            </a:pPr>
            <a:r>
              <a:rPr dirty="0" sz="3250" spc="-280">
                <a:solidFill>
                  <a:srgbClr val="3B3B3B"/>
                </a:solidFill>
                <a:latin typeface="Arial MT"/>
                <a:cs typeface="Arial MT"/>
              </a:rPr>
              <a:t>Key</a:t>
            </a:r>
            <a:r>
              <a:rPr dirty="0" sz="325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250" spc="-35">
                <a:solidFill>
                  <a:srgbClr val="3B3B3B"/>
                </a:solidFill>
                <a:latin typeface="Arial MT"/>
                <a:cs typeface="Arial MT"/>
              </a:rPr>
              <a:t>features</a:t>
            </a:r>
            <a:r>
              <a:rPr dirty="0" sz="3250" spc="-18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250" spc="-10">
                <a:solidFill>
                  <a:srgbClr val="3B3B3B"/>
                </a:solidFill>
                <a:latin typeface="Arial MT"/>
                <a:cs typeface="Arial MT"/>
              </a:rPr>
              <a:t>include </a:t>
            </a:r>
            <a:r>
              <a:rPr dirty="0" sz="3300">
                <a:solidFill>
                  <a:srgbClr val="3B3B3B"/>
                </a:solidFill>
                <a:latin typeface="Arial MT"/>
                <a:cs typeface="Arial MT"/>
              </a:rPr>
              <a:t>fingerprint</a:t>
            </a:r>
            <a:r>
              <a:rPr dirty="0" sz="330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300" spc="-40">
                <a:solidFill>
                  <a:srgbClr val="3B3B3B"/>
                </a:solidFill>
                <a:latin typeface="Arial MT"/>
                <a:cs typeface="Arial MT"/>
              </a:rPr>
              <a:t>verification</a:t>
            </a:r>
            <a:r>
              <a:rPr dirty="0" sz="3300" spc="-1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300" spc="-25">
                <a:solidFill>
                  <a:srgbClr val="3B3B3B"/>
                </a:solidFill>
                <a:latin typeface="Arial MT"/>
                <a:cs typeface="Arial MT"/>
              </a:rPr>
              <a:t>for </a:t>
            </a:r>
            <a:r>
              <a:rPr dirty="0" sz="3300" spc="-95">
                <a:solidFill>
                  <a:srgbClr val="3B3B3B"/>
                </a:solidFill>
                <a:latin typeface="Arial MT"/>
                <a:cs typeface="Arial MT"/>
              </a:rPr>
              <a:t>user</a:t>
            </a:r>
            <a:r>
              <a:rPr dirty="0" sz="3300" spc="-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300" spc="-40">
                <a:solidFill>
                  <a:srgbClr val="3B3B3B"/>
                </a:solidFill>
                <a:latin typeface="Arial MT"/>
                <a:cs typeface="Arial MT"/>
              </a:rPr>
              <a:t>authentication,</a:t>
            </a:r>
            <a:r>
              <a:rPr dirty="0" sz="3300" spc="-30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300" spc="-370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dirty="0" sz="3300" spc="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300" spc="-10">
                <a:solidFill>
                  <a:srgbClr val="3B3B3B"/>
                </a:solidFill>
                <a:latin typeface="Arial MT"/>
                <a:cs typeface="Arial MT"/>
              </a:rPr>
              <a:t>reai- </a:t>
            </a:r>
            <a:r>
              <a:rPr dirty="0" sz="3300">
                <a:solidFill>
                  <a:srgbClr val="3B3B3B"/>
                </a:solidFill>
                <a:latin typeface="Arial MT"/>
                <a:cs typeface="Arial MT"/>
              </a:rPr>
              <a:t>time</a:t>
            </a:r>
            <a:r>
              <a:rPr dirty="0" sz="3300" spc="-1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300" spc="-70">
                <a:solidFill>
                  <a:srgbClr val="3B3B3B"/>
                </a:solidFill>
                <a:latin typeface="Arial MT"/>
                <a:cs typeface="Arial MT"/>
              </a:rPr>
              <a:t>results </a:t>
            </a:r>
            <a:r>
              <a:rPr dirty="0" sz="3300" spc="-114">
                <a:solidFill>
                  <a:srgbClr val="3B3B3B"/>
                </a:solidFill>
                <a:latin typeface="Arial MT"/>
                <a:cs typeface="Arial MT"/>
              </a:rPr>
              <a:t>web</a:t>
            </a:r>
            <a:r>
              <a:rPr dirty="0" sz="3300" spc="-1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300" spc="-90">
                <a:solidFill>
                  <a:srgbClr val="3B3B3B"/>
                </a:solidFill>
                <a:latin typeface="Arial MT"/>
                <a:cs typeface="Arial MT"/>
              </a:rPr>
              <a:t>dashboard, </a:t>
            </a:r>
            <a:r>
              <a:rPr dirty="0" sz="3350" spc="-15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3350" spc="-8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350" spc="-10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3350" spc="-2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350" spc="-165">
                <a:solidFill>
                  <a:srgbClr val="3B3B3B"/>
                </a:solidFill>
                <a:latin typeface="Arial MT"/>
                <a:cs typeface="Arial MT"/>
              </a:rPr>
              <a:t>speciaiized</a:t>
            </a:r>
            <a:r>
              <a:rPr dirty="0" sz="3350" spc="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350" spc="-475">
                <a:solidFill>
                  <a:srgbClr val="3B3B3B"/>
                </a:solidFill>
                <a:latin typeface="Arial MT"/>
                <a:cs typeface="Arial MT"/>
              </a:rPr>
              <a:t>ESP32 </a:t>
            </a:r>
            <a:r>
              <a:rPr dirty="0" sz="3300" spc="-80">
                <a:solidFill>
                  <a:srgbClr val="3B3B3B"/>
                </a:solidFill>
                <a:latin typeface="Arial MT"/>
                <a:cs typeface="Arial MT"/>
              </a:rPr>
              <a:t>hardware</a:t>
            </a:r>
            <a:r>
              <a:rPr dirty="0" sz="3300" spc="-7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300">
                <a:solidFill>
                  <a:srgbClr val="3B3B3B"/>
                </a:solidFill>
                <a:latin typeface="Arial MT"/>
                <a:cs typeface="Arial MT"/>
              </a:rPr>
              <a:t>for</a:t>
            </a:r>
            <a:r>
              <a:rPr dirty="0" sz="3300" spc="-1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300" spc="-30">
                <a:solidFill>
                  <a:srgbClr val="3B3B3B"/>
                </a:solidFill>
                <a:latin typeface="Arial MT"/>
                <a:cs typeface="Arial MT"/>
              </a:rPr>
              <a:t>efficient</a:t>
            </a:r>
            <a:r>
              <a:rPr dirty="0" sz="33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300" spc="-30">
                <a:solidFill>
                  <a:srgbClr val="3B3B3B"/>
                </a:solidFill>
                <a:latin typeface="Arial MT"/>
                <a:cs typeface="Arial MT"/>
              </a:rPr>
              <a:t>offline </a:t>
            </a:r>
            <a:r>
              <a:rPr dirty="0" sz="3100" spc="70">
                <a:solidFill>
                  <a:srgbClr val="3B3B3B"/>
                </a:solidFill>
                <a:latin typeface="Arial MT"/>
                <a:cs typeface="Arial MT"/>
              </a:rPr>
              <a:t>fingerprint</a:t>
            </a:r>
            <a:r>
              <a:rPr dirty="0" sz="3100" spc="229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100" spc="-10">
                <a:solidFill>
                  <a:srgbClr val="3B3B3B"/>
                </a:solidFill>
                <a:latin typeface="Arial MT"/>
                <a:cs typeface="Arial MT"/>
              </a:rPr>
              <a:t>processing.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166050" y="4521552"/>
            <a:ext cx="931544" cy="73914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8415" marR="5080" indent="-3175">
              <a:lnSpc>
                <a:spcPts val="1100"/>
              </a:lnSpc>
              <a:spcBef>
                <a:spcPts val="190"/>
              </a:spcBef>
            </a:pPr>
            <a:r>
              <a:rPr dirty="0" sz="950" spc="-10">
                <a:solidFill>
                  <a:srgbClr val="2F2F2F"/>
                </a:solidFill>
                <a:latin typeface="Arial Black"/>
                <a:cs typeface="Arial Black"/>
              </a:rPr>
              <a:t>Biometric </a:t>
            </a:r>
            <a:r>
              <a:rPr dirty="0" sz="950" spc="-55">
                <a:solidFill>
                  <a:srgbClr val="2F2F2F"/>
                </a:solidFill>
                <a:latin typeface="Arial Black"/>
                <a:cs typeface="Arial Black"/>
              </a:rPr>
              <a:t>Authentication</a:t>
            </a:r>
            <a:endParaRPr sz="950">
              <a:latin typeface="Arial Black"/>
              <a:cs typeface="Arial Black"/>
            </a:endParaRPr>
          </a:p>
          <a:p>
            <a:pPr marL="12700" marR="70485" indent="3175">
              <a:lnSpc>
                <a:spcPct val="116100"/>
              </a:lnSpc>
              <a:spcBef>
                <a:spcPts val="395"/>
              </a:spcBef>
            </a:pPr>
            <a:r>
              <a:rPr dirty="0" sz="700" spc="-10">
                <a:solidFill>
                  <a:srgbClr val="7C7C7C"/>
                </a:solidFill>
                <a:latin typeface="Arial MT"/>
                <a:cs typeface="Arial MT"/>
              </a:rPr>
              <a:t>secure</a:t>
            </a:r>
            <a:r>
              <a:rPr dirty="0" sz="700" spc="-2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777777"/>
                </a:solidFill>
                <a:latin typeface="Arial MT"/>
                <a:cs typeface="Arial MT"/>
              </a:rPr>
              <a:t>voter</a:t>
            </a:r>
            <a:r>
              <a:rPr dirty="0" sz="700" spc="50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777777"/>
                </a:solidFill>
                <a:latin typeface="Arial MT"/>
                <a:cs typeface="Arial MT"/>
              </a:rPr>
              <a:t>identification</a:t>
            </a:r>
            <a:r>
              <a:rPr dirty="0" sz="700" spc="-25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797979"/>
                </a:solidFill>
                <a:latin typeface="Arial MT"/>
                <a:cs typeface="Arial MT"/>
              </a:rPr>
              <a:t>through</a:t>
            </a:r>
            <a:r>
              <a:rPr dirty="0" sz="700" spc="50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838383"/>
                </a:solidFill>
                <a:latin typeface="Arial MT"/>
                <a:cs typeface="Arial MT"/>
              </a:rPr>
              <a:t>fingerprint</a:t>
            </a:r>
            <a:r>
              <a:rPr dirty="0" sz="700" spc="25">
                <a:solidFill>
                  <a:srgbClr val="838383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777777"/>
                </a:solidFill>
                <a:latin typeface="Arial MT"/>
                <a:cs typeface="Arial MT"/>
              </a:rPr>
              <a:t>verification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271177" y="3049987"/>
            <a:ext cx="3128645" cy="63627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896619">
              <a:lnSpc>
                <a:spcPct val="100000"/>
              </a:lnSpc>
              <a:spcBef>
                <a:spcPts val="1360"/>
              </a:spcBef>
            </a:pPr>
            <a:r>
              <a:rPr dirty="0" sz="1800" spc="-320">
                <a:solidFill>
                  <a:srgbClr val="2F2F2F"/>
                </a:solidFill>
                <a:latin typeface="Arial Black"/>
                <a:cs typeface="Arial Black"/>
              </a:rPr>
              <a:t>Key</a:t>
            </a:r>
            <a:r>
              <a:rPr dirty="0" sz="1800" spc="-235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dirty="0" sz="1800" spc="-280">
                <a:solidFill>
                  <a:srgbClr val="01057C"/>
                </a:solidFill>
                <a:latin typeface="Arial Black"/>
                <a:cs typeface="Arial Black"/>
              </a:rPr>
              <a:t>Features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700">
                <a:solidFill>
                  <a:srgbClr val="828282"/>
                </a:solidFill>
                <a:latin typeface="Arial MT"/>
                <a:cs typeface="Arial MT"/>
              </a:rPr>
              <a:t>ur</a:t>
            </a:r>
            <a:r>
              <a:rPr dirty="0" sz="700" spc="-5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747474"/>
                </a:solidFill>
                <a:latin typeface="Arial MT"/>
                <a:cs typeface="Arial MT"/>
              </a:rPr>
              <a:t>fingerprint-based</a:t>
            </a:r>
            <a:r>
              <a:rPr dirty="0" sz="700" spc="-60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dirty="0" sz="700" spc="-40">
                <a:solidFill>
                  <a:srgbClr val="7E7E7E"/>
                </a:solidFill>
                <a:latin typeface="Arial MT"/>
                <a:cs typeface="Arial MT"/>
              </a:rPr>
              <a:t>Evl</a:t>
            </a:r>
            <a:r>
              <a:rPr dirty="0" sz="700" spc="-2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7E7E7E"/>
                </a:solidFill>
                <a:latin typeface="Arial MT"/>
                <a:cs typeface="Arial MT"/>
              </a:rPr>
              <a:t>i</a:t>
            </a:r>
            <a:r>
              <a:rPr dirty="0" sz="700" spc="3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7E7E7E"/>
                </a:solidFill>
                <a:latin typeface="Arial MT"/>
                <a:cs typeface="Arial MT"/>
              </a:rPr>
              <a:t>system</a:t>
            </a:r>
            <a:r>
              <a:rPr dirty="0" sz="70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727272"/>
                </a:solidFill>
                <a:latin typeface="Arial MT"/>
                <a:cs typeface="Arial MT"/>
              </a:rPr>
              <a:t>provides</a:t>
            </a:r>
            <a:r>
              <a:rPr dirty="0" sz="700" spc="35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7B7B7B"/>
                </a:solidFill>
                <a:latin typeface="Arial MT"/>
                <a:cs typeface="Arial MT"/>
              </a:rPr>
              <a:t>unparalleled</a:t>
            </a:r>
            <a:r>
              <a:rPr dirty="0" sz="700" spc="-5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757575"/>
                </a:solidFill>
                <a:latin typeface="Arial MT"/>
                <a:cs typeface="Arial MT"/>
              </a:rPr>
              <a:t>security</a:t>
            </a:r>
            <a:r>
              <a:rPr dirty="0" sz="700" spc="1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707070"/>
                </a:solidFill>
                <a:latin typeface="Arial MT"/>
                <a:cs typeface="Arial MT"/>
              </a:rPr>
              <a:t>and</a:t>
            </a:r>
            <a:r>
              <a:rPr dirty="0" sz="700" spc="-15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7C7C7C"/>
                </a:solidFill>
                <a:latin typeface="Arial MT"/>
                <a:cs typeface="Arial MT"/>
              </a:rPr>
              <a:t>convenlence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587726" y="4521552"/>
            <a:ext cx="1000125" cy="73914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6510" marR="154305">
              <a:lnSpc>
                <a:spcPts val="1100"/>
              </a:lnSpc>
              <a:spcBef>
                <a:spcPts val="190"/>
              </a:spcBef>
            </a:pPr>
            <a:r>
              <a:rPr dirty="0" sz="950" spc="-70">
                <a:solidFill>
                  <a:srgbClr val="313131"/>
                </a:solidFill>
                <a:latin typeface="Arial Black"/>
                <a:cs typeface="Arial Black"/>
              </a:rPr>
              <a:t>Tamper-</a:t>
            </a:r>
            <a:r>
              <a:rPr dirty="0" sz="950" spc="-45">
                <a:solidFill>
                  <a:srgbClr val="313131"/>
                </a:solidFill>
                <a:latin typeface="Arial Black"/>
                <a:cs typeface="Arial Black"/>
              </a:rPr>
              <a:t>Proof </a:t>
            </a:r>
            <a:r>
              <a:rPr dirty="0" sz="950" spc="-10">
                <a:solidFill>
                  <a:srgbClr val="2D2D2D"/>
                </a:solidFill>
                <a:latin typeface="Arial Black"/>
                <a:cs typeface="Arial Black"/>
              </a:rPr>
              <a:t>Design</a:t>
            </a:r>
            <a:endParaRPr sz="950">
              <a:latin typeface="Arial Black"/>
              <a:cs typeface="Arial Black"/>
            </a:endParaRPr>
          </a:p>
          <a:p>
            <a:pPr marL="15875" marR="5080" indent="-3810">
              <a:lnSpc>
                <a:spcPct val="116100"/>
              </a:lnSpc>
              <a:spcBef>
                <a:spcPts val="395"/>
              </a:spcBef>
            </a:pPr>
            <a:r>
              <a:rPr dirty="0" sz="700">
                <a:solidFill>
                  <a:srgbClr val="777777"/>
                </a:solidFill>
                <a:latin typeface="Arial MT"/>
                <a:cs typeface="Arial MT"/>
              </a:rPr>
              <a:t>Mllltory-grade</a:t>
            </a:r>
            <a:r>
              <a:rPr dirty="0" sz="700" spc="-3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7B7B7B"/>
                </a:solidFill>
                <a:latin typeface="Arial MT"/>
                <a:cs typeface="Arial MT"/>
              </a:rPr>
              <a:t>encryption</a:t>
            </a:r>
            <a:r>
              <a:rPr dirty="0" sz="700" spc="500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999999"/>
                </a:solidFill>
                <a:latin typeface="Arial MT"/>
                <a:cs typeface="Arial MT"/>
              </a:rPr>
              <a:t>ond</a:t>
            </a:r>
            <a:r>
              <a:rPr dirty="0" sz="700" spc="-5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757575"/>
                </a:solidFill>
                <a:latin typeface="Arial MT"/>
                <a:cs typeface="Arial MT"/>
              </a:rPr>
              <a:t>blockchoin</a:t>
            </a:r>
            <a:r>
              <a:rPr dirty="0" sz="700" spc="50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7C7C7C"/>
                </a:solidFill>
                <a:latin typeface="Arial MT"/>
                <a:cs typeface="Arial MT"/>
              </a:rPr>
              <a:t>technology</a:t>
            </a:r>
            <a:r>
              <a:rPr dirty="0" sz="700" spc="15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747474"/>
                </a:solidFill>
                <a:latin typeface="Arial MT"/>
                <a:cs typeface="Arial MT"/>
              </a:rPr>
              <a:t>make</a:t>
            </a:r>
            <a:r>
              <a:rPr dirty="0" sz="700" spc="-55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919191"/>
                </a:solidFill>
                <a:latin typeface="Arial MT"/>
                <a:cs typeface="Arial MT"/>
              </a:rPr>
              <a:t>the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007595" y="4521552"/>
            <a:ext cx="932815" cy="73914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294640">
              <a:lnSpc>
                <a:spcPts val="1100"/>
              </a:lnSpc>
              <a:spcBef>
                <a:spcPts val="190"/>
              </a:spcBef>
            </a:pPr>
            <a:r>
              <a:rPr dirty="0" sz="950" spc="-50">
                <a:solidFill>
                  <a:srgbClr val="2F2F2F"/>
                </a:solidFill>
                <a:latin typeface="Arial Black"/>
                <a:cs typeface="Arial Black"/>
              </a:rPr>
              <a:t>Real-</a:t>
            </a:r>
            <a:r>
              <a:rPr dirty="0" sz="950" spc="-55">
                <a:solidFill>
                  <a:srgbClr val="2F2F2F"/>
                </a:solidFill>
                <a:latin typeface="Arial Black"/>
                <a:cs typeface="Arial Black"/>
              </a:rPr>
              <a:t>Time </a:t>
            </a:r>
            <a:r>
              <a:rPr dirty="0" sz="950" spc="-10">
                <a:solidFill>
                  <a:srgbClr val="313131"/>
                </a:solidFill>
                <a:latin typeface="Arial Black"/>
                <a:cs typeface="Arial Black"/>
              </a:rPr>
              <a:t>Results</a:t>
            </a:r>
            <a:endParaRPr sz="950">
              <a:latin typeface="Arial Black"/>
              <a:cs typeface="Arial Black"/>
            </a:endParaRPr>
          </a:p>
          <a:p>
            <a:pPr marL="19050" marR="5080" indent="-2540">
              <a:lnSpc>
                <a:spcPct val="116100"/>
              </a:lnSpc>
              <a:spcBef>
                <a:spcPts val="395"/>
              </a:spcBef>
            </a:pPr>
            <a:r>
              <a:rPr dirty="0" sz="700" spc="-35">
                <a:solidFill>
                  <a:srgbClr val="797979"/>
                </a:solidFill>
                <a:latin typeface="Arial MT"/>
                <a:cs typeface="Arial MT"/>
              </a:rPr>
              <a:t>Get</a:t>
            </a:r>
            <a:r>
              <a:rPr dirty="0" sz="700" spc="-25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858585"/>
                </a:solidFill>
                <a:latin typeface="Arial MT"/>
                <a:cs typeface="Arial MT"/>
              </a:rPr>
              <a:t>instant</a:t>
            </a:r>
            <a:r>
              <a:rPr dirty="0" sz="700" spc="-35">
                <a:solidFill>
                  <a:srgbClr val="858585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7B7B7B"/>
                </a:solidFill>
                <a:latin typeface="Arial MT"/>
                <a:cs typeface="Arial MT"/>
              </a:rPr>
              <a:t>voting</a:t>
            </a:r>
            <a:r>
              <a:rPr dirty="0" sz="700" spc="-10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dirty="0" sz="700" spc="-30">
                <a:solidFill>
                  <a:srgbClr val="757575"/>
                </a:solidFill>
                <a:latin typeface="Arial MT"/>
                <a:cs typeface="Arial MT"/>
              </a:rPr>
              <a:t>result</a:t>
            </a:r>
            <a:r>
              <a:rPr dirty="0" sz="700" spc="50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828282"/>
                </a:solidFill>
                <a:latin typeface="Arial MT"/>
                <a:cs typeface="Arial MT"/>
              </a:rPr>
              <a:t>with</a:t>
            </a:r>
            <a:r>
              <a:rPr dirty="0" sz="700" spc="-30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909090"/>
                </a:solidFill>
                <a:latin typeface="Arial MT"/>
                <a:cs typeface="Arial MT"/>
              </a:rPr>
              <a:t>our</a:t>
            </a:r>
            <a:r>
              <a:rPr dirty="0" sz="700" spc="2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858585"/>
                </a:solidFill>
                <a:latin typeface="Arial MT"/>
                <a:cs typeface="Arial MT"/>
              </a:rPr>
              <a:t>cloud-</a:t>
            </a:r>
            <a:r>
              <a:rPr dirty="0" sz="700" spc="-10">
                <a:solidFill>
                  <a:srgbClr val="858585"/>
                </a:solidFill>
                <a:latin typeface="Arial MT"/>
                <a:cs typeface="Arial MT"/>
              </a:rPr>
              <a:t>Dosecl</a:t>
            </a:r>
            <a:r>
              <a:rPr dirty="0" sz="700" spc="500">
                <a:solidFill>
                  <a:srgbClr val="858585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7E7E7E"/>
                </a:solidFill>
                <a:latin typeface="Arial MT"/>
                <a:cs typeface="Arial MT"/>
              </a:rPr>
              <a:t>system</a:t>
            </a:r>
            <a:r>
              <a:rPr dirty="0" sz="700" spc="-25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878787"/>
                </a:solidFill>
                <a:latin typeface="Arial MT"/>
                <a:cs typeface="Arial MT"/>
              </a:rPr>
              <a:t>that</a:t>
            </a:r>
            <a:r>
              <a:rPr dirty="0" sz="700" spc="-30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7C7C7C"/>
                </a:solidFill>
                <a:latin typeface="Arial MT"/>
                <a:cs typeface="Arial MT"/>
              </a:rPr>
              <a:t>updates</a:t>
            </a:r>
            <a:r>
              <a:rPr dirty="0" sz="700" spc="25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8C8C8C"/>
                </a:solidFill>
                <a:latin typeface="Arial MT"/>
                <a:cs typeface="Arial MT"/>
              </a:rPr>
              <a:t>in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439459" y="4521552"/>
            <a:ext cx="78041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65">
                <a:solidFill>
                  <a:srgbClr val="2F2F2F"/>
                </a:solidFill>
                <a:latin typeface="Arial Black"/>
                <a:cs typeface="Arial Black"/>
              </a:rPr>
              <a:t>Web</a:t>
            </a:r>
            <a:r>
              <a:rPr dirty="0" sz="950" spc="-100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dirty="0" sz="950" spc="-70">
                <a:solidFill>
                  <a:srgbClr val="2F2F2F"/>
                </a:solidFill>
                <a:latin typeface="Arial Black"/>
                <a:cs typeface="Arial Black"/>
              </a:rPr>
              <a:t>Enabled</a:t>
            </a:r>
            <a:endParaRPr sz="95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438540" y="5225520"/>
            <a:ext cx="655320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>
                <a:solidFill>
                  <a:srgbClr val="7C7C7C"/>
                </a:solidFill>
                <a:latin typeface="Arial MT"/>
                <a:cs typeface="Arial MT"/>
              </a:rPr>
              <a:t>from</a:t>
            </a:r>
            <a:r>
              <a:rPr dirty="0" sz="700" spc="-2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7B7B7B"/>
                </a:solidFill>
                <a:latin typeface="Arial MT"/>
                <a:cs typeface="Arial MT"/>
              </a:rPr>
              <a:t>onv</a:t>
            </a:r>
            <a:r>
              <a:rPr dirty="0" sz="700" spc="-35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808080"/>
                </a:solidFill>
                <a:latin typeface="Arial MT"/>
                <a:cs typeface="Arial MT"/>
              </a:rPr>
              <a:t>device.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7950" y="196850"/>
            <a:ext cx="1054100" cy="6032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7300" y="177800"/>
            <a:ext cx="4584700" cy="6350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42300" y="3556000"/>
            <a:ext cx="850900" cy="8509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0" y="1498600"/>
            <a:ext cx="2781300" cy="9461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32500" y="4546600"/>
            <a:ext cx="2946400" cy="590550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6959600" y="2444750"/>
            <a:ext cx="4216400" cy="2101850"/>
            <a:chOff x="6959600" y="2444750"/>
            <a:chExt cx="4216400" cy="2101850"/>
          </a:xfrm>
        </p:grpSpPr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9450" y="2444750"/>
              <a:ext cx="4146550" cy="12255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9600" y="3670300"/>
              <a:ext cx="4184650" cy="3175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2000" y="3994150"/>
              <a:ext cx="2108200" cy="3683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86600" y="4362450"/>
              <a:ext cx="1873250" cy="1841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36100" y="4083050"/>
              <a:ext cx="88900" cy="33655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algn="ctr" marL="12065" marR="5080" indent="1905">
              <a:lnSpc>
                <a:spcPct val="91800"/>
              </a:lnSpc>
              <a:spcBef>
                <a:spcPts val="450"/>
              </a:spcBef>
            </a:pPr>
            <a:r>
              <a:rPr dirty="0" spc="-1300"/>
              <a:t>¥E</a:t>
            </a:r>
            <a:r>
              <a:rPr dirty="0" spc="-710"/>
              <a:t>B</a:t>
            </a:r>
            <a:r>
              <a:rPr dirty="0" spc="-1305"/>
              <a:t>ESABLE</a:t>
            </a:r>
            <a:r>
              <a:rPr dirty="0" spc="-790"/>
              <a:t>B</a:t>
            </a:r>
            <a:r>
              <a:rPr dirty="0" spc="-1305"/>
              <a:t>FII4EEPEIETBASEB</a:t>
            </a:r>
            <a:r>
              <a:rPr dirty="0" spc="900"/>
              <a:t> </a:t>
            </a:r>
            <a:r>
              <a:rPr dirty="0" spc="-1130"/>
              <a:t>ELE¢TE0IIt</a:t>
            </a:r>
            <a:r>
              <a:rPr dirty="0" spc="-60"/>
              <a:t> </a:t>
            </a:r>
            <a:r>
              <a:rPr dirty="0" spc="-1110"/>
              <a:t>V0TII4</a:t>
            </a:r>
            <a:r>
              <a:rPr dirty="0" spc="-415"/>
              <a:t> </a:t>
            </a:r>
            <a:r>
              <a:rPr dirty="0" spc="-1290"/>
              <a:t>MA¢£I5EF0R</a:t>
            </a:r>
            <a:r>
              <a:rPr dirty="0" spc="900"/>
              <a:t> </a:t>
            </a:r>
            <a:r>
              <a:rPr dirty="0" sz="3400" spc="-1215"/>
              <a:t>PRI¥ATE</a:t>
            </a:r>
            <a:r>
              <a:rPr dirty="0" sz="3400" spc="-405"/>
              <a:t> </a:t>
            </a:r>
            <a:r>
              <a:rPr dirty="0" sz="3400" spc="-1115"/>
              <a:t>t0MMUElTlES</a:t>
            </a:r>
            <a:endParaRPr sz="3400"/>
          </a:p>
        </p:txBody>
      </p:sp>
      <p:sp>
        <p:nvSpPr>
          <p:cNvPr id="14" name="object 14" descr=""/>
          <p:cNvSpPr txBox="1"/>
          <p:nvPr/>
        </p:nvSpPr>
        <p:spPr>
          <a:xfrm>
            <a:off x="457544" y="2010127"/>
            <a:ext cx="3744595" cy="34023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2210"/>
              </a:lnSpc>
              <a:spcBef>
                <a:spcPts val="95"/>
              </a:spcBef>
            </a:pPr>
            <a:r>
              <a:rPr dirty="0" sz="1850" spc="-275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dirty="0" sz="1850" spc="-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135">
                <a:solidFill>
                  <a:srgbClr val="3B3B3B"/>
                </a:solidFill>
                <a:latin typeface="Arial MT"/>
                <a:cs typeface="Arial MT"/>
              </a:rPr>
              <a:t>Secure</a:t>
            </a:r>
            <a:r>
              <a:rPr dirty="0" sz="1850" spc="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5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1850" spc="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45">
                <a:solidFill>
                  <a:srgbClr val="3B3B3B"/>
                </a:solidFill>
                <a:latin typeface="Arial MT"/>
                <a:cs typeface="Arial MT"/>
              </a:rPr>
              <a:t>Biometric-</a:t>
            </a:r>
            <a:r>
              <a:rPr dirty="0" sz="1850" spc="-20">
                <a:solidFill>
                  <a:srgbClr val="3B3B3B"/>
                </a:solidFill>
                <a:latin typeface="Arial MT"/>
                <a:cs typeface="Arial MT"/>
              </a:rPr>
              <a:t>Authenticated</a:t>
            </a:r>
            <a:endParaRPr sz="1850">
              <a:latin typeface="Arial MT"/>
              <a:cs typeface="Arial MT"/>
            </a:endParaRPr>
          </a:p>
          <a:p>
            <a:pPr algn="ctr" marR="10795">
              <a:lnSpc>
                <a:spcPts val="2270"/>
              </a:lnSpc>
            </a:pPr>
            <a:r>
              <a:rPr dirty="0" sz="1900" spc="-90">
                <a:solidFill>
                  <a:srgbClr val="3B3B3B"/>
                </a:solidFill>
                <a:latin typeface="Arial MT"/>
                <a:cs typeface="Arial MT"/>
              </a:rPr>
              <a:t>Voting</a:t>
            </a:r>
            <a:r>
              <a:rPr dirty="0" sz="19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3B3B3B"/>
                </a:solidFill>
                <a:latin typeface="Arial MT"/>
                <a:cs typeface="Arial MT"/>
              </a:rPr>
              <a:t>System</a:t>
            </a:r>
            <a:endParaRPr sz="1900">
              <a:latin typeface="Arial MT"/>
              <a:cs typeface="Arial MT"/>
            </a:endParaRPr>
          </a:p>
          <a:p>
            <a:pPr algn="ctr" marL="57785">
              <a:lnSpc>
                <a:spcPct val="100000"/>
              </a:lnSpc>
              <a:spcBef>
                <a:spcPts val="1070"/>
              </a:spcBef>
            </a:pPr>
            <a:r>
              <a:rPr dirty="0" sz="2450" spc="-440">
                <a:solidFill>
                  <a:srgbClr val="3B3B3B"/>
                </a:solidFill>
                <a:latin typeface="Arial Black"/>
                <a:cs typeface="Arial Black"/>
              </a:rPr>
              <a:t>Group</a:t>
            </a:r>
            <a:r>
              <a:rPr dirty="0" sz="2450" spc="-6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2450" spc="-470">
                <a:solidFill>
                  <a:srgbClr val="3B3B3B"/>
                </a:solidFill>
                <a:latin typeface="Arial Black"/>
                <a:cs typeface="Arial Black"/>
              </a:rPr>
              <a:t>Number:15</a:t>
            </a:r>
            <a:endParaRPr sz="2450">
              <a:latin typeface="Arial Black"/>
              <a:cs typeface="Arial Black"/>
            </a:endParaRPr>
          </a:p>
          <a:p>
            <a:pPr algn="ctr" marL="30480">
              <a:lnSpc>
                <a:spcPts val="2295"/>
              </a:lnSpc>
              <a:spcBef>
                <a:spcPts val="2410"/>
              </a:spcBef>
            </a:pPr>
            <a:r>
              <a:rPr dirty="0" sz="1950" spc="-370">
                <a:solidFill>
                  <a:srgbClr val="3B3B3B"/>
                </a:solidFill>
                <a:latin typeface="Arial Black"/>
                <a:cs typeface="Arial Black"/>
              </a:rPr>
              <a:t>Presented</a:t>
            </a:r>
            <a:r>
              <a:rPr dirty="0" sz="1950" spc="5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5">
                <a:solidFill>
                  <a:srgbClr val="3B3B3B"/>
                </a:solidFill>
                <a:latin typeface="Arial Black"/>
                <a:cs typeface="Arial Black"/>
              </a:rPr>
              <a:t>by</a:t>
            </a:r>
            <a:endParaRPr sz="1950">
              <a:latin typeface="Arial Black"/>
              <a:cs typeface="Arial Black"/>
            </a:endParaRPr>
          </a:p>
          <a:p>
            <a:pPr algn="ctr" marL="259715" marR="252729" indent="635">
              <a:lnSpc>
                <a:spcPts val="2250"/>
              </a:lnSpc>
              <a:spcBef>
                <a:spcPts val="105"/>
              </a:spcBef>
              <a:tabLst>
                <a:tab pos="1851025" algn="l"/>
                <a:tab pos="1961514" algn="l"/>
              </a:tabLst>
            </a:pPr>
            <a:r>
              <a:rPr dirty="0" sz="1950" spc="-350">
                <a:solidFill>
                  <a:srgbClr val="3B3B3B"/>
                </a:solidFill>
                <a:latin typeface="Arial Black"/>
                <a:cs typeface="Arial Black"/>
              </a:rPr>
              <a:t>Brijesh</a:t>
            </a:r>
            <a:r>
              <a:rPr dirty="0" sz="1950" spc="4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85">
                <a:solidFill>
                  <a:srgbClr val="3B3B3B"/>
                </a:solidFill>
                <a:latin typeface="Arial Black"/>
                <a:cs typeface="Arial Black"/>
              </a:rPr>
              <a:t>Nishad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</a:t>
            </a:r>
            <a:r>
              <a:rPr dirty="0" sz="1950" spc="-345">
                <a:solidFill>
                  <a:srgbClr val="3B3B3B"/>
                </a:solidFill>
                <a:latin typeface="Arial Black"/>
                <a:cs typeface="Arial Black"/>
              </a:rPr>
              <a:t>:</a:t>
            </a:r>
            <a:r>
              <a:rPr dirty="0" sz="1950" spc="-9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405">
                <a:solidFill>
                  <a:srgbClr val="3B3B3B"/>
                </a:solidFill>
                <a:latin typeface="Arial Black"/>
                <a:cs typeface="Arial Black"/>
              </a:rPr>
              <a:t>2101321550026 </a:t>
            </a:r>
            <a:r>
              <a:rPr dirty="0" sz="1950" spc="-390">
                <a:solidFill>
                  <a:srgbClr val="3B3B3B"/>
                </a:solidFill>
                <a:latin typeface="Arial Black"/>
                <a:cs typeface="Arial Black"/>
              </a:rPr>
              <a:t>Ashutosh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	</a:t>
            </a:r>
            <a:r>
              <a:rPr dirty="0" sz="1950" spc="-415">
                <a:solidFill>
                  <a:srgbClr val="3B3B3B"/>
                </a:solidFill>
                <a:latin typeface="Arial Black"/>
                <a:cs typeface="Arial Black"/>
              </a:rPr>
              <a:t>2101321550021</a:t>
            </a:r>
            <a:endParaRPr sz="1950">
              <a:latin typeface="Arial Black"/>
              <a:cs typeface="Arial Black"/>
            </a:endParaRPr>
          </a:p>
          <a:p>
            <a:pPr algn="ctr" marR="10795">
              <a:lnSpc>
                <a:spcPts val="2190"/>
              </a:lnSpc>
              <a:tabLst>
                <a:tab pos="1670050" algn="l"/>
              </a:tabLst>
            </a:pPr>
            <a:r>
              <a:rPr dirty="0" sz="1950" spc="-409">
                <a:solidFill>
                  <a:srgbClr val="3B3B3B"/>
                </a:solidFill>
                <a:latin typeface="Arial Black"/>
                <a:cs typeface="Arial Black"/>
              </a:rPr>
              <a:t>Aayush</a:t>
            </a:r>
            <a:r>
              <a:rPr dirty="0" sz="1950" spc="-1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405">
                <a:solidFill>
                  <a:srgbClr val="3B3B3B"/>
                </a:solidFill>
                <a:latin typeface="Arial Black"/>
                <a:cs typeface="Arial Black"/>
              </a:rPr>
              <a:t>Pandey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</a:t>
            </a:r>
            <a:r>
              <a:rPr dirty="0" sz="1950" spc="-420">
                <a:solidFill>
                  <a:srgbClr val="3B3B3B"/>
                </a:solidFill>
                <a:latin typeface="Arial Black"/>
                <a:cs typeface="Arial Black"/>
              </a:rPr>
              <a:t>2101321550001</a:t>
            </a:r>
            <a:endParaRPr sz="1950">
              <a:latin typeface="Arial Black"/>
              <a:cs typeface="Arial Black"/>
            </a:endParaRPr>
          </a:p>
          <a:p>
            <a:pPr algn="ctr" marL="629285" marR="588010" indent="12700">
              <a:lnSpc>
                <a:spcPts val="2280"/>
              </a:lnSpc>
              <a:spcBef>
                <a:spcPts val="2110"/>
              </a:spcBef>
            </a:pPr>
            <a:r>
              <a:rPr dirty="0" sz="1950" spc="-350">
                <a:solidFill>
                  <a:srgbClr val="3B3B3B"/>
                </a:solidFill>
                <a:latin typeface="Arial Black"/>
                <a:cs typeface="Arial Black"/>
              </a:rPr>
              <a:t>Under</a:t>
            </a:r>
            <a:r>
              <a:rPr dirty="0" sz="1950" spc="-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50">
                <a:solidFill>
                  <a:srgbClr val="3B3B3B"/>
                </a:solidFill>
                <a:latin typeface="Arial Black"/>
                <a:cs typeface="Arial Black"/>
              </a:rPr>
              <a:t>the</a:t>
            </a:r>
            <a:r>
              <a:rPr dirty="0" sz="1950" spc="-6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60">
                <a:solidFill>
                  <a:srgbClr val="3B3B3B"/>
                </a:solidFill>
                <a:latin typeface="Arial Black"/>
                <a:cs typeface="Arial Black"/>
              </a:rPr>
              <a:t>Supervison</a:t>
            </a:r>
            <a:r>
              <a:rPr dirty="0" sz="1950" spc="11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10">
                <a:solidFill>
                  <a:srgbClr val="3B3B3B"/>
                </a:solidFill>
                <a:latin typeface="Arial Black"/>
                <a:cs typeface="Arial Black"/>
              </a:rPr>
              <a:t>of </a:t>
            </a:r>
            <a:r>
              <a:rPr dirty="0" sz="1950" spc="-280">
                <a:solidFill>
                  <a:srgbClr val="3B3B3B"/>
                </a:solidFill>
                <a:latin typeface="Arial Black"/>
                <a:cs typeface="Arial Black"/>
              </a:rPr>
              <a:t>Mr.</a:t>
            </a:r>
            <a:r>
              <a:rPr dirty="0" sz="1950" spc="-1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0">
                <a:solidFill>
                  <a:srgbClr val="3B3B3B"/>
                </a:solidFill>
                <a:latin typeface="Arial Black"/>
                <a:cs typeface="Arial Black"/>
              </a:rPr>
              <a:t>Rajat</a:t>
            </a:r>
            <a:r>
              <a:rPr dirty="0" sz="1950" spc="-3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5">
                <a:solidFill>
                  <a:srgbClr val="3B3B3B"/>
                </a:solidFill>
                <a:latin typeface="Arial Black"/>
                <a:cs typeface="Arial Black"/>
              </a:rPr>
              <a:t>Kishor</a:t>
            </a:r>
            <a:r>
              <a:rPr dirty="0" sz="1950" spc="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90">
                <a:solidFill>
                  <a:srgbClr val="3B3B3B"/>
                </a:solidFill>
                <a:latin typeface="Arial Black"/>
                <a:cs typeface="Arial Black"/>
              </a:rPr>
              <a:t>Varshney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59945" y="6290380"/>
            <a:ext cx="523303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10155" algn="l"/>
              </a:tabLst>
            </a:pPr>
            <a:r>
              <a:rPr dirty="0" sz="1950" spc="-345">
                <a:solidFill>
                  <a:srgbClr val="3B3B3B"/>
                </a:solidFill>
                <a:latin typeface="Arial Black"/>
                <a:cs typeface="Arial Black"/>
              </a:rPr>
              <a:t>(Department</a:t>
            </a:r>
            <a:r>
              <a:rPr dirty="0" sz="1950" spc="170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285">
                <a:solidFill>
                  <a:srgbClr val="3B3B3B"/>
                </a:solidFill>
                <a:latin typeface="Arial Black"/>
                <a:cs typeface="Arial Black"/>
              </a:rPr>
              <a:t>of</a:t>
            </a:r>
            <a:r>
              <a:rPr dirty="0" sz="1950" spc="-18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420">
                <a:solidFill>
                  <a:srgbClr val="3B3B3B"/>
                </a:solidFill>
                <a:latin typeface="Arial Black"/>
                <a:cs typeface="Arial Black"/>
              </a:rPr>
              <a:t>CSE-</a:t>
            </a:r>
            <a:r>
              <a:rPr dirty="0" sz="1950" spc="-415">
                <a:solidFill>
                  <a:srgbClr val="3B3B3B"/>
                </a:solidFill>
                <a:latin typeface="Arial Black"/>
                <a:cs typeface="Arial Black"/>
              </a:rPr>
              <a:t>IoT</a:t>
            </a:r>
            <a:r>
              <a:rPr dirty="0" sz="1950">
                <a:solidFill>
                  <a:srgbClr val="3B3B3B"/>
                </a:solidFill>
                <a:latin typeface="Arial Black"/>
                <a:cs typeface="Arial Black"/>
              </a:rPr>
              <a:t>	</a:t>
            </a:r>
            <a:r>
              <a:rPr dirty="0" sz="1950" spc="-400">
                <a:solidFill>
                  <a:srgbClr val="3B3B3B"/>
                </a:solidFill>
                <a:latin typeface="Arial Black"/>
                <a:cs typeface="Arial Black"/>
              </a:rPr>
              <a:t>GNIOT</a:t>
            </a:r>
            <a:r>
              <a:rPr dirty="0" sz="1950" spc="-114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55">
                <a:solidFill>
                  <a:srgbClr val="3B3B3B"/>
                </a:solidFill>
                <a:latin typeface="Arial Black"/>
                <a:cs typeface="Arial Black"/>
              </a:rPr>
              <a:t>Greater</a:t>
            </a:r>
            <a:r>
              <a:rPr dirty="0" sz="1950" spc="15">
                <a:solidFill>
                  <a:srgbClr val="3B3B3B"/>
                </a:solidFill>
                <a:latin typeface="Arial Black"/>
                <a:cs typeface="Arial Black"/>
              </a:rPr>
              <a:t> </a:t>
            </a:r>
            <a:r>
              <a:rPr dirty="0" sz="1950" spc="-315">
                <a:solidFill>
                  <a:srgbClr val="3B3B3B"/>
                </a:solidFill>
                <a:latin typeface="Arial Black"/>
                <a:cs typeface="Arial Black"/>
              </a:rPr>
              <a:t>Noida,lndia)</a:t>
            </a:r>
            <a:endParaRPr sz="1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000" y="5143500"/>
            <a:ext cx="736600" cy="53975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2882900" y="4337050"/>
            <a:ext cx="660400" cy="444500"/>
            <a:chOff x="2882900" y="4337050"/>
            <a:chExt cx="660400" cy="44450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2900" y="4337050"/>
              <a:ext cx="660400" cy="4445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2900" y="4337050"/>
              <a:ext cx="660400" cy="444500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5700" y="1212850"/>
            <a:ext cx="1917700" cy="6858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44479" y="3940527"/>
            <a:ext cx="770890" cy="31051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3335" marR="5080" indent="-1270">
              <a:lnSpc>
                <a:spcPts val="1080"/>
              </a:lnSpc>
              <a:spcBef>
                <a:spcPts val="204"/>
              </a:spcBef>
            </a:pPr>
            <a:r>
              <a:rPr dirty="0" sz="950" spc="-105">
                <a:solidFill>
                  <a:srgbClr val="3B3B3B"/>
                </a:solidFill>
                <a:latin typeface="Arial MT"/>
                <a:cs typeface="Arial MT"/>
              </a:rPr>
              <a:t>Gaps</a:t>
            </a:r>
            <a:r>
              <a:rPr dirty="0" sz="950" spc="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626262"/>
                </a:solidFill>
                <a:latin typeface="Arial MT"/>
                <a:cs typeface="Arial MT"/>
              </a:rPr>
              <a:t>in</a:t>
            </a:r>
            <a:r>
              <a:rPr dirty="0" sz="950" spc="-4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950" spc="-60">
                <a:solidFill>
                  <a:srgbClr val="414141"/>
                </a:solidFill>
                <a:latin typeface="Arial MT"/>
                <a:cs typeface="Arial MT"/>
              </a:rPr>
              <a:t>Current </a:t>
            </a:r>
            <a:r>
              <a:rPr dirty="0" sz="950" spc="-10">
                <a:solidFill>
                  <a:srgbClr val="3B3B3B"/>
                </a:solidFill>
                <a:latin typeface="Arial MT"/>
                <a:cs typeface="Arial MT"/>
              </a:rPr>
              <a:t>Solutions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5450" y="3314700"/>
            <a:ext cx="4216400" cy="28067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5250" y="1974850"/>
            <a:ext cx="2495550" cy="6286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9552" y="843139"/>
            <a:ext cx="4673600" cy="89979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700" spc="-1270"/>
              <a:t>EXïStïhg</a:t>
            </a:r>
            <a:r>
              <a:rPr dirty="0" sz="5700" spc="65"/>
              <a:t> </a:t>
            </a:r>
            <a:r>
              <a:rPr dirty="0" sz="5700" spc="-1340"/>
              <a:t>3ÿSt9MS</a:t>
            </a:r>
            <a:endParaRPr sz="5700"/>
          </a:p>
        </p:txBody>
      </p:sp>
      <p:sp>
        <p:nvSpPr>
          <p:cNvPr id="5" name="object 5" descr=""/>
          <p:cNvSpPr txBox="1"/>
          <p:nvPr/>
        </p:nvSpPr>
        <p:spPr>
          <a:xfrm>
            <a:off x="1569446" y="3884259"/>
            <a:ext cx="4444365" cy="177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06500"/>
              </a:lnSpc>
              <a:spcBef>
                <a:spcPts val="100"/>
              </a:spcBef>
            </a:pPr>
            <a:r>
              <a:rPr dirty="0" sz="1800">
                <a:solidFill>
                  <a:srgbClr val="3B3B3B"/>
                </a:solidFill>
                <a:latin typeface="Arial MT"/>
                <a:cs typeface="Arial MT"/>
              </a:rPr>
              <a:t>Traditional</a:t>
            </a:r>
            <a:r>
              <a:rPr dirty="0" sz="1800" spc="-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160">
                <a:solidFill>
                  <a:srgbClr val="3B3B3B"/>
                </a:solidFill>
                <a:latin typeface="Arial MT"/>
                <a:cs typeface="Arial MT"/>
              </a:rPr>
              <a:t>EVMs</a:t>
            </a:r>
            <a:r>
              <a:rPr dirty="0" sz="1800" spc="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B3B3B"/>
                </a:solidFill>
                <a:latin typeface="Arial MT"/>
                <a:cs typeface="Arial MT"/>
              </a:rPr>
              <a:t>in</a:t>
            </a:r>
            <a:r>
              <a:rPr dirty="0" sz="1800" spc="-8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B3B3B"/>
                </a:solidFill>
                <a:latin typeface="Arial MT"/>
                <a:cs typeface="Arial MT"/>
              </a:rPr>
              <a:t>countries</a:t>
            </a:r>
            <a:r>
              <a:rPr dirty="0" sz="1800" spc="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3B3B3B"/>
                </a:solidFill>
                <a:latin typeface="Arial MT"/>
                <a:cs typeface="Arial MT"/>
              </a:rPr>
              <a:t>like</a:t>
            </a:r>
            <a:r>
              <a:rPr dirty="0" sz="1800" spc="-10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B3B3B"/>
                </a:solidFill>
                <a:latin typeface="Arial MT"/>
                <a:cs typeface="Arial MT"/>
              </a:rPr>
              <a:t>India </a:t>
            </a:r>
            <a:r>
              <a:rPr dirty="0" sz="1800">
                <a:solidFill>
                  <a:srgbClr val="3B3B3B"/>
                </a:solidFill>
                <a:latin typeface="Arial MT"/>
                <a:cs typeface="Arial MT"/>
              </a:rPr>
              <a:t>utilize hardware</a:t>
            </a:r>
            <a:r>
              <a:rPr dirty="0" sz="1800" spc="8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B3B3B"/>
                </a:solidFill>
                <a:latin typeface="Arial MT"/>
                <a:cs typeface="Arial MT"/>
              </a:rPr>
              <a:t>solutions</a:t>
            </a:r>
            <a:r>
              <a:rPr dirty="0" sz="1800" spc="5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B3B3B"/>
                </a:solidFill>
                <a:latin typeface="Arial MT"/>
                <a:cs typeface="Arial MT"/>
              </a:rPr>
              <a:t>without</a:t>
            </a:r>
            <a:r>
              <a:rPr dirty="0" sz="1800" spc="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B3B3B"/>
                </a:solidFill>
                <a:latin typeface="Arial MT"/>
                <a:cs typeface="Arial MT"/>
              </a:rPr>
              <a:t>biometric </a:t>
            </a:r>
            <a:r>
              <a:rPr dirty="0" sz="1800" spc="-60">
                <a:solidFill>
                  <a:srgbClr val="3B3B3B"/>
                </a:solidFill>
                <a:latin typeface="Arial MT"/>
                <a:cs typeface="Arial MT"/>
              </a:rPr>
              <a:t>checks,</a:t>
            </a:r>
            <a:r>
              <a:rPr dirty="0" sz="180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3B3B3B"/>
                </a:solidFill>
                <a:latin typeface="Arial MT"/>
                <a:cs typeface="Arial MT"/>
              </a:rPr>
              <a:t>exposing</a:t>
            </a:r>
            <a:r>
              <a:rPr dirty="0" sz="1800" spc="-5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B3B3B"/>
                </a:solidFill>
                <a:latin typeface="Arial MT"/>
                <a:cs typeface="Arial MT"/>
              </a:rPr>
              <a:t>vulnerabilities.</a:t>
            </a:r>
            <a:endParaRPr sz="1800">
              <a:latin typeface="Arial MT"/>
              <a:cs typeface="Arial MT"/>
            </a:endParaRPr>
          </a:p>
          <a:p>
            <a:pPr marL="15240" marR="25400" indent="2540">
              <a:lnSpc>
                <a:spcPct val="106500"/>
              </a:lnSpc>
            </a:pPr>
            <a:r>
              <a:rPr dirty="0" sz="1800" spc="-10">
                <a:solidFill>
                  <a:srgbClr val="3B3B3B"/>
                </a:solidFill>
                <a:latin typeface="Arial MT"/>
                <a:cs typeface="Arial MT"/>
              </a:rPr>
              <a:t>Additionally,</a:t>
            </a:r>
            <a:r>
              <a:rPr dirty="0" sz="1800" spc="1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B3B3B"/>
                </a:solidFill>
                <a:latin typeface="Arial MT"/>
                <a:cs typeface="Arial MT"/>
              </a:rPr>
              <a:t>online</a:t>
            </a:r>
            <a:r>
              <a:rPr dirty="0" sz="1800" spc="-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B3B3B"/>
                </a:solidFill>
                <a:latin typeface="Arial MT"/>
                <a:cs typeface="Arial MT"/>
              </a:rPr>
              <a:t>voting</a:t>
            </a:r>
            <a:r>
              <a:rPr dirty="0" sz="1800" spc="8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B3B3B"/>
                </a:solidFill>
                <a:latin typeface="Arial MT"/>
                <a:cs typeface="Arial MT"/>
              </a:rPr>
              <a:t>platforms</a:t>
            </a:r>
            <a:r>
              <a:rPr dirty="0" sz="1800" spc="8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B3B3B"/>
                </a:solidFill>
                <a:latin typeface="Arial MT"/>
                <a:cs typeface="Arial MT"/>
              </a:rPr>
              <a:t>rely</a:t>
            </a:r>
            <a:r>
              <a:rPr dirty="0" sz="1800" spc="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3B3B3B"/>
                </a:solidFill>
                <a:latin typeface="Arial MT"/>
                <a:cs typeface="Arial MT"/>
              </a:rPr>
              <a:t>on </a:t>
            </a:r>
            <a:r>
              <a:rPr dirty="0" sz="1800" spc="-20">
                <a:solidFill>
                  <a:srgbClr val="3B3B3B"/>
                </a:solidFill>
                <a:latin typeface="Arial MT"/>
                <a:cs typeface="Arial MT"/>
              </a:rPr>
              <a:t>password</a:t>
            </a:r>
            <a:r>
              <a:rPr dirty="0" sz="1800" spc="1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40">
                <a:solidFill>
                  <a:srgbClr val="3B3B3B"/>
                </a:solidFill>
                <a:latin typeface="Arial MT"/>
                <a:cs typeface="Arial MT"/>
              </a:rPr>
              <a:t>systems</a:t>
            </a:r>
            <a:r>
              <a:rPr dirty="0" sz="1800" spc="-1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B3B3B"/>
                </a:solidFill>
                <a:latin typeface="Arial MT"/>
                <a:cs typeface="Arial MT"/>
              </a:rPr>
              <a:t>that</a:t>
            </a:r>
            <a:r>
              <a:rPr dirty="0" sz="1800" spc="-4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B3B3B"/>
                </a:solidFill>
                <a:latin typeface="Arial MT"/>
                <a:cs typeface="Arial MT"/>
              </a:rPr>
              <a:t>are</a:t>
            </a:r>
            <a:r>
              <a:rPr dirty="0" sz="1800" spc="-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B3B3B"/>
                </a:solidFill>
                <a:latin typeface="Arial MT"/>
                <a:cs typeface="Arial MT"/>
              </a:rPr>
              <a:t>increasingly </a:t>
            </a:r>
            <a:r>
              <a:rPr dirty="0" sz="1800" spc="-25">
                <a:solidFill>
                  <a:srgbClr val="3B3B3B"/>
                </a:solidFill>
                <a:latin typeface="Arial MT"/>
                <a:cs typeface="Arial MT"/>
              </a:rPr>
              <a:t>susceptible</a:t>
            </a:r>
            <a:r>
              <a:rPr dirty="0" sz="1800" spc="1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B3B3B"/>
                </a:solidFill>
                <a:latin typeface="Arial MT"/>
                <a:cs typeface="Arial MT"/>
              </a:rPr>
              <a:t>to</a:t>
            </a:r>
            <a:r>
              <a:rPr dirty="0" sz="18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B3B3B"/>
                </a:solidFill>
                <a:latin typeface="Arial MT"/>
                <a:cs typeface="Arial MT"/>
              </a:rPr>
              <a:t>phishing</a:t>
            </a:r>
            <a:r>
              <a:rPr dirty="0" sz="1800" spc="7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B3B3B"/>
                </a:solidFill>
                <a:latin typeface="Arial MT"/>
                <a:cs typeface="Arial MT"/>
              </a:rPr>
              <a:t>attacks.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2025-05-26T08:10:28Z</dcterms:created>
  <dcterms:modified xsi:type="dcterms:W3CDTF">2025-05-26T08:10:28Z</dcterms:modified>
</cp:coreProperties>
</file>