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6" r:id="rId2"/>
    <p:sldId id="259" r:id="rId3"/>
    <p:sldId id="266" r:id="rId4"/>
    <p:sldId id="276" r:id="rId5"/>
    <p:sldId id="277" r:id="rId6"/>
    <p:sldId id="272" r:id="rId7"/>
    <p:sldId id="278" r:id="rId8"/>
    <p:sldId id="279" r:id="rId9"/>
    <p:sldId id="280" r:id="rId10"/>
    <p:sldId id="269" r:id="rId11"/>
    <p:sldId id="271" r:id="rId12"/>
    <p:sldId id="281" r:id="rId13"/>
    <p:sldId id="28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84C2D1-FF63-4A10-831C-D2334F031FFD}" v="186" dt="2025-02-19T08:09:41.1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3" d="100"/>
          <a:sy n="93" d="100"/>
        </p:scale>
        <p:origin x="211" y="1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28330A-2520-4397-93BC-95CE5033AB75}"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IN"/>
        </a:p>
      </dgm:t>
    </dgm:pt>
    <dgm:pt modelId="{C4B63C6C-CA76-4210-95E9-9C2BFE83466E}">
      <dgm:prSet phldrT="[Text]"/>
      <dgm:spPr/>
      <dgm:t>
        <a:bodyPr/>
        <a:lstStyle/>
        <a:p>
          <a:r>
            <a:rPr lang="en-US" dirty="0"/>
            <a:t>Voting Process</a:t>
          </a:r>
          <a:endParaRPr lang="en-IN" dirty="0"/>
        </a:p>
      </dgm:t>
    </dgm:pt>
    <dgm:pt modelId="{7930D9BE-0C9A-49C5-892C-10974B116F8D}" type="parTrans" cxnId="{0EDEED26-CFC7-4F83-B726-F37976120C57}">
      <dgm:prSet/>
      <dgm:spPr/>
      <dgm:t>
        <a:bodyPr/>
        <a:lstStyle/>
        <a:p>
          <a:endParaRPr lang="en-IN"/>
        </a:p>
      </dgm:t>
    </dgm:pt>
    <dgm:pt modelId="{53426D55-5A29-47B7-BB85-9F949B266D7A}" type="sibTrans" cxnId="{0EDEED26-CFC7-4F83-B726-F37976120C57}">
      <dgm:prSet/>
      <dgm:spPr/>
      <dgm:t>
        <a:bodyPr/>
        <a:lstStyle/>
        <a:p>
          <a:endParaRPr lang="en-IN"/>
        </a:p>
      </dgm:t>
    </dgm:pt>
    <dgm:pt modelId="{8BF0EB31-992D-4BEE-933D-FDE046EFA810}">
      <dgm:prSet phldrT="[Text]"/>
      <dgm:spPr/>
      <dgm:t>
        <a:bodyPr/>
        <a:lstStyle/>
        <a:p>
          <a:r>
            <a:rPr lang="en-US" dirty="0"/>
            <a:t>Registration</a:t>
          </a:r>
          <a:endParaRPr lang="en-IN" dirty="0"/>
        </a:p>
      </dgm:t>
    </dgm:pt>
    <dgm:pt modelId="{E8AFCF5D-AAEB-41A9-9D3E-8E35C0CAB1BF}" type="parTrans" cxnId="{D1A956B1-BD9E-490A-8DC2-CDB063B77BD2}">
      <dgm:prSet/>
      <dgm:spPr/>
      <dgm:t>
        <a:bodyPr/>
        <a:lstStyle/>
        <a:p>
          <a:endParaRPr lang="en-IN"/>
        </a:p>
      </dgm:t>
    </dgm:pt>
    <dgm:pt modelId="{0628F178-CA51-42D9-B2D0-29DFD8D1A382}" type="sibTrans" cxnId="{D1A956B1-BD9E-490A-8DC2-CDB063B77BD2}">
      <dgm:prSet/>
      <dgm:spPr/>
      <dgm:t>
        <a:bodyPr/>
        <a:lstStyle/>
        <a:p>
          <a:endParaRPr lang="en-IN"/>
        </a:p>
      </dgm:t>
    </dgm:pt>
    <dgm:pt modelId="{C60ACEC8-3341-4060-8D02-55A83B34EBBC}">
      <dgm:prSet phldrT="[Text]"/>
      <dgm:spPr/>
      <dgm:t>
        <a:bodyPr/>
        <a:lstStyle/>
        <a:p>
          <a:r>
            <a:rPr lang="en-US" dirty="0"/>
            <a:t>Authentication</a:t>
          </a:r>
          <a:endParaRPr lang="en-IN" dirty="0"/>
        </a:p>
      </dgm:t>
    </dgm:pt>
    <dgm:pt modelId="{03DA4ED7-2506-485F-A834-A5A2FC9F5E27}" type="parTrans" cxnId="{F949F48B-4937-4644-8AEB-E50DC3FB0ABE}">
      <dgm:prSet/>
      <dgm:spPr/>
      <dgm:t>
        <a:bodyPr/>
        <a:lstStyle/>
        <a:p>
          <a:endParaRPr lang="en-IN"/>
        </a:p>
      </dgm:t>
    </dgm:pt>
    <dgm:pt modelId="{027C066A-2E8C-4FB1-82A8-585069198A06}" type="sibTrans" cxnId="{F949F48B-4937-4644-8AEB-E50DC3FB0ABE}">
      <dgm:prSet/>
      <dgm:spPr/>
      <dgm:t>
        <a:bodyPr/>
        <a:lstStyle/>
        <a:p>
          <a:endParaRPr lang="en-IN"/>
        </a:p>
      </dgm:t>
    </dgm:pt>
    <dgm:pt modelId="{4334DABF-A77E-4360-9675-334F1722F900}">
      <dgm:prSet phldrT="[Text]"/>
      <dgm:spPr/>
      <dgm:t>
        <a:bodyPr/>
        <a:lstStyle/>
        <a:p>
          <a:r>
            <a:rPr lang="en-US" dirty="0"/>
            <a:t>Granted</a:t>
          </a:r>
          <a:endParaRPr lang="en-IN" dirty="0"/>
        </a:p>
      </dgm:t>
    </dgm:pt>
    <dgm:pt modelId="{D3E7CAB7-3105-4C90-9489-2244933F2BD7}" type="parTrans" cxnId="{B23DC866-1191-4B8D-9005-2CC1A49D670B}">
      <dgm:prSet/>
      <dgm:spPr/>
      <dgm:t>
        <a:bodyPr/>
        <a:lstStyle/>
        <a:p>
          <a:endParaRPr lang="en-IN"/>
        </a:p>
      </dgm:t>
    </dgm:pt>
    <dgm:pt modelId="{70DF4DDE-3A9D-4307-8558-700F4DECFE4D}" type="sibTrans" cxnId="{B23DC866-1191-4B8D-9005-2CC1A49D670B}">
      <dgm:prSet/>
      <dgm:spPr/>
      <dgm:t>
        <a:bodyPr/>
        <a:lstStyle/>
        <a:p>
          <a:endParaRPr lang="en-IN"/>
        </a:p>
      </dgm:t>
    </dgm:pt>
    <dgm:pt modelId="{78C3D0C7-24DD-4055-9DC9-8FA77A98AC19}">
      <dgm:prSet phldrT="[Text]"/>
      <dgm:spPr/>
      <dgm:t>
        <a:bodyPr/>
        <a:lstStyle/>
        <a:p>
          <a:r>
            <a:rPr lang="en-US" dirty="0"/>
            <a:t>Initiate</a:t>
          </a:r>
          <a:endParaRPr lang="en-IN" dirty="0"/>
        </a:p>
      </dgm:t>
    </dgm:pt>
    <dgm:pt modelId="{273BDB12-3FD9-44E9-AF4C-6213FC4BFABD}" type="parTrans" cxnId="{F05863BF-5AAE-41F4-B493-58B867FF6B3D}">
      <dgm:prSet/>
      <dgm:spPr/>
      <dgm:t>
        <a:bodyPr/>
        <a:lstStyle/>
        <a:p>
          <a:endParaRPr lang="en-IN"/>
        </a:p>
      </dgm:t>
    </dgm:pt>
    <dgm:pt modelId="{0C18CD00-4DD1-4C08-828E-73E191BD5AE3}" type="sibTrans" cxnId="{F05863BF-5AAE-41F4-B493-58B867FF6B3D}">
      <dgm:prSet/>
      <dgm:spPr/>
      <dgm:t>
        <a:bodyPr/>
        <a:lstStyle/>
        <a:p>
          <a:endParaRPr lang="en-IN"/>
        </a:p>
      </dgm:t>
    </dgm:pt>
    <dgm:pt modelId="{3D2ADC1E-6661-4F24-A9DE-65BB3AB61724}">
      <dgm:prSet phldrT="[Text]"/>
      <dgm:spPr/>
      <dgm:t>
        <a:bodyPr/>
        <a:lstStyle/>
        <a:p>
          <a:r>
            <a:rPr lang="en-US" dirty="0"/>
            <a:t>Voting</a:t>
          </a:r>
          <a:endParaRPr lang="en-IN" dirty="0"/>
        </a:p>
      </dgm:t>
    </dgm:pt>
    <dgm:pt modelId="{CE729218-2675-4B8B-A9AB-1E3823BF736D}" type="parTrans" cxnId="{622FF9E7-DF1B-43E7-8F04-D7074234D921}">
      <dgm:prSet/>
      <dgm:spPr/>
      <dgm:t>
        <a:bodyPr/>
        <a:lstStyle/>
        <a:p>
          <a:endParaRPr lang="en-IN"/>
        </a:p>
      </dgm:t>
    </dgm:pt>
    <dgm:pt modelId="{6FC4D07E-8A98-476C-A027-B9FEE7CA62C8}" type="sibTrans" cxnId="{622FF9E7-DF1B-43E7-8F04-D7074234D921}">
      <dgm:prSet/>
      <dgm:spPr/>
      <dgm:t>
        <a:bodyPr/>
        <a:lstStyle/>
        <a:p>
          <a:endParaRPr lang="en-IN"/>
        </a:p>
      </dgm:t>
    </dgm:pt>
    <dgm:pt modelId="{5719601A-4F5C-4268-B11F-D46384031C87}">
      <dgm:prSet phldrT="[Text]"/>
      <dgm:spPr/>
      <dgm:t>
        <a:bodyPr/>
        <a:lstStyle/>
        <a:p>
          <a:r>
            <a:rPr lang="en-US" dirty="0"/>
            <a:t>Collection</a:t>
          </a:r>
          <a:endParaRPr lang="en-IN" dirty="0"/>
        </a:p>
      </dgm:t>
    </dgm:pt>
    <dgm:pt modelId="{5162F3E7-17B3-4002-96CD-EAAF33D9374E}" type="parTrans" cxnId="{C38C1481-C2C2-4DDD-9DBA-8D57B9FF1904}">
      <dgm:prSet/>
      <dgm:spPr/>
      <dgm:t>
        <a:bodyPr/>
        <a:lstStyle/>
        <a:p>
          <a:endParaRPr lang="en-IN"/>
        </a:p>
      </dgm:t>
    </dgm:pt>
    <dgm:pt modelId="{8AA403F4-3282-483F-A2BB-A9F0505EF42D}" type="sibTrans" cxnId="{C38C1481-C2C2-4DDD-9DBA-8D57B9FF1904}">
      <dgm:prSet/>
      <dgm:spPr/>
      <dgm:t>
        <a:bodyPr/>
        <a:lstStyle/>
        <a:p>
          <a:endParaRPr lang="en-IN"/>
        </a:p>
      </dgm:t>
    </dgm:pt>
    <dgm:pt modelId="{D6A043D1-8EBB-49AD-933C-2D77AB31FCF2}">
      <dgm:prSet phldrT="[Text]"/>
      <dgm:spPr/>
      <dgm:t>
        <a:bodyPr/>
        <a:lstStyle/>
        <a:p>
          <a:r>
            <a:rPr lang="en-US" dirty="0"/>
            <a:t>Store-Server</a:t>
          </a:r>
          <a:endParaRPr lang="en-IN" dirty="0"/>
        </a:p>
      </dgm:t>
    </dgm:pt>
    <dgm:pt modelId="{B0B00A09-A99F-41E5-A277-58F17EDCE249}" type="parTrans" cxnId="{06F60253-0D44-4827-9BC4-67692656ED3D}">
      <dgm:prSet/>
      <dgm:spPr/>
      <dgm:t>
        <a:bodyPr/>
        <a:lstStyle/>
        <a:p>
          <a:endParaRPr lang="en-IN"/>
        </a:p>
      </dgm:t>
    </dgm:pt>
    <dgm:pt modelId="{F9598C9B-F419-4443-948B-3A6852C3D556}" type="sibTrans" cxnId="{06F60253-0D44-4827-9BC4-67692656ED3D}">
      <dgm:prSet/>
      <dgm:spPr/>
      <dgm:t>
        <a:bodyPr/>
        <a:lstStyle/>
        <a:p>
          <a:endParaRPr lang="en-IN"/>
        </a:p>
      </dgm:t>
    </dgm:pt>
    <dgm:pt modelId="{EE48C445-2D56-4E78-B046-3CF10435E724}">
      <dgm:prSet phldrT="[Text]"/>
      <dgm:spPr/>
      <dgm:t>
        <a:bodyPr/>
        <a:lstStyle/>
        <a:p>
          <a:r>
            <a:rPr lang="en-US" dirty="0"/>
            <a:t>Admin Portal</a:t>
          </a:r>
          <a:endParaRPr lang="en-IN" dirty="0"/>
        </a:p>
      </dgm:t>
    </dgm:pt>
    <dgm:pt modelId="{49DBABD4-64F1-4B10-B845-2D55841A4C98}" type="parTrans" cxnId="{EBDF6276-1DE0-455F-86E5-70B4C19FA0D2}">
      <dgm:prSet/>
      <dgm:spPr/>
      <dgm:t>
        <a:bodyPr/>
        <a:lstStyle/>
        <a:p>
          <a:endParaRPr lang="en-IN"/>
        </a:p>
      </dgm:t>
    </dgm:pt>
    <dgm:pt modelId="{9B1485C7-9389-4680-A2F2-2AD84C85407A}" type="sibTrans" cxnId="{EBDF6276-1DE0-455F-86E5-70B4C19FA0D2}">
      <dgm:prSet/>
      <dgm:spPr/>
      <dgm:t>
        <a:bodyPr/>
        <a:lstStyle/>
        <a:p>
          <a:endParaRPr lang="en-IN"/>
        </a:p>
      </dgm:t>
    </dgm:pt>
    <dgm:pt modelId="{8AF9E50A-1861-4E85-A7F9-38E28D97AF83}" type="pres">
      <dgm:prSet presAssocID="{C228330A-2520-4397-93BC-95CE5033AB75}" presName="Name0" presStyleCnt="0">
        <dgm:presLayoutVars>
          <dgm:dir/>
          <dgm:animLvl val="lvl"/>
          <dgm:resizeHandles val="exact"/>
        </dgm:presLayoutVars>
      </dgm:prSet>
      <dgm:spPr/>
    </dgm:pt>
    <dgm:pt modelId="{E00F9846-327E-4764-AE09-F32D99586AF1}" type="pres">
      <dgm:prSet presAssocID="{5719601A-4F5C-4268-B11F-D46384031C87}" presName="boxAndChildren" presStyleCnt="0"/>
      <dgm:spPr/>
    </dgm:pt>
    <dgm:pt modelId="{5BDAAEDA-EA58-4C75-8C2D-C826F0165C55}" type="pres">
      <dgm:prSet presAssocID="{5719601A-4F5C-4268-B11F-D46384031C87}" presName="parentTextBox" presStyleLbl="node1" presStyleIdx="0" presStyleCnt="3"/>
      <dgm:spPr/>
    </dgm:pt>
    <dgm:pt modelId="{9604C38D-FFD3-4F01-A5A6-B940FD356047}" type="pres">
      <dgm:prSet presAssocID="{5719601A-4F5C-4268-B11F-D46384031C87}" presName="entireBox" presStyleLbl="node1" presStyleIdx="0" presStyleCnt="3"/>
      <dgm:spPr/>
    </dgm:pt>
    <dgm:pt modelId="{1DA17D0F-C893-4CC5-8668-786BE087C778}" type="pres">
      <dgm:prSet presAssocID="{5719601A-4F5C-4268-B11F-D46384031C87}" presName="descendantBox" presStyleCnt="0"/>
      <dgm:spPr/>
    </dgm:pt>
    <dgm:pt modelId="{9BABFF6D-411F-479A-8A4D-1B851918C910}" type="pres">
      <dgm:prSet presAssocID="{D6A043D1-8EBB-49AD-933C-2D77AB31FCF2}" presName="childTextBox" presStyleLbl="fgAccFollowNode1" presStyleIdx="0" presStyleCnt="6">
        <dgm:presLayoutVars>
          <dgm:bulletEnabled val="1"/>
        </dgm:presLayoutVars>
      </dgm:prSet>
      <dgm:spPr/>
    </dgm:pt>
    <dgm:pt modelId="{ADBE6908-1B0F-499D-B15C-9E8A777D3D24}" type="pres">
      <dgm:prSet presAssocID="{EE48C445-2D56-4E78-B046-3CF10435E724}" presName="childTextBox" presStyleLbl="fgAccFollowNode1" presStyleIdx="1" presStyleCnt="6">
        <dgm:presLayoutVars>
          <dgm:bulletEnabled val="1"/>
        </dgm:presLayoutVars>
      </dgm:prSet>
      <dgm:spPr/>
    </dgm:pt>
    <dgm:pt modelId="{ECAD639C-851B-4971-95B0-2A617F368265}" type="pres">
      <dgm:prSet presAssocID="{70DF4DDE-3A9D-4307-8558-700F4DECFE4D}" presName="sp" presStyleCnt="0"/>
      <dgm:spPr/>
    </dgm:pt>
    <dgm:pt modelId="{9DBDAA12-2616-4455-A138-77B055144DC2}" type="pres">
      <dgm:prSet presAssocID="{4334DABF-A77E-4360-9675-334F1722F900}" presName="arrowAndChildren" presStyleCnt="0"/>
      <dgm:spPr/>
    </dgm:pt>
    <dgm:pt modelId="{1C046EDB-B497-4513-B221-9323AE0941CD}" type="pres">
      <dgm:prSet presAssocID="{4334DABF-A77E-4360-9675-334F1722F900}" presName="parentTextArrow" presStyleLbl="node1" presStyleIdx="0" presStyleCnt="3"/>
      <dgm:spPr/>
    </dgm:pt>
    <dgm:pt modelId="{6910EECF-0185-482E-8331-1CA71664E4D4}" type="pres">
      <dgm:prSet presAssocID="{4334DABF-A77E-4360-9675-334F1722F900}" presName="arrow" presStyleLbl="node1" presStyleIdx="1" presStyleCnt="3"/>
      <dgm:spPr/>
    </dgm:pt>
    <dgm:pt modelId="{3E8114A0-D503-4617-AEB4-2019AD9570D3}" type="pres">
      <dgm:prSet presAssocID="{4334DABF-A77E-4360-9675-334F1722F900}" presName="descendantArrow" presStyleCnt="0"/>
      <dgm:spPr/>
    </dgm:pt>
    <dgm:pt modelId="{FDFA7715-1981-452B-BCF7-104180DC9252}" type="pres">
      <dgm:prSet presAssocID="{78C3D0C7-24DD-4055-9DC9-8FA77A98AC19}" presName="childTextArrow" presStyleLbl="fgAccFollowNode1" presStyleIdx="2" presStyleCnt="6">
        <dgm:presLayoutVars>
          <dgm:bulletEnabled val="1"/>
        </dgm:presLayoutVars>
      </dgm:prSet>
      <dgm:spPr/>
    </dgm:pt>
    <dgm:pt modelId="{715FADD2-CD1B-480B-95FA-2A5983AB36D9}" type="pres">
      <dgm:prSet presAssocID="{3D2ADC1E-6661-4F24-A9DE-65BB3AB61724}" presName="childTextArrow" presStyleLbl="fgAccFollowNode1" presStyleIdx="3" presStyleCnt="6">
        <dgm:presLayoutVars>
          <dgm:bulletEnabled val="1"/>
        </dgm:presLayoutVars>
      </dgm:prSet>
      <dgm:spPr/>
    </dgm:pt>
    <dgm:pt modelId="{E284F583-A687-4FD0-AF44-AFC9127DEBC2}" type="pres">
      <dgm:prSet presAssocID="{53426D55-5A29-47B7-BB85-9F949B266D7A}" presName="sp" presStyleCnt="0"/>
      <dgm:spPr/>
    </dgm:pt>
    <dgm:pt modelId="{83854997-B943-42F9-AF44-7CDE1E24D168}" type="pres">
      <dgm:prSet presAssocID="{C4B63C6C-CA76-4210-95E9-9C2BFE83466E}" presName="arrowAndChildren" presStyleCnt="0"/>
      <dgm:spPr/>
    </dgm:pt>
    <dgm:pt modelId="{A1312896-BEB5-4174-BEBD-77AD5C7A4624}" type="pres">
      <dgm:prSet presAssocID="{C4B63C6C-CA76-4210-95E9-9C2BFE83466E}" presName="parentTextArrow" presStyleLbl="node1" presStyleIdx="1" presStyleCnt="3"/>
      <dgm:spPr/>
    </dgm:pt>
    <dgm:pt modelId="{BA8C29D7-A544-46BA-A69F-190311E8F48C}" type="pres">
      <dgm:prSet presAssocID="{C4B63C6C-CA76-4210-95E9-9C2BFE83466E}" presName="arrow" presStyleLbl="node1" presStyleIdx="2" presStyleCnt="3" custLinFactNeighborX="1409" custLinFactNeighborY="-2600"/>
      <dgm:spPr/>
    </dgm:pt>
    <dgm:pt modelId="{AD097C1E-9E51-43C3-8A18-F94F7235ACAA}" type="pres">
      <dgm:prSet presAssocID="{C4B63C6C-CA76-4210-95E9-9C2BFE83466E}" presName="descendantArrow" presStyleCnt="0"/>
      <dgm:spPr/>
    </dgm:pt>
    <dgm:pt modelId="{B865C319-D2DE-4B0E-9F91-1A9C7E2B5899}" type="pres">
      <dgm:prSet presAssocID="{8BF0EB31-992D-4BEE-933D-FDE046EFA810}" presName="childTextArrow" presStyleLbl="fgAccFollowNode1" presStyleIdx="4" presStyleCnt="6">
        <dgm:presLayoutVars>
          <dgm:bulletEnabled val="1"/>
        </dgm:presLayoutVars>
      </dgm:prSet>
      <dgm:spPr/>
    </dgm:pt>
    <dgm:pt modelId="{6C4D175E-4DB6-4D08-85AC-3BE0CE16F99D}" type="pres">
      <dgm:prSet presAssocID="{C60ACEC8-3341-4060-8D02-55A83B34EBBC}" presName="childTextArrow" presStyleLbl="fgAccFollowNode1" presStyleIdx="5" presStyleCnt="6">
        <dgm:presLayoutVars>
          <dgm:bulletEnabled val="1"/>
        </dgm:presLayoutVars>
      </dgm:prSet>
      <dgm:spPr/>
    </dgm:pt>
  </dgm:ptLst>
  <dgm:cxnLst>
    <dgm:cxn modelId="{93E4A515-FB89-44D0-AF3C-08C7962107ED}" type="presOf" srcId="{78C3D0C7-24DD-4055-9DC9-8FA77A98AC19}" destId="{FDFA7715-1981-452B-BCF7-104180DC9252}" srcOrd="0" destOrd="0" presId="urn:microsoft.com/office/officeart/2005/8/layout/process4"/>
    <dgm:cxn modelId="{0EDEED26-CFC7-4F83-B726-F37976120C57}" srcId="{C228330A-2520-4397-93BC-95CE5033AB75}" destId="{C4B63C6C-CA76-4210-95E9-9C2BFE83466E}" srcOrd="0" destOrd="0" parTransId="{7930D9BE-0C9A-49C5-892C-10974B116F8D}" sibTransId="{53426D55-5A29-47B7-BB85-9F949B266D7A}"/>
    <dgm:cxn modelId="{0F3DDF41-CCFC-47BC-A861-1DD9E079D7CE}" type="presOf" srcId="{EE48C445-2D56-4E78-B046-3CF10435E724}" destId="{ADBE6908-1B0F-499D-B15C-9E8A777D3D24}" srcOrd="0" destOrd="0" presId="urn:microsoft.com/office/officeart/2005/8/layout/process4"/>
    <dgm:cxn modelId="{B23DC866-1191-4B8D-9005-2CC1A49D670B}" srcId="{C228330A-2520-4397-93BC-95CE5033AB75}" destId="{4334DABF-A77E-4360-9675-334F1722F900}" srcOrd="1" destOrd="0" parTransId="{D3E7CAB7-3105-4C90-9489-2244933F2BD7}" sibTransId="{70DF4DDE-3A9D-4307-8558-700F4DECFE4D}"/>
    <dgm:cxn modelId="{06F60253-0D44-4827-9BC4-67692656ED3D}" srcId="{5719601A-4F5C-4268-B11F-D46384031C87}" destId="{D6A043D1-8EBB-49AD-933C-2D77AB31FCF2}" srcOrd="0" destOrd="0" parTransId="{B0B00A09-A99F-41E5-A277-58F17EDCE249}" sibTransId="{F9598C9B-F419-4443-948B-3A6852C3D556}"/>
    <dgm:cxn modelId="{EBDF6276-1DE0-455F-86E5-70B4C19FA0D2}" srcId="{5719601A-4F5C-4268-B11F-D46384031C87}" destId="{EE48C445-2D56-4E78-B046-3CF10435E724}" srcOrd="1" destOrd="0" parTransId="{49DBABD4-64F1-4B10-B845-2D55841A4C98}" sibTransId="{9B1485C7-9389-4680-A2F2-2AD84C85407A}"/>
    <dgm:cxn modelId="{E580FA7C-A9C3-4F7F-B54E-784F29B8C4BF}" type="presOf" srcId="{5719601A-4F5C-4268-B11F-D46384031C87}" destId="{5BDAAEDA-EA58-4C75-8C2D-C826F0165C55}" srcOrd="0" destOrd="0" presId="urn:microsoft.com/office/officeart/2005/8/layout/process4"/>
    <dgm:cxn modelId="{C38C1481-C2C2-4DDD-9DBA-8D57B9FF1904}" srcId="{C228330A-2520-4397-93BC-95CE5033AB75}" destId="{5719601A-4F5C-4268-B11F-D46384031C87}" srcOrd="2" destOrd="0" parTransId="{5162F3E7-17B3-4002-96CD-EAAF33D9374E}" sibTransId="{8AA403F4-3282-483F-A2BB-A9F0505EF42D}"/>
    <dgm:cxn modelId="{6023F889-C4B0-4338-8986-004828391C92}" type="presOf" srcId="{4334DABF-A77E-4360-9675-334F1722F900}" destId="{1C046EDB-B497-4513-B221-9323AE0941CD}" srcOrd="0" destOrd="0" presId="urn:microsoft.com/office/officeart/2005/8/layout/process4"/>
    <dgm:cxn modelId="{F949F48B-4937-4644-8AEB-E50DC3FB0ABE}" srcId="{C4B63C6C-CA76-4210-95E9-9C2BFE83466E}" destId="{C60ACEC8-3341-4060-8D02-55A83B34EBBC}" srcOrd="1" destOrd="0" parTransId="{03DA4ED7-2506-485F-A834-A5A2FC9F5E27}" sibTransId="{027C066A-2E8C-4FB1-82A8-585069198A06}"/>
    <dgm:cxn modelId="{F67377AA-3AE8-4A61-9CB1-138B2B55F3A5}" type="presOf" srcId="{C228330A-2520-4397-93BC-95CE5033AB75}" destId="{8AF9E50A-1861-4E85-A7F9-38E28D97AF83}" srcOrd="0" destOrd="0" presId="urn:microsoft.com/office/officeart/2005/8/layout/process4"/>
    <dgm:cxn modelId="{610018AF-2E55-4092-8F57-850FAB46C99B}" type="presOf" srcId="{C4B63C6C-CA76-4210-95E9-9C2BFE83466E}" destId="{BA8C29D7-A544-46BA-A69F-190311E8F48C}" srcOrd="1" destOrd="0" presId="urn:microsoft.com/office/officeart/2005/8/layout/process4"/>
    <dgm:cxn modelId="{D1A956B1-BD9E-490A-8DC2-CDB063B77BD2}" srcId="{C4B63C6C-CA76-4210-95E9-9C2BFE83466E}" destId="{8BF0EB31-992D-4BEE-933D-FDE046EFA810}" srcOrd="0" destOrd="0" parTransId="{E8AFCF5D-AAEB-41A9-9D3E-8E35C0CAB1BF}" sibTransId="{0628F178-CA51-42D9-B2D0-29DFD8D1A382}"/>
    <dgm:cxn modelId="{F05863BF-5AAE-41F4-B493-58B867FF6B3D}" srcId="{4334DABF-A77E-4360-9675-334F1722F900}" destId="{78C3D0C7-24DD-4055-9DC9-8FA77A98AC19}" srcOrd="0" destOrd="0" parTransId="{273BDB12-3FD9-44E9-AF4C-6213FC4BFABD}" sibTransId="{0C18CD00-4DD1-4C08-828E-73E191BD5AE3}"/>
    <dgm:cxn modelId="{568E06CA-4CA9-4E70-A65F-7CF26CC78783}" type="presOf" srcId="{D6A043D1-8EBB-49AD-933C-2D77AB31FCF2}" destId="{9BABFF6D-411F-479A-8A4D-1B851918C910}" srcOrd="0" destOrd="0" presId="urn:microsoft.com/office/officeart/2005/8/layout/process4"/>
    <dgm:cxn modelId="{4BBBEFD8-C6D1-4243-9777-CA6B142613B1}" type="presOf" srcId="{5719601A-4F5C-4268-B11F-D46384031C87}" destId="{9604C38D-FFD3-4F01-A5A6-B940FD356047}" srcOrd="1" destOrd="0" presId="urn:microsoft.com/office/officeart/2005/8/layout/process4"/>
    <dgm:cxn modelId="{5C5921E2-59E8-4998-AE8D-71C66EAADC6E}" type="presOf" srcId="{C4B63C6C-CA76-4210-95E9-9C2BFE83466E}" destId="{A1312896-BEB5-4174-BEBD-77AD5C7A4624}" srcOrd="0" destOrd="0" presId="urn:microsoft.com/office/officeart/2005/8/layout/process4"/>
    <dgm:cxn modelId="{B445F3E4-9861-47FC-9056-AF23B667ACA0}" type="presOf" srcId="{8BF0EB31-992D-4BEE-933D-FDE046EFA810}" destId="{B865C319-D2DE-4B0E-9F91-1A9C7E2B5899}" srcOrd="0" destOrd="0" presId="urn:microsoft.com/office/officeart/2005/8/layout/process4"/>
    <dgm:cxn modelId="{622FF9E7-DF1B-43E7-8F04-D7074234D921}" srcId="{4334DABF-A77E-4360-9675-334F1722F900}" destId="{3D2ADC1E-6661-4F24-A9DE-65BB3AB61724}" srcOrd="1" destOrd="0" parTransId="{CE729218-2675-4B8B-A9AB-1E3823BF736D}" sibTransId="{6FC4D07E-8A98-476C-A027-B9FEE7CA62C8}"/>
    <dgm:cxn modelId="{145B26F1-570F-46C3-BBDD-B20F73B44EF1}" type="presOf" srcId="{C60ACEC8-3341-4060-8D02-55A83B34EBBC}" destId="{6C4D175E-4DB6-4D08-85AC-3BE0CE16F99D}" srcOrd="0" destOrd="0" presId="urn:microsoft.com/office/officeart/2005/8/layout/process4"/>
    <dgm:cxn modelId="{BC306FFE-A3A6-42AF-AD84-EF0CCEF40BEE}" type="presOf" srcId="{4334DABF-A77E-4360-9675-334F1722F900}" destId="{6910EECF-0185-482E-8331-1CA71664E4D4}" srcOrd="1" destOrd="0" presId="urn:microsoft.com/office/officeart/2005/8/layout/process4"/>
    <dgm:cxn modelId="{216130FF-5D55-444F-B6A5-44A1B5509997}" type="presOf" srcId="{3D2ADC1E-6661-4F24-A9DE-65BB3AB61724}" destId="{715FADD2-CD1B-480B-95FA-2A5983AB36D9}" srcOrd="0" destOrd="0" presId="urn:microsoft.com/office/officeart/2005/8/layout/process4"/>
    <dgm:cxn modelId="{A1416C78-A109-406E-8C32-59F2354877D2}" type="presParOf" srcId="{8AF9E50A-1861-4E85-A7F9-38E28D97AF83}" destId="{E00F9846-327E-4764-AE09-F32D99586AF1}" srcOrd="0" destOrd="0" presId="urn:microsoft.com/office/officeart/2005/8/layout/process4"/>
    <dgm:cxn modelId="{0EBE9340-2E6A-4E41-88AF-8F964BDC42DD}" type="presParOf" srcId="{E00F9846-327E-4764-AE09-F32D99586AF1}" destId="{5BDAAEDA-EA58-4C75-8C2D-C826F0165C55}" srcOrd="0" destOrd="0" presId="urn:microsoft.com/office/officeart/2005/8/layout/process4"/>
    <dgm:cxn modelId="{80DAFBA4-5237-485D-AC15-038F0C57BFCA}" type="presParOf" srcId="{E00F9846-327E-4764-AE09-F32D99586AF1}" destId="{9604C38D-FFD3-4F01-A5A6-B940FD356047}" srcOrd="1" destOrd="0" presId="urn:microsoft.com/office/officeart/2005/8/layout/process4"/>
    <dgm:cxn modelId="{5B7FE822-89DB-4F51-826E-1DFC9DE7F936}" type="presParOf" srcId="{E00F9846-327E-4764-AE09-F32D99586AF1}" destId="{1DA17D0F-C893-4CC5-8668-786BE087C778}" srcOrd="2" destOrd="0" presId="urn:microsoft.com/office/officeart/2005/8/layout/process4"/>
    <dgm:cxn modelId="{7F6F304D-86AD-454F-8E64-DD258E0C5FA5}" type="presParOf" srcId="{1DA17D0F-C893-4CC5-8668-786BE087C778}" destId="{9BABFF6D-411F-479A-8A4D-1B851918C910}" srcOrd="0" destOrd="0" presId="urn:microsoft.com/office/officeart/2005/8/layout/process4"/>
    <dgm:cxn modelId="{B4AE72C2-1841-40F6-A65C-A2851662C6AA}" type="presParOf" srcId="{1DA17D0F-C893-4CC5-8668-786BE087C778}" destId="{ADBE6908-1B0F-499D-B15C-9E8A777D3D24}" srcOrd="1" destOrd="0" presId="urn:microsoft.com/office/officeart/2005/8/layout/process4"/>
    <dgm:cxn modelId="{A550CA70-AE97-426B-B482-41BEA6B3BE03}" type="presParOf" srcId="{8AF9E50A-1861-4E85-A7F9-38E28D97AF83}" destId="{ECAD639C-851B-4971-95B0-2A617F368265}" srcOrd="1" destOrd="0" presId="urn:microsoft.com/office/officeart/2005/8/layout/process4"/>
    <dgm:cxn modelId="{122A3168-8C83-4B2F-9B9D-531E10C1A520}" type="presParOf" srcId="{8AF9E50A-1861-4E85-A7F9-38E28D97AF83}" destId="{9DBDAA12-2616-4455-A138-77B055144DC2}" srcOrd="2" destOrd="0" presId="urn:microsoft.com/office/officeart/2005/8/layout/process4"/>
    <dgm:cxn modelId="{4005360A-DC03-4B86-8466-AFA972C89479}" type="presParOf" srcId="{9DBDAA12-2616-4455-A138-77B055144DC2}" destId="{1C046EDB-B497-4513-B221-9323AE0941CD}" srcOrd="0" destOrd="0" presId="urn:microsoft.com/office/officeart/2005/8/layout/process4"/>
    <dgm:cxn modelId="{AE6312AE-45AF-453C-A592-89A10CF37FFC}" type="presParOf" srcId="{9DBDAA12-2616-4455-A138-77B055144DC2}" destId="{6910EECF-0185-482E-8331-1CA71664E4D4}" srcOrd="1" destOrd="0" presId="urn:microsoft.com/office/officeart/2005/8/layout/process4"/>
    <dgm:cxn modelId="{D8A23928-2ECB-4AB9-B4F9-6D298B683773}" type="presParOf" srcId="{9DBDAA12-2616-4455-A138-77B055144DC2}" destId="{3E8114A0-D503-4617-AEB4-2019AD9570D3}" srcOrd="2" destOrd="0" presId="urn:microsoft.com/office/officeart/2005/8/layout/process4"/>
    <dgm:cxn modelId="{C35003EA-2DE2-4E8B-B99B-1E9265092DDA}" type="presParOf" srcId="{3E8114A0-D503-4617-AEB4-2019AD9570D3}" destId="{FDFA7715-1981-452B-BCF7-104180DC9252}" srcOrd="0" destOrd="0" presId="urn:microsoft.com/office/officeart/2005/8/layout/process4"/>
    <dgm:cxn modelId="{C778F8B4-D820-4897-80BB-1D112AD0FF22}" type="presParOf" srcId="{3E8114A0-D503-4617-AEB4-2019AD9570D3}" destId="{715FADD2-CD1B-480B-95FA-2A5983AB36D9}" srcOrd="1" destOrd="0" presId="urn:microsoft.com/office/officeart/2005/8/layout/process4"/>
    <dgm:cxn modelId="{C49AF2C3-69B5-44F5-B1DA-B5459001CC16}" type="presParOf" srcId="{8AF9E50A-1861-4E85-A7F9-38E28D97AF83}" destId="{E284F583-A687-4FD0-AF44-AFC9127DEBC2}" srcOrd="3" destOrd="0" presId="urn:microsoft.com/office/officeart/2005/8/layout/process4"/>
    <dgm:cxn modelId="{7F698FD8-8583-4C33-9E3F-441E2ED11992}" type="presParOf" srcId="{8AF9E50A-1861-4E85-A7F9-38E28D97AF83}" destId="{83854997-B943-42F9-AF44-7CDE1E24D168}" srcOrd="4" destOrd="0" presId="urn:microsoft.com/office/officeart/2005/8/layout/process4"/>
    <dgm:cxn modelId="{3A31FF4B-E660-4A05-9512-A06C970B8CC6}" type="presParOf" srcId="{83854997-B943-42F9-AF44-7CDE1E24D168}" destId="{A1312896-BEB5-4174-BEBD-77AD5C7A4624}" srcOrd="0" destOrd="0" presId="urn:microsoft.com/office/officeart/2005/8/layout/process4"/>
    <dgm:cxn modelId="{DE5D2BC1-4421-454B-8E0A-C6D638CE310A}" type="presParOf" srcId="{83854997-B943-42F9-AF44-7CDE1E24D168}" destId="{BA8C29D7-A544-46BA-A69F-190311E8F48C}" srcOrd="1" destOrd="0" presId="urn:microsoft.com/office/officeart/2005/8/layout/process4"/>
    <dgm:cxn modelId="{821AAD19-D515-48D9-9ABD-26062B104A5D}" type="presParOf" srcId="{83854997-B943-42F9-AF44-7CDE1E24D168}" destId="{AD097C1E-9E51-43C3-8A18-F94F7235ACAA}" srcOrd="2" destOrd="0" presId="urn:microsoft.com/office/officeart/2005/8/layout/process4"/>
    <dgm:cxn modelId="{137F6338-0F41-4453-826E-59EC551ECB1C}" type="presParOf" srcId="{AD097C1E-9E51-43C3-8A18-F94F7235ACAA}" destId="{B865C319-D2DE-4B0E-9F91-1A9C7E2B5899}" srcOrd="0" destOrd="0" presId="urn:microsoft.com/office/officeart/2005/8/layout/process4"/>
    <dgm:cxn modelId="{107305C7-8B68-412C-9536-BF1CDD0D42CE}" type="presParOf" srcId="{AD097C1E-9E51-43C3-8A18-F94F7235ACAA}" destId="{6C4D175E-4DB6-4D08-85AC-3BE0CE16F99D}"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4C38D-FFD3-4F01-A5A6-B940FD356047}">
      <dsp:nvSpPr>
        <dsp:cNvPr id="0" name=""/>
        <dsp:cNvSpPr/>
      </dsp:nvSpPr>
      <dsp:spPr>
        <a:xfrm>
          <a:off x="0" y="3428840"/>
          <a:ext cx="7213600" cy="11254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Collection</a:t>
          </a:r>
          <a:endParaRPr lang="en-IN" sz="2100" kern="1200" dirty="0"/>
        </a:p>
      </dsp:txBody>
      <dsp:txXfrm>
        <a:off x="0" y="3428840"/>
        <a:ext cx="7213600" cy="607727"/>
      </dsp:txXfrm>
    </dsp:sp>
    <dsp:sp modelId="{9BABFF6D-411F-479A-8A4D-1B851918C910}">
      <dsp:nvSpPr>
        <dsp:cNvPr id="0" name=""/>
        <dsp:cNvSpPr/>
      </dsp:nvSpPr>
      <dsp:spPr>
        <a:xfrm>
          <a:off x="0" y="4014059"/>
          <a:ext cx="3606799" cy="51769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39370" rIns="220472" bIns="39370" numCol="1" spcCol="1270" anchor="ctr" anchorCtr="0">
          <a:noAutofit/>
        </a:bodyPr>
        <a:lstStyle/>
        <a:p>
          <a:pPr marL="0" lvl="0" indent="0" algn="ctr" defTabSz="1377950">
            <a:lnSpc>
              <a:spcPct val="90000"/>
            </a:lnSpc>
            <a:spcBef>
              <a:spcPct val="0"/>
            </a:spcBef>
            <a:spcAft>
              <a:spcPct val="35000"/>
            </a:spcAft>
            <a:buNone/>
          </a:pPr>
          <a:r>
            <a:rPr lang="en-US" sz="3100" kern="1200" dirty="0"/>
            <a:t>Store-Server</a:t>
          </a:r>
          <a:endParaRPr lang="en-IN" sz="3100" kern="1200" dirty="0"/>
        </a:p>
      </dsp:txBody>
      <dsp:txXfrm>
        <a:off x="0" y="4014059"/>
        <a:ext cx="3606799" cy="517694"/>
      </dsp:txXfrm>
    </dsp:sp>
    <dsp:sp modelId="{ADBE6908-1B0F-499D-B15C-9E8A777D3D24}">
      <dsp:nvSpPr>
        <dsp:cNvPr id="0" name=""/>
        <dsp:cNvSpPr/>
      </dsp:nvSpPr>
      <dsp:spPr>
        <a:xfrm>
          <a:off x="3606800" y="4014059"/>
          <a:ext cx="3606799" cy="51769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39370" rIns="220472" bIns="39370" numCol="1" spcCol="1270" anchor="ctr" anchorCtr="0">
          <a:noAutofit/>
        </a:bodyPr>
        <a:lstStyle/>
        <a:p>
          <a:pPr marL="0" lvl="0" indent="0" algn="ctr" defTabSz="1377950">
            <a:lnSpc>
              <a:spcPct val="90000"/>
            </a:lnSpc>
            <a:spcBef>
              <a:spcPct val="0"/>
            </a:spcBef>
            <a:spcAft>
              <a:spcPct val="35000"/>
            </a:spcAft>
            <a:buNone/>
          </a:pPr>
          <a:r>
            <a:rPr lang="en-US" sz="3100" kern="1200" dirty="0"/>
            <a:t>Admin Portal</a:t>
          </a:r>
          <a:endParaRPr lang="en-IN" sz="3100" kern="1200" dirty="0"/>
        </a:p>
      </dsp:txBody>
      <dsp:txXfrm>
        <a:off x="3606800" y="4014059"/>
        <a:ext cx="3606799" cy="517694"/>
      </dsp:txXfrm>
    </dsp:sp>
    <dsp:sp modelId="{6910EECF-0185-482E-8331-1CA71664E4D4}">
      <dsp:nvSpPr>
        <dsp:cNvPr id="0" name=""/>
        <dsp:cNvSpPr/>
      </dsp:nvSpPr>
      <dsp:spPr>
        <a:xfrm rot="10800000">
          <a:off x="0" y="1714822"/>
          <a:ext cx="7213600" cy="1730898"/>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Granted</a:t>
          </a:r>
          <a:endParaRPr lang="en-IN" sz="2100" kern="1200" dirty="0"/>
        </a:p>
      </dsp:txBody>
      <dsp:txXfrm rot="-10800000">
        <a:off x="0" y="1714822"/>
        <a:ext cx="7213600" cy="607545"/>
      </dsp:txXfrm>
    </dsp:sp>
    <dsp:sp modelId="{FDFA7715-1981-452B-BCF7-104180DC9252}">
      <dsp:nvSpPr>
        <dsp:cNvPr id="0" name=""/>
        <dsp:cNvSpPr/>
      </dsp:nvSpPr>
      <dsp:spPr>
        <a:xfrm>
          <a:off x="0" y="2322368"/>
          <a:ext cx="3606799" cy="51753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39370" rIns="220472" bIns="39370" numCol="1" spcCol="1270" anchor="ctr" anchorCtr="0">
          <a:noAutofit/>
        </a:bodyPr>
        <a:lstStyle/>
        <a:p>
          <a:pPr marL="0" lvl="0" indent="0" algn="ctr" defTabSz="1377950">
            <a:lnSpc>
              <a:spcPct val="90000"/>
            </a:lnSpc>
            <a:spcBef>
              <a:spcPct val="0"/>
            </a:spcBef>
            <a:spcAft>
              <a:spcPct val="35000"/>
            </a:spcAft>
            <a:buNone/>
          </a:pPr>
          <a:r>
            <a:rPr lang="en-US" sz="3100" kern="1200" dirty="0"/>
            <a:t>Initiate</a:t>
          </a:r>
          <a:endParaRPr lang="en-IN" sz="3100" kern="1200" dirty="0"/>
        </a:p>
      </dsp:txBody>
      <dsp:txXfrm>
        <a:off x="0" y="2322368"/>
        <a:ext cx="3606799" cy="517538"/>
      </dsp:txXfrm>
    </dsp:sp>
    <dsp:sp modelId="{715FADD2-CD1B-480B-95FA-2A5983AB36D9}">
      <dsp:nvSpPr>
        <dsp:cNvPr id="0" name=""/>
        <dsp:cNvSpPr/>
      </dsp:nvSpPr>
      <dsp:spPr>
        <a:xfrm>
          <a:off x="3606800" y="2322368"/>
          <a:ext cx="3606799" cy="51753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39370" rIns="220472" bIns="39370" numCol="1" spcCol="1270" anchor="ctr" anchorCtr="0">
          <a:noAutofit/>
        </a:bodyPr>
        <a:lstStyle/>
        <a:p>
          <a:pPr marL="0" lvl="0" indent="0" algn="ctr" defTabSz="1377950">
            <a:lnSpc>
              <a:spcPct val="90000"/>
            </a:lnSpc>
            <a:spcBef>
              <a:spcPct val="0"/>
            </a:spcBef>
            <a:spcAft>
              <a:spcPct val="35000"/>
            </a:spcAft>
            <a:buNone/>
          </a:pPr>
          <a:r>
            <a:rPr lang="en-US" sz="3100" kern="1200" dirty="0"/>
            <a:t>Voting</a:t>
          </a:r>
          <a:endParaRPr lang="en-IN" sz="3100" kern="1200" dirty="0"/>
        </a:p>
      </dsp:txBody>
      <dsp:txXfrm>
        <a:off x="3606800" y="2322368"/>
        <a:ext cx="3606799" cy="517538"/>
      </dsp:txXfrm>
    </dsp:sp>
    <dsp:sp modelId="{BA8C29D7-A544-46BA-A69F-190311E8F48C}">
      <dsp:nvSpPr>
        <dsp:cNvPr id="0" name=""/>
        <dsp:cNvSpPr/>
      </dsp:nvSpPr>
      <dsp:spPr>
        <a:xfrm rot="10800000">
          <a:off x="0" y="0"/>
          <a:ext cx="7213600" cy="1730898"/>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Voting Process</a:t>
          </a:r>
          <a:endParaRPr lang="en-IN" sz="2100" kern="1200" dirty="0"/>
        </a:p>
      </dsp:txBody>
      <dsp:txXfrm rot="-10800000">
        <a:off x="0" y="0"/>
        <a:ext cx="7213600" cy="607545"/>
      </dsp:txXfrm>
    </dsp:sp>
    <dsp:sp modelId="{B865C319-D2DE-4B0E-9F91-1A9C7E2B5899}">
      <dsp:nvSpPr>
        <dsp:cNvPr id="0" name=""/>
        <dsp:cNvSpPr/>
      </dsp:nvSpPr>
      <dsp:spPr>
        <a:xfrm>
          <a:off x="0" y="608350"/>
          <a:ext cx="3606799" cy="51753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39370" rIns="220472" bIns="39370" numCol="1" spcCol="1270" anchor="ctr" anchorCtr="0">
          <a:noAutofit/>
        </a:bodyPr>
        <a:lstStyle/>
        <a:p>
          <a:pPr marL="0" lvl="0" indent="0" algn="ctr" defTabSz="1377950">
            <a:lnSpc>
              <a:spcPct val="90000"/>
            </a:lnSpc>
            <a:spcBef>
              <a:spcPct val="0"/>
            </a:spcBef>
            <a:spcAft>
              <a:spcPct val="35000"/>
            </a:spcAft>
            <a:buNone/>
          </a:pPr>
          <a:r>
            <a:rPr lang="en-US" sz="3100" kern="1200" dirty="0"/>
            <a:t>Registration</a:t>
          </a:r>
          <a:endParaRPr lang="en-IN" sz="3100" kern="1200" dirty="0"/>
        </a:p>
      </dsp:txBody>
      <dsp:txXfrm>
        <a:off x="0" y="608350"/>
        <a:ext cx="3606799" cy="517538"/>
      </dsp:txXfrm>
    </dsp:sp>
    <dsp:sp modelId="{6C4D175E-4DB6-4D08-85AC-3BE0CE16F99D}">
      <dsp:nvSpPr>
        <dsp:cNvPr id="0" name=""/>
        <dsp:cNvSpPr/>
      </dsp:nvSpPr>
      <dsp:spPr>
        <a:xfrm>
          <a:off x="3606800" y="608350"/>
          <a:ext cx="3606799" cy="51753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39370" rIns="220472" bIns="39370" numCol="1" spcCol="1270" anchor="ctr" anchorCtr="0">
          <a:noAutofit/>
        </a:bodyPr>
        <a:lstStyle/>
        <a:p>
          <a:pPr marL="0" lvl="0" indent="0" algn="ctr" defTabSz="1377950">
            <a:lnSpc>
              <a:spcPct val="90000"/>
            </a:lnSpc>
            <a:spcBef>
              <a:spcPct val="0"/>
            </a:spcBef>
            <a:spcAft>
              <a:spcPct val="35000"/>
            </a:spcAft>
            <a:buNone/>
          </a:pPr>
          <a:r>
            <a:rPr lang="en-US" sz="3100" kern="1200" dirty="0"/>
            <a:t>Authentication</a:t>
          </a:r>
          <a:endParaRPr lang="en-IN" sz="3100" kern="1200" dirty="0"/>
        </a:p>
      </dsp:txBody>
      <dsp:txXfrm>
        <a:off x="3606800" y="608350"/>
        <a:ext cx="3606799" cy="51753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168F33-FEC4-4195-A631-AAA11A653E11}" type="datetimeFigureOut">
              <a:rPr lang="en-IN" smtClean="0"/>
              <a:t>18-02-2025</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1BCFC6-B273-4830-A38F-8760ADE6DA2D}"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A8F07-076C-E120-0B36-D2F4042818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250DF73-795C-1487-8C67-605B387D15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15DE214-CF2B-AF53-CD5B-874F6A9C452E}"/>
              </a:ext>
            </a:extLst>
          </p:cNvPr>
          <p:cNvSpPr>
            <a:spLocks noGrp="1"/>
          </p:cNvSpPr>
          <p:nvPr>
            <p:ph type="dt" sz="half" idx="10"/>
          </p:nvPr>
        </p:nvSpPr>
        <p:spPr/>
        <p:txBody>
          <a:bodyPr/>
          <a:lstStyle/>
          <a:p>
            <a:fld id="{74B620EE-6251-407B-8A1A-71FB4FC91B99}" type="datetime1">
              <a:rPr lang="en-IN" smtClean="0"/>
              <a:t>18-02-2025</a:t>
            </a:fld>
            <a:endParaRPr lang="en-IN"/>
          </a:p>
        </p:txBody>
      </p:sp>
      <p:sp>
        <p:nvSpPr>
          <p:cNvPr id="5" name="Footer Placeholder 4">
            <a:extLst>
              <a:ext uri="{FF2B5EF4-FFF2-40B4-BE49-F238E27FC236}">
                <a16:creationId xmlns:a16="http://schemas.microsoft.com/office/drawing/2014/main" id="{FB382E0E-C828-8A81-40F9-44AEF27E42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D8DE1A-CEE1-1EA0-D49C-2DCE1E9A4C89}"/>
              </a:ext>
            </a:extLst>
          </p:cNvPr>
          <p:cNvSpPr>
            <a:spLocks noGrp="1"/>
          </p:cNvSpPr>
          <p:nvPr>
            <p:ph type="sldNum" sz="quarter" idx="12"/>
          </p:nvPr>
        </p:nvSpPr>
        <p:spPr/>
        <p:txBody>
          <a:bodyPr/>
          <a:lstStyle/>
          <a:p>
            <a:fld id="{DD2CE5F9-918C-4C48-8478-2BF650EE7074}" type="slidenum">
              <a:rPr lang="en-IN" smtClean="0"/>
              <a:pPr/>
              <a:t>‹#›</a:t>
            </a:fld>
            <a:endParaRPr lang="en-IN"/>
          </a:p>
        </p:txBody>
      </p:sp>
    </p:spTree>
    <p:extLst>
      <p:ext uri="{BB962C8B-B14F-4D97-AF65-F5344CB8AC3E}">
        <p14:creationId xmlns:p14="http://schemas.microsoft.com/office/powerpoint/2010/main" val="3202433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72179-A3E3-DD91-FE4E-89936F0B795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D4B4D8-575A-732E-C448-01325AF7FA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E92DA4-30AA-2A40-EDB1-4432BA3ECD12}"/>
              </a:ext>
            </a:extLst>
          </p:cNvPr>
          <p:cNvSpPr>
            <a:spLocks noGrp="1"/>
          </p:cNvSpPr>
          <p:nvPr>
            <p:ph type="dt" sz="half" idx="10"/>
          </p:nvPr>
        </p:nvSpPr>
        <p:spPr/>
        <p:txBody>
          <a:bodyPr/>
          <a:lstStyle/>
          <a:p>
            <a:fld id="{44E37736-3C27-488D-AC5A-F8B22E2BAE1D}" type="datetime1">
              <a:rPr lang="en-IN" smtClean="0"/>
              <a:t>18-02-2025</a:t>
            </a:fld>
            <a:endParaRPr lang="en-IN"/>
          </a:p>
        </p:txBody>
      </p:sp>
      <p:sp>
        <p:nvSpPr>
          <p:cNvPr id="5" name="Footer Placeholder 4">
            <a:extLst>
              <a:ext uri="{FF2B5EF4-FFF2-40B4-BE49-F238E27FC236}">
                <a16:creationId xmlns:a16="http://schemas.microsoft.com/office/drawing/2014/main" id="{84646428-5AD5-B544-9C89-8451A4C937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49B401-ACA6-3FE9-8620-523EA5328156}"/>
              </a:ext>
            </a:extLst>
          </p:cNvPr>
          <p:cNvSpPr>
            <a:spLocks noGrp="1"/>
          </p:cNvSpPr>
          <p:nvPr>
            <p:ph type="sldNum" sz="quarter" idx="12"/>
          </p:nvPr>
        </p:nvSpPr>
        <p:spPr/>
        <p:txBody>
          <a:bodyPr/>
          <a:lstStyle/>
          <a:p>
            <a:fld id="{DD2CE5F9-918C-4C48-8478-2BF650EE7074}" type="slidenum">
              <a:rPr lang="en-IN" smtClean="0"/>
              <a:pPr/>
              <a:t>‹#›</a:t>
            </a:fld>
            <a:endParaRPr lang="en-IN"/>
          </a:p>
        </p:txBody>
      </p:sp>
    </p:spTree>
    <p:extLst>
      <p:ext uri="{BB962C8B-B14F-4D97-AF65-F5344CB8AC3E}">
        <p14:creationId xmlns:p14="http://schemas.microsoft.com/office/powerpoint/2010/main" val="2388663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F1BE31-F1FB-F385-2C2F-E36C90949F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E72C34-FE7A-5ACF-8149-37A8DCCAEB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8243A2-9CB0-9C74-E3D2-7ACAD7B17F83}"/>
              </a:ext>
            </a:extLst>
          </p:cNvPr>
          <p:cNvSpPr>
            <a:spLocks noGrp="1"/>
          </p:cNvSpPr>
          <p:nvPr>
            <p:ph type="dt" sz="half" idx="10"/>
          </p:nvPr>
        </p:nvSpPr>
        <p:spPr/>
        <p:txBody>
          <a:bodyPr/>
          <a:lstStyle/>
          <a:p>
            <a:fld id="{141035C3-5A35-4BCC-A270-26EE9961869D}" type="datetime1">
              <a:rPr lang="en-IN" smtClean="0"/>
              <a:t>18-02-2025</a:t>
            </a:fld>
            <a:endParaRPr lang="en-IN"/>
          </a:p>
        </p:txBody>
      </p:sp>
      <p:sp>
        <p:nvSpPr>
          <p:cNvPr id="5" name="Footer Placeholder 4">
            <a:extLst>
              <a:ext uri="{FF2B5EF4-FFF2-40B4-BE49-F238E27FC236}">
                <a16:creationId xmlns:a16="http://schemas.microsoft.com/office/drawing/2014/main" id="{276235DC-734B-1127-D519-FBEEA7798A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2DBF77-8383-EDAA-C65E-320706F6A14C}"/>
              </a:ext>
            </a:extLst>
          </p:cNvPr>
          <p:cNvSpPr>
            <a:spLocks noGrp="1"/>
          </p:cNvSpPr>
          <p:nvPr>
            <p:ph type="sldNum" sz="quarter" idx="12"/>
          </p:nvPr>
        </p:nvSpPr>
        <p:spPr/>
        <p:txBody>
          <a:bodyPr/>
          <a:lstStyle/>
          <a:p>
            <a:fld id="{DD2CE5F9-918C-4C48-8478-2BF650EE7074}" type="slidenum">
              <a:rPr lang="en-IN" smtClean="0"/>
              <a:pPr/>
              <a:t>‹#›</a:t>
            </a:fld>
            <a:endParaRPr lang="en-IN"/>
          </a:p>
        </p:txBody>
      </p:sp>
    </p:spTree>
    <p:extLst>
      <p:ext uri="{BB962C8B-B14F-4D97-AF65-F5344CB8AC3E}">
        <p14:creationId xmlns:p14="http://schemas.microsoft.com/office/powerpoint/2010/main" val="2256940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56A55-AC5F-446F-C9A1-FD100B2460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A7E822-F1C5-A0D9-188D-889AB8B971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3E1F7E-2BC8-926B-54F9-92A9D4506D98}"/>
              </a:ext>
            </a:extLst>
          </p:cNvPr>
          <p:cNvSpPr>
            <a:spLocks noGrp="1"/>
          </p:cNvSpPr>
          <p:nvPr>
            <p:ph type="dt" sz="half" idx="10"/>
          </p:nvPr>
        </p:nvSpPr>
        <p:spPr/>
        <p:txBody>
          <a:bodyPr/>
          <a:lstStyle/>
          <a:p>
            <a:fld id="{B52614F5-40E5-4E7F-8513-873B26C9208F}" type="datetime1">
              <a:rPr lang="en-IN" smtClean="0"/>
              <a:t>18-02-2025</a:t>
            </a:fld>
            <a:endParaRPr lang="en-IN"/>
          </a:p>
        </p:txBody>
      </p:sp>
      <p:sp>
        <p:nvSpPr>
          <p:cNvPr id="5" name="Footer Placeholder 4">
            <a:extLst>
              <a:ext uri="{FF2B5EF4-FFF2-40B4-BE49-F238E27FC236}">
                <a16:creationId xmlns:a16="http://schemas.microsoft.com/office/drawing/2014/main" id="{1F468C79-5F50-2E23-087E-B3B68EE934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0CADC5-0FDC-1C28-133D-6584A6EA6A6B}"/>
              </a:ext>
            </a:extLst>
          </p:cNvPr>
          <p:cNvSpPr>
            <a:spLocks noGrp="1"/>
          </p:cNvSpPr>
          <p:nvPr>
            <p:ph type="sldNum" sz="quarter" idx="12"/>
          </p:nvPr>
        </p:nvSpPr>
        <p:spPr/>
        <p:txBody>
          <a:bodyPr/>
          <a:lstStyle/>
          <a:p>
            <a:fld id="{DD2CE5F9-918C-4C48-8478-2BF650EE7074}" type="slidenum">
              <a:rPr lang="en-IN" smtClean="0"/>
              <a:pPr/>
              <a:t>‹#›</a:t>
            </a:fld>
            <a:endParaRPr lang="en-IN"/>
          </a:p>
        </p:txBody>
      </p:sp>
    </p:spTree>
    <p:extLst>
      <p:ext uri="{BB962C8B-B14F-4D97-AF65-F5344CB8AC3E}">
        <p14:creationId xmlns:p14="http://schemas.microsoft.com/office/powerpoint/2010/main" val="2556840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04FC0-9FC4-D10D-B0CD-D1C4B1B7C9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4EF6435-697E-7675-086B-C7A8D4D39A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B5FAC0-7DE1-A1B0-D6DD-CA89E6DC2448}"/>
              </a:ext>
            </a:extLst>
          </p:cNvPr>
          <p:cNvSpPr>
            <a:spLocks noGrp="1"/>
          </p:cNvSpPr>
          <p:nvPr>
            <p:ph type="dt" sz="half" idx="10"/>
          </p:nvPr>
        </p:nvSpPr>
        <p:spPr/>
        <p:txBody>
          <a:bodyPr/>
          <a:lstStyle/>
          <a:p>
            <a:fld id="{3DCDEE85-CBF2-45B9-A8B9-ECC322DC0C53}" type="datetime1">
              <a:rPr lang="en-IN" smtClean="0"/>
              <a:t>18-02-2025</a:t>
            </a:fld>
            <a:endParaRPr lang="en-IN"/>
          </a:p>
        </p:txBody>
      </p:sp>
      <p:sp>
        <p:nvSpPr>
          <p:cNvPr id="5" name="Footer Placeholder 4">
            <a:extLst>
              <a:ext uri="{FF2B5EF4-FFF2-40B4-BE49-F238E27FC236}">
                <a16:creationId xmlns:a16="http://schemas.microsoft.com/office/drawing/2014/main" id="{100C6A8E-8B4F-9538-3BFC-997BBD5DA1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03C76F-FE07-DD72-3A29-E54160E4602D}"/>
              </a:ext>
            </a:extLst>
          </p:cNvPr>
          <p:cNvSpPr>
            <a:spLocks noGrp="1"/>
          </p:cNvSpPr>
          <p:nvPr>
            <p:ph type="sldNum" sz="quarter" idx="12"/>
          </p:nvPr>
        </p:nvSpPr>
        <p:spPr/>
        <p:txBody>
          <a:bodyPr/>
          <a:lstStyle/>
          <a:p>
            <a:fld id="{DD2CE5F9-918C-4C48-8478-2BF650EE7074}" type="slidenum">
              <a:rPr lang="en-IN" smtClean="0"/>
              <a:pPr/>
              <a:t>‹#›</a:t>
            </a:fld>
            <a:endParaRPr lang="en-IN"/>
          </a:p>
        </p:txBody>
      </p:sp>
    </p:spTree>
    <p:extLst>
      <p:ext uri="{BB962C8B-B14F-4D97-AF65-F5344CB8AC3E}">
        <p14:creationId xmlns:p14="http://schemas.microsoft.com/office/powerpoint/2010/main" val="676714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A078E-16E1-1F70-BBAE-4997426C35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86E36E-4C29-BD58-3840-3370E377C9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14ADEB4-B216-EB0E-F7C7-4A1E685B77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1070E9C-60CF-1562-8B7E-40FFA3D27225}"/>
              </a:ext>
            </a:extLst>
          </p:cNvPr>
          <p:cNvSpPr>
            <a:spLocks noGrp="1"/>
          </p:cNvSpPr>
          <p:nvPr>
            <p:ph type="dt" sz="half" idx="10"/>
          </p:nvPr>
        </p:nvSpPr>
        <p:spPr/>
        <p:txBody>
          <a:bodyPr/>
          <a:lstStyle/>
          <a:p>
            <a:fld id="{D4E5C2D8-3DEF-4754-A05F-43512B1B43D7}" type="datetime1">
              <a:rPr lang="en-IN" smtClean="0"/>
              <a:t>18-02-2025</a:t>
            </a:fld>
            <a:endParaRPr lang="en-IN"/>
          </a:p>
        </p:txBody>
      </p:sp>
      <p:sp>
        <p:nvSpPr>
          <p:cNvPr id="6" name="Footer Placeholder 5">
            <a:extLst>
              <a:ext uri="{FF2B5EF4-FFF2-40B4-BE49-F238E27FC236}">
                <a16:creationId xmlns:a16="http://schemas.microsoft.com/office/drawing/2014/main" id="{A2963D7B-DC27-E336-CA44-893CC181E3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900A51-8951-129A-B61C-1CD360F5C9D3}"/>
              </a:ext>
            </a:extLst>
          </p:cNvPr>
          <p:cNvSpPr>
            <a:spLocks noGrp="1"/>
          </p:cNvSpPr>
          <p:nvPr>
            <p:ph type="sldNum" sz="quarter" idx="12"/>
          </p:nvPr>
        </p:nvSpPr>
        <p:spPr/>
        <p:txBody>
          <a:bodyPr/>
          <a:lstStyle/>
          <a:p>
            <a:fld id="{DD2CE5F9-918C-4C48-8478-2BF650EE7074}" type="slidenum">
              <a:rPr lang="en-IN" smtClean="0"/>
              <a:pPr/>
              <a:t>‹#›</a:t>
            </a:fld>
            <a:endParaRPr lang="en-IN"/>
          </a:p>
        </p:txBody>
      </p:sp>
    </p:spTree>
    <p:extLst>
      <p:ext uri="{BB962C8B-B14F-4D97-AF65-F5344CB8AC3E}">
        <p14:creationId xmlns:p14="http://schemas.microsoft.com/office/powerpoint/2010/main" val="2089737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07EDE-820D-13D1-E681-704098DFBA6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4AFC8E-0503-FD83-8CC1-AA59413CA2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1AA457-B966-5F00-0569-BEF6413B14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97BB5CD-B771-6D86-159C-FB407541DD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950BC6-CF18-3313-2C5A-2FC5EFFAD8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1FB7281-5D2A-6E84-1882-F19005772491}"/>
              </a:ext>
            </a:extLst>
          </p:cNvPr>
          <p:cNvSpPr>
            <a:spLocks noGrp="1"/>
          </p:cNvSpPr>
          <p:nvPr>
            <p:ph type="dt" sz="half" idx="10"/>
          </p:nvPr>
        </p:nvSpPr>
        <p:spPr/>
        <p:txBody>
          <a:bodyPr/>
          <a:lstStyle/>
          <a:p>
            <a:fld id="{7BB5783E-F9B2-47B7-92A8-D33F00EC43D2}" type="datetime1">
              <a:rPr lang="en-IN" smtClean="0"/>
              <a:t>18-02-2025</a:t>
            </a:fld>
            <a:endParaRPr lang="en-IN"/>
          </a:p>
        </p:txBody>
      </p:sp>
      <p:sp>
        <p:nvSpPr>
          <p:cNvPr id="8" name="Footer Placeholder 7">
            <a:extLst>
              <a:ext uri="{FF2B5EF4-FFF2-40B4-BE49-F238E27FC236}">
                <a16:creationId xmlns:a16="http://schemas.microsoft.com/office/drawing/2014/main" id="{809DEC8C-56C9-A98F-6729-1400B9625EC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465C2A5-D45A-05E1-8387-7600382F46E8}"/>
              </a:ext>
            </a:extLst>
          </p:cNvPr>
          <p:cNvSpPr>
            <a:spLocks noGrp="1"/>
          </p:cNvSpPr>
          <p:nvPr>
            <p:ph type="sldNum" sz="quarter" idx="12"/>
          </p:nvPr>
        </p:nvSpPr>
        <p:spPr/>
        <p:txBody>
          <a:bodyPr/>
          <a:lstStyle/>
          <a:p>
            <a:fld id="{DD2CE5F9-918C-4C48-8478-2BF650EE7074}" type="slidenum">
              <a:rPr lang="en-IN" smtClean="0"/>
              <a:pPr/>
              <a:t>‹#›</a:t>
            </a:fld>
            <a:endParaRPr lang="en-IN"/>
          </a:p>
        </p:txBody>
      </p:sp>
    </p:spTree>
    <p:extLst>
      <p:ext uri="{BB962C8B-B14F-4D97-AF65-F5344CB8AC3E}">
        <p14:creationId xmlns:p14="http://schemas.microsoft.com/office/powerpoint/2010/main" val="2941977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AE917-31A5-11A2-6079-97E5907DCD1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3277C2F-05B6-C57D-CCC9-160D9FBDE7AE}"/>
              </a:ext>
            </a:extLst>
          </p:cNvPr>
          <p:cNvSpPr>
            <a:spLocks noGrp="1"/>
          </p:cNvSpPr>
          <p:nvPr>
            <p:ph type="dt" sz="half" idx="10"/>
          </p:nvPr>
        </p:nvSpPr>
        <p:spPr/>
        <p:txBody>
          <a:bodyPr/>
          <a:lstStyle/>
          <a:p>
            <a:fld id="{F5C1CCB8-FF2D-4908-97E4-33CB38A6BA90}" type="datetime1">
              <a:rPr lang="en-IN" smtClean="0"/>
              <a:t>18-02-2025</a:t>
            </a:fld>
            <a:endParaRPr lang="en-IN"/>
          </a:p>
        </p:txBody>
      </p:sp>
      <p:sp>
        <p:nvSpPr>
          <p:cNvPr id="4" name="Footer Placeholder 3">
            <a:extLst>
              <a:ext uri="{FF2B5EF4-FFF2-40B4-BE49-F238E27FC236}">
                <a16:creationId xmlns:a16="http://schemas.microsoft.com/office/drawing/2014/main" id="{FDE16C0F-D360-550B-60DB-E6C9CC95B12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428630A-FD5D-802E-8D08-D9B54DA4B9E2}"/>
              </a:ext>
            </a:extLst>
          </p:cNvPr>
          <p:cNvSpPr>
            <a:spLocks noGrp="1"/>
          </p:cNvSpPr>
          <p:nvPr>
            <p:ph type="sldNum" sz="quarter" idx="12"/>
          </p:nvPr>
        </p:nvSpPr>
        <p:spPr/>
        <p:txBody>
          <a:bodyPr/>
          <a:lstStyle/>
          <a:p>
            <a:fld id="{DD2CE5F9-918C-4C48-8478-2BF650EE7074}" type="slidenum">
              <a:rPr lang="en-IN" smtClean="0"/>
              <a:pPr/>
              <a:t>‹#›</a:t>
            </a:fld>
            <a:endParaRPr lang="en-IN"/>
          </a:p>
        </p:txBody>
      </p:sp>
    </p:spTree>
    <p:extLst>
      <p:ext uri="{BB962C8B-B14F-4D97-AF65-F5344CB8AC3E}">
        <p14:creationId xmlns:p14="http://schemas.microsoft.com/office/powerpoint/2010/main" val="3193475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4267CE-E3C8-79B9-1C78-67104F929AFD}"/>
              </a:ext>
            </a:extLst>
          </p:cNvPr>
          <p:cNvSpPr>
            <a:spLocks noGrp="1"/>
          </p:cNvSpPr>
          <p:nvPr>
            <p:ph type="dt" sz="half" idx="10"/>
          </p:nvPr>
        </p:nvSpPr>
        <p:spPr/>
        <p:txBody>
          <a:bodyPr/>
          <a:lstStyle/>
          <a:p>
            <a:fld id="{521B5131-D034-4FA2-BA0B-A34E06D7089E}" type="datetime1">
              <a:rPr lang="en-IN" smtClean="0"/>
              <a:t>18-02-2025</a:t>
            </a:fld>
            <a:endParaRPr lang="en-IN"/>
          </a:p>
        </p:txBody>
      </p:sp>
      <p:sp>
        <p:nvSpPr>
          <p:cNvPr id="3" name="Footer Placeholder 2">
            <a:extLst>
              <a:ext uri="{FF2B5EF4-FFF2-40B4-BE49-F238E27FC236}">
                <a16:creationId xmlns:a16="http://schemas.microsoft.com/office/drawing/2014/main" id="{290F416C-947A-04EE-DB0B-9AE39C90D18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1609085-D691-DF91-6884-8F04498BC4AC}"/>
              </a:ext>
            </a:extLst>
          </p:cNvPr>
          <p:cNvSpPr>
            <a:spLocks noGrp="1"/>
          </p:cNvSpPr>
          <p:nvPr>
            <p:ph type="sldNum" sz="quarter" idx="12"/>
          </p:nvPr>
        </p:nvSpPr>
        <p:spPr/>
        <p:txBody>
          <a:bodyPr/>
          <a:lstStyle/>
          <a:p>
            <a:fld id="{DD2CE5F9-918C-4C48-8478-2BF650EE7074}" type="slidenum">
              <a:rPr lang="en-IN" smtClean="0"/>
              <a:pPr/>
              <a:t>‹#›</a:t>
            </a:fld>
            <a:endParaRPr lang="en-IN"/>
          </a:p>
        </p:txBody>
      </p:sp>
    </p:spTree>
    <p:extLst>
      <p:ext uri="{BB962C8B-B14F-4D97-AF65-F5344CB8AC3E}">
        <p14:creationId xmlns:p14="http://schemas.microsoft.com/office/powerpoint/2010/main" val="1141166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D4D85-F04C-2A08-4932-707FC736D9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B85DAB5-273A-7AF9-84DB-6ECA1346B4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F55BCE-7FA2-14BF-3646-2B219B7362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2AAFE2-AB03-68C4-A525-068CBA392A4B}"/>
              </a:ext>
            </a:extLst>
          </p:cNvPr>
          <p:cNvSpPr>
            <a:spLocks noGrp="1"/>
          </p:cNvSpPr>
          <p:nvPr>
            <p:ph type="dt" sz="half" idx="10"/>
          </p:nvPr>
        </p:nvSpPr>
        <p:spPr/>
        <p:txBody>
          <a:bodyPr/>
          <a:lstStyle/>
          <a:p>
            <a:fld id="{6D6C1413-3BF4-4BE3-BD41-7048DB7C8DED}" type="datetime1">
              <a:rPr lang="en-IN" smtClean="0"/>
              <a:t>18-02-2025</a:t>
            </a:fld>
            <a:endParaRPr lang="en-IN"/>
          </a:p>
        </p:txBody>
      </p:sp>
      <p:sp>
        <p:nvSpPr>
          <p:cNvPr id="6" name="Footer Placeholder 5">
            <a:extLst>
              <a:ext uri="{FF2B5EF4-FFF2-40B4-BE49-F238E27FC236}">
                <a16:creationId xmlns:a16="http://schemas.microsoft.com/office/drawing/2014/main" id="{3D15E99E-3E48-BD49-589F-E5FDAE2BAD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D88103-7C75-3197-2238-E47F6E10DCCA}"/>
              </a:ext>
            </a:extLst>
          </p:cNvPr>
          <p:cNvSpPr>
            <a:spLocks noGrp="1"/>
          </p:cNvSpPr>
          <p:nvPr>
            <p:ph type="sldNum" sz="quarter" idx="12"/>
          </p:nvPr>
        </p:nvSpPr>
        <p:spPr/>
        <p:txBody>
          <a:bodyPr/>
          <a:lstStyle/>
          <a:p>
            <a:fld id="{DD2CE5F9-918C-4C48-8478-2BF650EE7074}" type="slidenum">
              <a:rPr lang="en-IN" smtClean="0"/>
              <a:pPr/>
              <a:t>‹#›</a:t>
            </a:fld>
            <a:endParaRPr lang="en-IN"/>
          </a:p>
        </p:txBody>
      </p:sp>
    </p:spTree>
    <p:extLst>
      <p:ext uri="{BB962C8B-B14F-4D97-AF65-F5344CB8AC3E}">
        <p14:creationId xmlns:p14="http://schemas.microsoft.com/office/powerpoint/2010/main" val="1856911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F9B84-4009-12EC-62FD-FAE106ED55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7507396-B2AA-A082-BC52-FAC197B260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6996CA4-5114-9702-36ED-1550463089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3CB54F-30E4-66DF-99DA-8C70D2FA57AF}"/>
              </a:ext>
            </a:extLst>
          </p:cNvPr>
          <p:cNvSpPr>
            <a:spLocks noGrp="1"/>
          </p:cNvSpPr>
          <p:nvPr>
            <p:ph type="dt" sz="half" idx="10"/>
          </p:nvPr>
        </p:nvSpPr>
        <p:spPr/>
        <p:txBody>
          <a:bodyPr/>
          <a:lstStyle/>
          <a:p>
            <a:fld id="{89D0F2C4-8C69-4E59-A8E6-5FED389BC9B9}" type="datetime1">
              <a:rPr lang="en-IN" smtClean="0"/>
              <a:t>18-02-2025</a:t>
            </a:fld>
            <a:endParaRPr lang="en-IN"/>
          </a:p>
        </p:txBody>
      </p:sp>
      <p:sp>
        <p:nvSpPr>
          <p:cNvPr id="6" name="Footer Placeholder 5">
            <a:extLst>
              <a:ext uri="{FF2B5EF4-FFF2-40B4-BE49-F238E27FC236}">
                <a16:creationId xmlns:a16="http://schemas.microsoft.com/office/drawing/2014/main" id="{944A5882-4060-AA3A-EB58-E41677C947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E7DB85-00B9-FB55-4981-67CBB5E15326}"/>
              </a:ext>
            </a:extLst>
          </p:cNvPr>
          <p:cNvSpPr>
            <a:spLocks noGrp="1"/>
          </p:cNvSpPr>
          <p:nvPr>
            <p:ph type="sldNum" sz="quarter" idx="12"/>
          </p:nvPr>
        </p:nvSpPr>
        <p:spPr/>
        <p:txBody>
          <a:bodyPr/>
          <a:lstStyle/>
          <a:p>
            <a:fld id="{DD2CE5F9-918C-4C48-8478-2BF650EE7074}" type="slidenum">
              <a:rPr lang="en-IN" smtClean="0"/>
              <a:pPr/>
              <a:t>‹#›</a:t>
            </a:fld>
            <a:endParaRPr lang="en-IN"/>
          </a:p>
        </p:txBody>
      </p:sp>
    </p:spTree>
    <p:extLst>
      <p:ext uri="{BB962C8B-B14F-4D97-AF65-F5344CB8AC3E}">
        <p14:creationId xmlns:p14="http://schemas.microsoft.com/office/powerpoint/2010/main" val="3941719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545837-F328-84F9-6C6F-C7ED64F7BD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258AAA-B913-5DA6-BD02-C697C24D0D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D48446-2D2B-9311-1EBC-0AEE6DFED4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2049CD-043F-460E-9511-6710F0F97793}" type="datetime1">
              <a:rPr lang="en-IN" smtClean="0"/>
              <a:t>18-02-2025</a:t>
            </a:fld>
            <a:endParaRPr lang="en-IN"/>
          </a:p>
        </p:txBody>
      </p:sp>
      <p:sp>
        <p:nvSpPr>
          <p:cNvPr id="5" name="Footer Placeholder 4">
            <a:extLst>
              <a:ext uri="{FF2B5EF4-FFF2-40B4-BE49-F238E27FC236}">
                <a16:creationId xmlns:a16="http://schemas.microsoft.com/office/drawing/2014/main" id="{8AD994A1-C091-C4F6-ABA1-75054EF830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F3139C-0BE8-1AE1-75BB-3E8829631A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CE5F9-918C-4C48-8478-2BF650EE7074}" type="slidenum">
              <a:rPr lang="en-IN" smtClean="0"/>
              <a:pPr/>
              <a:t>‹#›</a:t>
            </a:fld>
            <a:endParaRPr lang="en-IN"/>
          </a:p>
        </p:txBody>
      </p:sp>
    </p:spTree>
    <p:extLst>
      <p:ext uri="{BB962C8B-B14F-4D97-AF65-F5344CB8AC3E}">
        <p14:creationId xmlns:p14="http://schemas.microsoft.com/office/powerpoint/2010/main" val="2992403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hyperlink" Target="https://www.electronics-lab.com/tag/proteus/" TargetMode="External"/><Relationship Id="rId7" Type="http://schemas.openxmlformats.org/officeDocument/2006/relationships/hyperlink" Target="https://aprendiendoarduino.wordpress.com/category/ide/page/3/" TargetMode="External"/><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9.jpg"/><Relationship Id="rId5" Type="http://schemas.openxmlformats.org/officeDocument/2006/relationships/hyperlink" Target="https://robinchen.me/tech/2017/04/15/nginx-learning.html" TargetMode="Externa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7E56A-087D-E996-48BA-8B6D27A61169}"/>
              </a:ext>
            </a:extLst>
          </p:cNvPr>
          <p:cNvSpPr>
            <a:spLocks noGrp="1"/>
          </p:cNvSpPr>
          <p:nvPr>
            <p:ph type="ctrTitle"/>
          </p:nvPr>
        </p:nvSpPr>
        <p:spPr>
          <a:xfrm>
            <a:off x="0" y="1385455"/>
            <a:ext cx="12192000" cy="1468583"/>
          </a:xfrm>
        </p:spPr>
        <p:txBody>
          <a:bodyPr>
            <a:norm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Department of Computer Science Engineering &amp; Allied Specialized Branches </a:t>
            </a:r>
            <a:br>
              <a:rPr lang="en-US" sz="2400" b="1" dirty="0">
                <a:latin typeface="Calibri" panose="020F0502020204030204" pitchFamily="34" charset="0"/>
                <a:ea typeface="Calibri" panose="020F0502020204030204" pitchFamily="34" charset="0"/>
                <a:cs typeface="Calibri" panose="020F0502020204030204" pitchFamily="34" charset="0"/>
              </a:rPr>
            </a:br>
            <a:r>
              <a:rPr lang="en-US" sz="2400" b="1" dirty="0">
                <a:latin typeface="Calibri" panose="020F0502020204030204" pitchFamily="34" charset="0"/>
                <a:ea typeface="Calibri" panose="020F0502020204030204" pitchFamily="34" charset="0"/>
                <a:cs typeface="Calibri" panose="020F0502020204030204" pitchFamily="34" charset="0"/>
              </a:rPr>
              <a:t>Presents</a:t>
            </a:r>
            <a:br>
              <a:rPr lang="en-US" sz="2400" b="1" dirty="0">
                <a:latin typeface="Calibri" panose="020F0502020204030204" pitchFamily="34" charset="0"/>
                <a:ea typeface="Calibri" panose="020F0502020204030204" pitchFamily="34" charset="0"/>
                <a:cs typeface="Calibri" panose="020F0502020204030204" pitchFamily="34" charset="0"/>
              </a:rPr>
            </a:br>
            <a:r>
              <a:rPr lang="en-US" sz="2400" b="1" dirty="0">
                <a:latin typeface="Calibri" panose="020F0502020204030204" pitchFamily="34" charset="0"/>
                <a:ea typeface="Calibri" panose="020F0502020204030204" pitchFamily="34" charset="0"/>
                <a:cs typeface="Calibri" panose="020F0502020204030204" pitchFamily="34" charset="0"/>
              </a:rPr>
              <a:t>International Conference on Recent Trends in Intelligent Computing and Communication</a:t>
            </a:r>
            <a:br>
              <a:rPr lang="en-US" sz="2400" b="1" dirty="0">
                <a:latin typeface="Calibri" panose="020F0502020204030204" pitchFamily="34" charset="0"/>
                <a:ea typeface="Calibri" panose="020F0502020204030204" pitchFamily="34" charset="0"/>
                <a:cs typeface="Calibri" panose="020F0502020204030204" pitchFamily="34" charset="0"/>
              </a:rPr>
            </a:br>
            <a:r>
              <a:rPr lang="en-US" sz="2400" b="1" dirty="0">
                <a:latin typeface="Calibri" panose="020F0502020204030204" pitchFamily="34" charset="0"/>
                <a:ea typeface="Calibri" panose="020F0502020204030204" pitchFamily="34" charset="0"/>
                <a:cs typeface="Calibri" panose="020F0502020204030204" pitchFamily="34" charset="0"/>
              </a:rPr>
              <a:t>(ICRTICC- 2025)</a:t>
            </a:r>
            <a:endParaRPr lang="en-IN" sz="2400" b="1"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descr="ICRTICC – Galgotias Educational Institutions (GEI)"/>
          <p:cNvPicPr>
            <a:picLocks noChangeAspect="1" noChangeArrowheads="1"/>
          </p:cNvPicPr>
          <p:nvPr/>
        </p:nvPicPr>
        <p:blipFill>
          <a:blip r:embed="rId2" cstate="print"/>
          <a:srcRect/>
          <a:stretch>
            <a:fillRect/>
          </a:stretch>
        </p:blipFill>
        <p:spPr bwMode="auto">
          <a:xfrm>
            <a:off x="900544" y="0"/>
            <a:ext cx="969819" cy="969819"/>
          </a:xfrm>
          <a:prstGeom prst="rect">
            <a:avLst/>
          </a:prstGeom>
          <a:noFill/>
        </p:spPr>
      </p:pic>
      <p:pic>
        <p:nvPicPr>
          <p:cNvPr id="1028" name="Picture 4" descr="Galgotias ICACITEE | International Conference on Advance Computing and  Innovative Technologies in Engineering"/>
          <p:cNvPicPr>
            <a:picLocks noChangeAspect="1" noChangeArrowheads="1"/>
          </p:cNvPicPr>
          <p:nvPr/>
        </p:nvPicPr>
        <p:blipFill>
          <a:blip r:embed="rId3" cstate="print"/>
          <a:srcRect/>
          <a:stretch>
            <a:fillRect/>
          </a:stretch>
        </p:blipFill>
        <p:spPr bwMode="auto">
          <a:xfrm>
            <a:off x="3286702" y="0"/>
            <a:ext cx="4876800" cy="1190625"/>
          </a:xfrm>
          <a:prstGeom prst="rect">
            <a:avLst/>
          </a:prstGeom>
          <a:noFill/>
        </p:spPr>
      </p:pic>
      <p:pic>
        <p:nvPicPr>
          <p:cNvPr id="1030" name="Picture 6" descr="Taylor &amp; Francis Group - Access Dunia Sdn Bhd"/>
          <p:cNvPicPr>
            <a:picLocks noChangeAspect="1" noChangeArrowheads="1"/>
          </p:cNvPicPr>
          <p:nvPr/>
        </p:nvPicPr>
        <p:blipFill>
          <a:blip r:embed="rId4" cstate="print"/>
          <a:srcRect/>
          <a:stretch>
            <a:fillRect/>
          </a:stretch>
        </p:blipFill>
        <p:spPr bwMode="auto">
          <a:xfrm>
            <a:off x="9583456" y="207818"/>
            <a:ext cx="2345307" cy="554181"/>
          </a:xfrm>
          <a:prstGeom prst="rect">
            <a:avLst/>
          </a:prstGeom>
          <a:noFill/>
        </p:spPr>
      </p:pic>
      <p:sp>
        <p:nvSpPr>
          <p:cNvPr id="1032" name="AutoShape 8" descr="CRC Press Unveils Enhanced Web Version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4" name="AutoShape 10" descr="CRC Press Unveils Enhanced Web Version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6" name="AutoShape 12" descr="CRC Press Unveils Enhanced Web Version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8" name="AutoShape 14" descr="CRC Press Unveils Enhanced Web Version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5" name="Rectangle 14"/>
          <p:cNvSpPr/>
          <p:nvPr/>
        </p:nvSpPr>
        <p:spPr>
          <a:xfrm>
            <a:off x="5140556" y="6488668"/>
            <a:ext cx="2548198" cy="369332"/>
          </a:xfrm>
          <a:prstGeom prst="rect">
            <a:avLst/>
          </a:prstGeom>
        </p:spPr>
        <p:txBody>
          <a:bodyPr wrap="none">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20</a:t>
            </a:r>
            <a:r>
              <a:rPr lang="en-US" b="1" baseline="30000" dirty="0">
                <a:latin typeface="Calibri" panose="020F0502020204030204" pitchFamily="34" charset="0"/>
                <a:ea typeface="Calibri" panose="020F0502020204030204" pitchFamily="34" charset="0"/>
                <a:cs typeface="Calibri" panose="020F0502020204030204" pitchFamily="34" charset="0"/>
              </a:rPr>
              <a:t>th</a:t>
            </a:r>
            <a:r>
              <a:rPr lang="en-US" b="1" dirty="0">
                <a:latin typeface="Calibri" panose="020F0502020204030204" pitchFamily="34" charset="0"/>
                <a:ea typeface="Calibri" panose="020F0502020204030204" pitchFamily="34" charset="0"/>
                <a:cs typeface="Calibri" panose="020F0502020204030204" pitchFamily="34" charset="0"/>
              </a:rPr>
              <a:t> – 21</a:t>
            </a:r>
            <a:r>
              <a:rPr lang="en-US" b="1" baseline="30000" dirty="0">
                <a:latin typeface="Calibri" panose="020F0502020204030204" pitchFamily="34" charset="0"/>
                <a:ea typeface="Calibri" panose="020F0502020204030204" pitchFamily="34" charset="0"/>
                <a:cs typeface="Calibri" panose="020F0502020204030204" pitchFamily="34" charset="0"/>
              </a:rPr>
              <a:t>st</a:t>
            </a:r>
            <a:r>
              <a:rPr lang="en-US" b="1" dirty="0">
                <a:latin typeface="Calibri" panose="020F0502020204030204" pitchFamily="34" charset="0"/>
                <a:ea typeface="Calibri" panose="020F0502020204030204" pitchFamily="34" charset="0"/>
                <a:cs typeface="Calibri" panose="020F0502020204030204" pitchFamily="34" charset="0"/>
              </a:rPr>
              <a:t> February 2025</a:t>
            </a:r>
            <a:endParaRPr lang="en-IN" dirty="0"/>
          </a:p>
        </p:txBody>
      </p:sp>
      <p:sp>
        <p:nvSpPr>
          <p:cNvPr id="17" name="TextBox 16">
            <a:extLst>
              <a:ext uri="{FF2B5EF4-FFF2-40B4-BE49-F238E27FC236}">
                <a16:creationId xmlns:a16="http://schemas.microsoft.com/office/drawing/2014/main" id="{F0920638-402F-FACF-81FD-78F756908C38}"/>
              </a:ext>
            </a:extLst>
          </p:cNvPr>
          <p:cNvSpPr txBox="1"/>
          <p:nvPr/>
        </p:nvSpPr>
        <p:spPr>
          <a:xfrm>
            <a:off x="0" y="2865015"/>
            <a:ext cx="12192000" cy="1454950"/>
          </a:xfrm>
          <a:prstGeom prst="rect">
            <a:avLst/>
          </a:prstGeom>
          <a:noFill/>
        </p:spPr>
        <p:txBody>
          <a:bodyPr wrap="square" lIns="91440" tIns="45720" rIns="91440" bIns="45720" anchor="t">
            <a:spAutoFit/>
          </a:bodyPr>
          <a:lstStyle/>
          <a:p>
            <a:pPr marL="0" marR="0" algn="ctr">
              <a:lnSpc>
                <a:spcPct val="107000"/>
              </a:lnSpc>
              <a:spcBef>
                <a:spcPts val="0"/>
              </a:spcBef>
              <a:spcAft>
                <a:spcPts val="0"/>
              </a:spcAft>
            </a:pPr>
            <a:r>
              <a:rPr lang="en-US" sz="2800" b="1" kern="100" dirty="0">
                <a:solidFill>
                  <a:srgbClr val="C00000"/>
                </a:solidFill>
                <a:effectLst/>
                <a:latin typeface="Times New Roman"/>
                <a:ea typeface="Calibri"/>
                <a:cs typeface="Times New Roman"/>
              </a:rPr>
              <a:t>Paper Id:</a:t>
            </a:r>
            <a:r>
              <a:rPr lang="en-US" sz="2800" b="1" kern="100" dirty="0">
                <a:solidFill>
                  <a:srgbClr val="C00000"/>
                </a:solidFill>
                <a:latin typeface="Times New Roman"/>
                <a:ea typeface="Calibri"/>
                <a:cs typeface="Times New Roman"/>
              </a:rPr>
              <a:t>395</a:t>
            </a:r>
          </a:p>
          <a:p>
            <a:pPr algn="ctr">
              <a:lnSpc>
                <a:spcPct val="107000"/>
              </a:lnSpc>
            </a:pPr>
            <a:r>
              <a:rPr lang="en-US" sz="2800" kern="100" dirty="0">
                <a:solidFill>
                  <a:srgbClr val="C00000"/>
                </a:solidFill>
                <a:ea typeface="+mn-lt"/>
                <a:cs typeface="+mn-lt"/>
              </a:rPr>
              <a:t>IoT-Based Smart Electronic Voting Machine for Candidate Selection Using Fingerprint</a:t>
            </a:r>
            <a:endParaRPr lang="en-US" sz="2800">
              <a:ea typeface="Calibri"/>
              <a:cs typeface="Calibri"/>
            </a:endParaRPr>
          </a:p>
        </p:txBody>
      </p:sp>
      <p:sp>
        <p:nvSpPr>
          <p:cNvPr id="18" name="Subtitle 2">
            <a:extLst>
              <a:ext uri="{FF2B5EF4-FFF2-40B4-BE49-F238E27FC236}">
                <a16:creationId xmlns:a16="http://schemas.microsoft.com/office/drawing/2014/main" id="{4328933F-08E9-DACB-EE04-931D442C4D09}"/>
              </a:ext>
            </a:extLst>
          </p:cNvPr>
          <p:cNvSpPr txBox="1">
            <a:spLocks/>
          </p:cNvSpPr>
          <p:nvPr/>
        </p:nvSpPr>
        <p:spPr>
          <a:xfrm>
            <a:off x="896631" y="4458290"/>
            <a:ext cx="10324964" cy="2028254"/>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800" b="1" i="1" dirty="0">
                <a:solidFill>
                  <a:srgbClr val="002060"/>
                </a:solidFill>
                <a:latin typeface="Times New Roman"/>
                <a:cs typeface="Times New Roman"/>
              </a:rPr>
              <a:t>Presented by</a:t>
            </a:r>
          </a:p>
          <a:p>
            <a:r>
              <a:rPr lang="en-IN" sz="2800" dirty="0">
                <a:solidFill>
                  <a:srgbClr val="002060"/>
                </a:solidFill>
                <a:ea typeface="+mn-lt"/>
                <a:cs typeface="+mn-lt"/>
              </a:rPr>
              <a:t>  Brijesh Nishad</a:t>
            </a:r>
            <a:endParaRPr lang="en-IN" sz="2800" dirty="0">
              <a:ea typeface="Calibri"/>
              <a:cs typeface="Calibri"/>
            </a:endParaRPr>
          </a:p>
          <a:p>
            <a:r>
              <a:rPr lang="en-IN" sz="2800" dirty="0">
                <a:solidFill>
                  <a:srgbClr val="002060"/>
                </a:solidFill>
                <a:ea typeface="+mn-lt"/>
                <a:cs typeface="+mn-lt"/>
              </a:rPr>
              <a:t>B.Tech 4th Year</a:t>
            </a:r>
            <a:endParaRPr lang="en-IN"/>
          </a:p>
          <a:p>
            <a:r>
              <a:rPr lang="en-IN" sz="2800" dirty="0">
                <a:solidFill>
                  <a:srgbClr val="002060"/>
                </a:solidFill>
                <a:ea typeface="+mn-lt"/>
                <a:cs typeface="+mn-lt"/>
              </a:rPr>
              <a:t>GNIOT Engineering Institute</a:t>
            </a:r>
          </a:p>
        </p:txBody>
      </p:sp>
    </p:spTree>
    <p:extLst>
      <p:ext uri="{BB962C8B-B14F-4D97-AF65-F5344CB8AC3E}">
        <p14:creationId xmlns:p14="http://schemas.microsoft.com/office/powerpoint/2010/main" val="874438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727200" y="4997291"/>
            <a:ext cx="1473200" cy="615553"/>
          </a:xfrm>
          <a:prstGeom prst="rect">
            <a:avLst/>
          </a:prstGeom>
        </p:spPr>
        <p:txBody>
          <a:bodyPr wrap="square" lIns="0" tIns="0" rIns="0" bIns="0" rtlCol="0" anchor="t">
            <a:spAutoFit/>
          </a:bodyPr>
          <a:lstStyle/>
          <a:p>
            <a:pPr>
              <a:lnSpc>
                <a:spcPts val="5867"/>
              </a:lnSpc>
            </a:pPr>
            <a:r>
              <a:rPr lang="en-US" sz="1600" b="1" dirty="0">
                <a:solidFill>
                  <a:schemeClr val="tx1">
                    <a:lumMod val="75000"/>
                    <a:lumOff val="25000"/>
                  </a:schemeClr>
                </a:solidFill>
                <a:latin typeface="Times New Roman" panose="02020603050405020304" pitchFamily="18" charset="0"/>
                <a:ea typeface="Play"/>
                <a:cs typeface="Times New Roman" panose="02020603050405020304" pitchFamily="18" charset="0"/>
                <a:sym typeface="Play"/>
              </a:rPr>
              <a:t>Arduino Uno</a:t>
            </a:r>
          </a:p>
        </p:txBody>
      </p:sp>
      <p:pic>
        <p:nvPicPr>
          <p:cNvPr id="7" name="Picture 6">
            <a:extLst>
              <a:ext uri="{FF2B5EF4-FFF2-40B4-BE49-F238E27FC236}">
                <a16:creationId xmlns:a16="http://schemas.microsoft.com/office/drawing/2014/main" id="{85943BDA-3117-3BB2-E4D2-E0DAE57747F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337733" y="2657619"/>
            <a:ext cx="1930400" cy="2573867"/>
          </a:xfrm>
          <a:prstGeom prst="rect">
            <a:avLst/>
          </a:prstGeom>
        </p:spPr>
      </p:pic>
      <p:sp>
        <p:nvSpPr>
          <p:cNvPr id="11" name="TextBox 3">
            <a:extLst>
              <a:ext uri="{FF2B5EF4-FFF2-40B4-BE49-F238E27FC236}">
                <a16:creationId xmlns:a16="http://schemas.microsoft.com/office/drawing/2014/main" id="{D53CB8D8-4318-BF2C-C8A7-F1F6C1BD4479}"/>
              </a:ext>
            </a:extLst>
          </p:cNvPr>
          <p:cNvSpPr txBox="1"/>
          <p:nvPr/>
        </p:nvSpPr>
        <p:spPr>
          <a:xfrm>
            <a:off x="812800" y="787401"/>
            <a:ext cx="4488085" cy="1513235"/>
          </a:xfrm>
          <a:prstGeom prst="rect">
            <a:avLst/>
          </a:prstGeom>
        </p:spPr>
        <p:txBody>
          <a:bodyPr lIns="0" tIns="0" rIns="0" bIns="0" rtlCol="0" anchor="t">
            <a:spAutoFit/>
          </a:bodyPr>
          <a:lstStyle/>
          <a:p>
            <a:pPr>
              <a:lnSpc>
                <a:spcPts val="5867"/>
              </a:lnSpc>
            </a:pPr>
            <a:r>
              <a:rPr lang="en-US" sz="5334" b="1" dirty="0">
                <a:solidFill>
                  <a:schemeClr val="tx1">
                    <a:lumMod val="75000"/>
                    <a:lumOff val="25000"/>
                  </a:schemeClr>
                </a:solidFill>
                <a:latin typeface="Times New Roman" panose="02020603050405020304" pitchFamily="18" charset="0"/>
                <a:ea typeface="Play"/>
                <a:cs typeface="Times New Roman" panose="02020603050405020304" pitchFamily="18" charset="0"/>
                <a:sym typeface="Play"/>
              </a:rPr>
              <a:t>Hardware Components</a:t>
            </a:r>
          </a:p>
        </p:txBody>
      </p:sp>
      <p:pic>
        <p:nvPicPr>
          <p:cNvPr id="13" name="Picture 12">
            <a:extLst>
              <a:ext uri="{FF2B5EF4-FFF2-40B4-BE49-F238E27FC236}">
                <a16:creationId xmlns:a16="http://schemas.microsoft.com/office/drawing/2014/main" id="{C1654200-D9E5-C51B-AF0B-81089ACBA5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8184159" y="2609469"/>
            <a:ext cx="1930400" cy="2655063"/>
          </a:xfrm>
          <a:prstGeom prst="rect">
            <a:avLst/>
          </a:prstGeom>
        </p:spPr>
      </p:pic>
      <p:sp>
        <p:nvSpPr>
          <p:cNvPr id="14" name="TextBox 3">
            <a:extLst>
              <a:ext uri="{FF2B5EF4-FFF2-40B4-BE49-F238E27FC236}">
                <a16:creationId xmlns:a16="http://schemas.microsoft.com/office/drawing/2014/main" id="{9E473B54-AF45-8C2E-E17B-573A643F5429}"/>
              </a:ext>
            </a:extLst>
          </p:cNvPr>
          <p:cNvSpPr txBox="1"/>
          <p:nvPr/>
        </p:nvSpPr>
        <p:spPr>
          <a:xfrm>
            <a:off x="8788400" y="4997291"/>
            <a:ext cx="1473200" cy="615553"/>
          </a:xfrm>
          <a:prstGeom prst="rect">
            <a:avLst/>
          </a:prstGeom>
        </p:spPr>
        <p:txBody>
          <a:bodyPr wrap="square" lIns="0" tIns="0" rIns="0" bIns="0" rtlCol="0" anchor="t">
            <a:spAutoFit/>
          </a:bodyPr>
          <a:lstStyle/>
          <a:p>
            <a:pPr>
              <a:lnSpc>
                <a:spcPts val="5867"/>
              </a:lnSpc>
            </a:pPr>
            <a:r>
              <a:rPr lang="en-US" sz="1600" b="1" dirty="0">
                <a:solidFill>
                  <a:schemeClr val="tx1">
                    <a:lumMod val="75000"/>
                    <a:lumOff val="25000"/>
                  </a:schemeClr>
                </a:solidFill>
                <a:latin typeface="Times New Roman" panose="02020603050405020304" pitchFamily="18" charset="0"/>
                <a:ea typeface="Play"/>
                <a:cs typeface="Times New Roman" panose="02020603050405020304" pitchFamily="18" charset="0"/>
                <a:sym typeface="Play"/>
              </a:rPr>
              <a:t>ESP32</a:t>
            </a:r>
          </a:p>
        </p:txBody>
      </p:sp>
      <p:pic>
        <p:nvPicPr>
          <p:cNvPr id="16" name="Picture 15">
            <a:extLst>
              <a:ext uri="{FF2B5EF4-FFF2-40B4-BE49-F238E27FC236}">
                <a16:creationId xmlns:a16="http://schemas.microsoft.com/office/drawing/2014/main" id="{B1CEBFE5-8025-E97C-6D37-6B76672636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6031" y="2565400"/>
            <a:ext cx="3050999" cy="2489200"/>
          </a:xfrm>
          <a:prstGeom prst="rect">
            <a:avLst/>
          </a:prstGeom>
        </p:spPr>
      </p:pic>
      <p:sp>
        <p:nvSpPr>
          <p:cNvPr id="17" name="TextBox 3">
            <a:extLst>
              <a:ext uri="{FF2B5EF4-FFF2-40B4-BE49-F238E27FC236}">
                <a16:creationId xmlns:a16="http://schemas.microsoft.com/office/drawing/2014/main" id="{724E1AD7-1080-7615-D821-6AD5D8B13E96}"/>
              </a:ext>
            </a:extLst>
          </p:cNvPr>
          <p:cNvSpPr txBox="1"/>
          <p:nvPr/>
        </p:nvSpPr>
        <p:spPr>
          <a:xfrm>
            <a:off x="5080000" y="5300388"/>
            <a:ext cx="1473200" cy="492443"/>
          </a:xfrm>
          <a:prstGeom prst="rect">
            <a:avLst/>
          </a:prstGeom>
        </p:spPr>
        <p:txBody>
          <a:bodyPr wrap="square" lIns="0" tIns="0" rIns="0" bIns="0" rtlCol="0" anchor="t">
            <a:spAutoFit/>
          </a:bodyPr>
          <a:lstStyle/>
          <a:p>
            <a:pPr algn="ctr"/>
            <a:r>
              <a:rPr lang="en-US" sz="1600" b="1" dirty="0">
                <a:solidFill>
                  <a:schemeClr val="tx1">
                    <a:lumMod val="75000"/>
                    <a:lumOff val="25000"/>
                  </a:schemeClr>
                </a:solidFill>
                <a:latin typeface="Times New Roman" panose="02020603050405020304" pitchFamily="18" charset="0"/>
                <a:ea typeface="Play"/>
                <a:cs typeface="Times New Roman" panose="02020603050405020304" pitchFamily="18" charset="0"/>
                <a:sym typeface="Play"/>
              </a:rPr>
              <a:t>Fingerprint device</a:t>
            </a:r>
          </a:p>
        </p:txBody>
      </p:sp>
    </p:spTree>
    <p:extLst>
      <p:ext uri="{BB962C8B-B14F-4D97-AF65-F5344CB8AC3E}">
        <p14:creationId xmlns:p14="http://schemas.microsoft.com/office/powerpoint/2010/main" val="2588808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676400" y="5207513"/>
            <a:ext cx="1473200" cy="492443"/>
          </a:xfrm>
          <a:prstGeom prst="rect">
            <a:avLst/>
          </a:prstGeom>
        </p:spPr>
        <p:txBody>
          <a:bodyPr wrap="square" lIns="0" tIns="0" rIns="0" bIns="0" rtlCol="0" anchor="t">
            <a:spAutoFit/>
          </a:bodyPr>
          <a:lstStyle/>
          <a:p>
            <a:pPr algn="ctr"/>
            <a:r>
              <a:rPr lang="en-US" sz="1600" b="1" dirty="0">
                <a:solidFill>
                  <a:schemeClr val="tx1">
                    <a:lumMod val="75000"/>
                    <a:lumOff val="25000"/>
                  </a:schemeClr>
                </a:solidFill>
                <a:latin typeface="Times New Roman" panose="02020603050405020304" pitchFamily="18" charset="0"/>
                <a:ea typeface="Play"/>
                <a:cs typeface="Times New Roman" panose="02020603050405020304" pitchFamily="18" charset="0"/>
                <a:sym typeface="Play"/>
              </a:rPr>
              <a:t>Proteus Software</a:t>
            </a:r>
          </a:p>
        </p:txBody>
      </p:sp>
      <p:pic>
        <p:nvPicPr>
          <p:cNvPr id="7" name="Picture 6">
            <a:extLst>
              <a:ext uri="{FF2B5EF4-FFF2-40B4-BE49-F238E27FC236}">
                <a16:creationId xmlns:a16="http://schemas.microsoft.com/office/drawing/2014/main" id="{85943BDA-3117-3BB2-E4D2-E0DAE57747F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1410747" y="3233563"/>
            <a:ext cx="2227469" cy="1689919"/>
          </a:xfrm>
          <a:prstGeom prst="rect">
            <a:avLst/>
          </a:prstGeom>
        </p:spPr>
      </p:pic>
      <p:sp>
        <p:nvSpPr>
          <p:cNvPr id="11" name="TextBox 3">
            <a:extLst>
              <a:ext uri="{FF2B5EF4-FFF2-40B4-BE49-F238E27FC236}">
                <a16:creationId xmlns:a16="http://schemas.microsoft.com/office/drawing/2014/main" id="{D53CB8D8-4318-BF2C-C8A7-F1F6C1BD4479}"/>
              </a:ext>
            </a:extLst>
          </p:cNvPr>
          <p:cNvSpPr txBox="1"/>
          <p:nvPr/>
        </p:nvSpPr>
        <p:spPr>
          <a:xfrm>
            <a:off x="812800" y="787401"/>
            <a:ext cx="4488085" cy="1513235"/>
          </a:xfrm>
          <a:prstGeom prst="rect">
            <a:avLst/>
          </a:prstGeom>
        </p:spPr>
        <p:txBody>
          <a:bodyPr lIns="0" tIns="0" rIns="0" bIns="0" rtlCol="0" anchor="t">
            <a:spAutoFit/>
          </a:bodyPr>
          <a:lstStyle/>
          <a:p>
            <a:pPr>
              <a:lnSpc>
                <a:spcPts val="5867"/>
              </a:lnSpc>
            </a:pPr>
            <a:r>
              <a:rPr lang="en-US" sz="5334" b="1" dirty="0">
                <a:solidFill>
                  <a:schemeClr val="tx1">
                    <a:lumMod val="75000"/>
                    <a:lumOff val="25000"/>
                  </a:schemeClr>
                </a:solidFill>
                <a:latin typeface="Times New Roman" panose="02020603050405020304" pitchFamily="18" charset="0"/>
                <a:ea typeface="Play"/>
                <a:cs typeface="Times New Roman" panose="02020603050405020304" pitchFamily="18" charset="0"/>
                <a:sym typeface="Play"/>
              </a:rPr>
              <a:t>Software  Components</a:t>
            </a:r>
          </a:p>
        </p:txBody>
      </p:sp>
      <p:pic>
        <p:nvPicPr>
          <p:cNvPr id="13" name="Picture 12">
            <a:extLst>
              <a:ext uri="{FF2B5EF4-FFF2-40B4-BE49-F238E27FC236}">
                <a16:creationId xmlns:a16="http://schemas.microsoft.com/office/drawing/2014/main" id="{C1654200-D9E5-C51B-AF0B-81089ACBA54C}"/>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p:blipFill>
        <p:spPr>
          <a:xfrm>
            <a:off x="4318000" y="3254597"/>
            <a:ext cx="3194713" cy="1621020"/>
          </a:xfrm>
          <a:prstGeom prst="rect">
            <a:avLst/>
          </a:prstGeom>
        </p:spPr>
      </p:pic>
      <p:sp>
        <p:nvSpPr>
          <p:cNvPr id="14" name="TextBox 3">
            <a:extLst>
              <a:ext uri="{FF2B5EF4-FFF2-40B4-BE49-F238E27FC236}">
                <a16:creationId xmlns:a16="http://schemas.microsoft.com/office/drawing/2014/main" id="{9E473B54-AF45-8C2E-E17B-573A643F5429}"/>
              </a:ext>
            </a:extLst>
          </p:cNvPr>
          <p:cNvSpPr txBox="1"/>
          <p:nvPr/>
        </p:nvSpPr>
        <p:spPr>
          <a:xfrm>
            <a:off x="5051756" y="5207513"/>
            <a:ext cx="1727200" cy="492443"/>
          </a:xfrm>
          <a:prstGeom prst="rect">
            <a:avLst/>
          </a:prstGeom>
        </p:spPr>
        <p:txBody>
          <a:bodyPr wrap="square" lIns="0" tIns="0" rIns="0" bIns="0" rtlCol="0" anchor="t">
            <a:spAutoFit/>
          </a:bodyPr>
          <a:lstStyle/>
          <a:p>
            <a:pPr algn="ctr"/>
            <a:r>
              <a:rPr lang="en-US" sz="1600" b="1" dirty="0">
                <a:solidFill>
                  <a:schemeClr val="tx1">
                    <a:lumMod val="75000"/>
                    <a:lumOff val="25000"/>
                  </a:schemeClr>
                </a:solidFill>
                <a:latin typeface="Times New Roman" panose="02020603050405020304" pitchFamily="18" charset="0"/>
                <a:ea typeface="Play"/>
                <a:cs typeface="Times New Roman" panose="02020603050405020304" pitchFamily="18" charset="0"/>
                <a:sym typeface="Play"/>
              </a:rPr>
              <a:t>Web </a:t>
            </a:r>
          </a:p>
          <a:p>
            <a:pPr algn="ctr"/>
            <a:r>
              <a:rPr lang="en-US" sz="1600" b="1" dirty="0">
                <a:solidFill>
                  <a:schemeClr val="tx1">
                    <a:lumMod val="75000"/>
                    <a:lumOff val="25000"/>
                  </a:schemeClr>
                </a:solidFill>
                <a:latin typeface="Times New Roman" panose="02020603050405020304" pitchFamily="18" charset="0"/>
                <a:ea typeface="Play"/>
                <a:cs typeface="Times New Roman" panose="02020603050405020304" pitchFamily="18" charset="0"/>
                <a:sym typeface="Play"/>
              </a:rPr>
              <a:t>Server</a:t>
            </a:r>
          </a:p>
        </p:txBody>
      </p:sp>
      <p:pic>
        <p:nvPicPr>
          <p:cNvPr id="16" name="Picture 15">
            <a:extLst>
              <a:ext uri="{FF2B5EF4-FFF2-40B4-BE49-F238E27FC236}">
                <a16:creationId xmlns:a16="http://schemas.microsoft.com/office/drawing/2014/main" id="{B1CEBFE5-8025-E97C-6D37-6B7667263694}"/>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a:stretch/>
        </p:blipFill>
        <p:spPr>
          <a:xfrm>
            <a:off x="8077200" y="3254844"/>
            <a:ext cx="2288999" cy="1716749"/>
          </a:xfrm>
          <a:prstGeom prst="rect">
            <a:avLst/>
          </a:prstGeom>
        </p:spPr>
      </p:pic>
      <p:sp>
        <p:nvSpPr>
          <p:cNvPr id="17" name="TextBox 3">
            <a:extLst>
              <a:ext uri="{FF2B5EF4-FFF2-40B4-BE49-F238E27FC236}">
                <a16:creationId xmlns:a16="http://schemas.microsoft.com/office/drawing/2014/main" id="{724E1AD7-1080-7615-D821-6AD5D8B13E96}"/>
              </a:ext>
            </a:extLst>
          </p:cNvPr>
          <p:cNvSpPr txBox="1"/>
          <p:nvPr/>
        </p:nvSpPr>
        <p:spPr>
          <a:xfrm>
            <a:off x="8485099" y="5208711"/>
            <a:ext cx="1473200" cy="492443"/>
          </a:xfrm>
          <a:prstGeom prst="rect">
            <a:avLst/>
          </a:prstGeom>
        </p:spPr>
        <p:txBody>
          <a:bodyPr wrap="square" lIns="0" tIns="0" rIns="0" bIns="0" rtlCol="0" anchor="t">
            <a:spAutoFit/>
          </a:bodyPr>
          <a:lstStyle/>
          <a:p>
            <a:pPr algn="ctr"/>
            <a:r>
              <a:rPr lang="en-US" sz="1600" b="1" dirty="0">
                <a:solidFill>
                  <a:schemeClr val="tx1">
                    <a:lumMod val="75000"/>
                    <a:lumOff val="25000"/>
                  </a:schemeClr>
                </a:solidFill>
                <a:latin typeface="Times New Roman" panose="02020603050405020304" pitchFamily="18" charset="0"/>
                <a:ea typeface="Play"/>
                <a:cs typeface="Times New Roman" panose="02020603050405020304" pitchFamily="18" charset="0"/>
                <a:sym typeface="Play"/>
              </a:rPr>
              <a:t>Arduino </a:t>
            </a:r>
          </a:p>
          <a:p>
            <a:pPr algn="ctr"/>
            <a:r>
              <a:rPr lang="en-US" sz="1600" b="1" dirty="0">
                <a:solidFill>
                  <a:schemeClr val="tx1">
                    <a:lumMod val="75000"/>
                    <a:lumOff val="25000"/>
                  </a:schemeClr>
                </a:solidFill>
                <a:latin typeface="Times New Roman" panose="02020603050405020304" pitchFamily="18" charset="0"/>
                <a:ea typeface="Play"/>
                <a:cs typeface="Times New Roman" panose="02020603050405020304" pitchFamily="18" charset="0"/>
                <a:sym typeface="Play"/>
              </a:rPr>
              <a:t>IDE</a:t>
            </a:r>
          </a:p>
        </p:txBody>
      </p:sp>
    </p:spTree>
    <p:extLst>
      <p:ext uri="{BB962C8B-B14F-4D97-AF65-F5344CB8AC3E}">
        <p14:creationId xmlns:p14="http://schemas.microsoft.com/office/powerpoint/2010/main" val="3508347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CEAF7E-0BC2-77F5-0EFD-A2FE393CF133}"/>
              </a:ext>
            </a:extLst>
          </p:cNvPr>
          <p:cNvSpPr txBox="1"/>
          <p:nvPr/>
        </p:nvSpPr>
        <p:spPr>
          <a:xfrm>
            <a:off x="171939" y="-202819"/>
            <a:ext cx="6580554" cy="1501117"/>
          </a:xfrm>
          <a:prstGeom prst="rect">
            <a:avLst/>
          </a:prstGeom>
          <a:noFill/>
        </p:spPr>
        <p:txBody>
          <a:bodyPr wrap="square">
            <a:spAutoFit/>
          </a:bodyPr>
          <a:lstStyle/>
          <a:p>
            <a:pPr>
              <a:lnSpc>
                <a:spcPct val="200000"/>
              </a:lnSpc>
            </a:pPr>
            <a:r>
              <a:rPr lang="en-IN" sz="5400" b="1" dirty="0">
                <a:latin typeface="Times New Roman" panose="02020603050405020304" pitchFamily="18" charset="0"/>
                <a:ea typeface="Cambria" panose="02040503050406030204" pitchFamily="18" charset="0"/>
                <a:cs typeface="Times New Roman" panose="02020603050405020304" pitchFamily="18" charset="0"/>
              </a:rPr>
              <a:t>Results &amp; Discussion</a:t>
            </a:r>
          </a:p>
        </p:txBody>
      </p:sp>
      <p:sp>
        <p:nvSpPr>
          <p:cNvPr id="5" name="TextBox 4">
            <a:extLst>
              <a:ext uri="{FF2B5EF4-FFF2-40B4-BE49-F238E27FC236}">
                <a16:creationId xmlns:a16="http://schemas.microsoft.com/office/drawing/2014/main" id="{9A589013-1589-A883-282D-149D17C81516}"/>
              </a:ext>
            </a:extLst>
          </p:cNvPr>
          <p:cNvSpPr txBox="1"/>
          <p:nvPr/>
        </p:nvSpPr>
        <p:spPr>
          <a:xfrm>
            <a:off x="484553" y="2111386"/>
            <a:ext cx="6096000" cy="3139321"/>
          </a:xfrm>
          <a:prstGeom prst="rect">
            <a:avLst/>
          </a:prstGeom>
          <a:noFill/>
        </p:spPr>
        <p:txBody>
          <a:bodyPr wrap="square">
            <a:spAutoFit/>
          </a:bodyPr>
          <a:lstStyle/>
          <a:p>
            <a:pPr algn="l"/>
            <a:r>
              <a:rPr lang="en-US" sz="1800" dirty="0">
                <a:effectLst/>
                <a:latin typeface="Times New Roman" panose="02020603050405020304" pitchFamily="18" charset="0"/>
                <a:ea typeface="SimSun" panose="02010600030101010101" pitchFamily="2" charset="-122"/>
              </a:rPr>
              <a:t>The IoT-based Smart EVM demonstrates significant improvements over traditional voting systems in terms of security, transparency, and efficiency. The following sections outline the key findings and their implications.</a:t>
            </a:r>
            <a:endParaRPr lang="en-IN" sz="1400" dirty="0">
              <a:effectLst/>
              <a:latin typeface="Times New Roman" panose="02020603050405020304" pitchFamily="18" charset="0"/>
              <a:ea typeface="SimSun" panose="02010600030101010101" pitchFamily="2" charset="-122"/>
            </a:endParaRPr>
          </a:p>
          <a:p>
            <a:pPr algn="l"/>
            <a:r>
              <a:rPr lang="en-US" sz="1800" dirty="0">
                <a:effectLst/>
                <a:latin typeface="Times New Roman" panose="02020603050405020304" pitchFamily="18" charset="0"/>
                <a:ea typeface="SimSun" panose="02010600030101010101" pitchFamily="2" charset="-122"/>
              </a:rPr>
              <a:t> </a:t>
            </a:r>
            <a:endParaRPr lang="en-IN" sz="1400" dirty="0">
              <a:effectLst/>
              <a:latin typeface="Times New Roman" panose="02020603050405020304" pitchFamily="18" charset="0"/>
              <a:ea typeface="SimSun" panose="02010600030101010101" pitchFamily="2" charset="-122"/>
            </a:endParaRPr>
          </a:p>
          <a:p>
            <a:pPr algn="just"/>
            <a:r>
              <a:rPr lang="en-US" sz="1800" i="1" dirty="0">
                <a:effectLst/>
                <a:latin typeface="Times New Roman" panose="02020603050405020304" pitchFamily="18" charset="0"/>
                <a:ea typeface="SimSun" panose="02010600030101010101" pitchFamily="2" charset="-122"/>
              </a:rPr>
              <a:t>A. System Performance</a:t>
            </a:r>
            <a:endParaRPr lang="en-IN" sz="1400" dirty="0">
              <a:effectLst/>
              <a:latin typeface="Times New Roman" panose="02020603050405020304" pitchFamily="18" charset="0"/>
              <a:ea typeface="SimSun" panose="02010600030101010101" pitchFamily="2" charset="-122"/>
            </a:endParaRPr>
          </a:p>
          <a:p>
            <a:pPr algn="just"/>
            <a:r>
              <a:rPr lang="en-US" sz="1800" dirty="0">
                <a:effectLst/>
                <a:latin typeface="Times New Roman" panose="02020603050405020304" pitchFamily="18" charset="0"/>
                <a:ea typeface="SimSun" panose="02010600030101010101" pitchFamily="2" charset="-122"/>
              </a:rPr>
              <a:t> </a:t>
            </a:r>
            <a:endParaRPr lang="en-IN" sz="1400" dirty="0">
              <a:effectLst/>
              <a:latin typeface="Times New Roman" panose="02020603050405020304" pitchFamily="18" charset="0"/>
              <a:ea typeface="SimSun" panose="02010600030101010101" pitchFamily="2" charset="-122"/>
            </a:endParaRPr>
          </a:p>
          <a:p>
            <a:pPr algn="l"/>
            <a:r>
              <a:rPr lang="en-US" sz="1800" dirty="0">
                <a:effectLst/>
                <a:latin typeface="Times New Roman" panose="02020603050405020304" pitchFamily="18" charset="0"/>
                <a:ea typeface="SimSun" panose="02010600030101010101" pitchFamily="2" charset="-122"/>
              </a:rPr>
              <a:t>The proposed Smart EVM was tested in a simulated environment to evaluate its performance. Key metrics such as voting time per voter, biometric authentication accuracy, and data transmission speed were measured.</a:t>
            </a:r>
            <a:endParaRPr lang="en-IN" sz="1400" dirty="0">
              <a:effectLst/>
              <a:latin typeface="Times New Roman" panose="02020603050405020304" pitchFamily="18" charset="0"/>
              <a:ea typeface="SimSun" panose="02010600030101010101" pitchFamily="2" charset="-122"/>
            </a:endParaRPr>
          </a:p>
        </p:txBody>
      </p:sp>
      <p:sp>
        <p:nvSpPr>
          <p:cNvPr id="7" name="TextBox 6">
            <a:extLst>
              <a:ext uri="{FF2B5EF4-FFF2-40B4-BE49-F238E27FC236}">
                <a16:creationId xmlns:a16="http://schemas.microsoft.com/office/drawing/2014/main" id="{A7B183FD-2692-124B-3354-95F91A2C4817}"/>
              </a:ext>
            </a:extLst>
          </p:cNvPr>
          <p:cNvSpPr txBox="1"/>
          <p:nvPr/>
        </p:nvSpPr>
        <p:spPr>
          <a:xfrm>
            <a:off x="6377354" y="1791610"/>
            <a:ext cx="5548923" cy="4462760"/>
          </a:xfrm>
          <a:prstGeom prst="rect">
            <a:avLst/>
          </a:prstGeom>
          <a:noFill/>
        </p:spPr>
        <p:txBody>
          <a:bodyPr wrap="square">
            <a:spAutoFit/>
          </a:bodyPr>
          <a:lstStyle/>
          <a:p>
            <a:pPr algn="l"/>
            <a:r>
              <a:rPr lang="en-US" sz="1800" i="1" dirty="0">
                <a:effectLst/>
                <a:latin typeface="Times New Roman" panose="02020603050405020304" pitchFamily="18" charset="0"/>
                <a:ea typeface="SimSun" panose="02010600030101010101" pitchFamily="2" charset="-122"/>
              </a:rPr>
              <a:t>B. Security Analysis</a:t>
            </a:r>
            <a:endParaRPr lang="en-IN" sz="1400" i="1" dirty="0">
              <a:latin typeface="Times New Roman" panose="02020603050405020304" pitchFamily="18" charset="0"/>
              <a:ea typeface="SimSun" panose="02010600030101010101" pitchFamily="2" charset="-122"/>
            </a:endParaRPr>
          </a:p>
          <a:p>
            <a:pPr algn="l"/>
            <a:endParaRPr lang="en-IN" sz="1400" dirty="0">
              <a:effectLst/>
              <a:latin typeface="Times New Roman" panose="02020603050405020304" pitchFamily="18" charset="0"/>
              <a:ea typeface="SimSun" panose="02010600030101010101" pitchFamily="2" charset="-122"/>
            </a:endParaRPr>
          </a:p>
          <a:p>
            <a:pPr algn="l"/>
            <a:r>
              <a:rPr lang="en-US" sz="1800" dirty="0">
                <a:effectLst/>
                <a:latin typeface="Times New Roman" panose="02020603050405020304" pitchFamily="18" charset="0"/>
                <a:ea typeface="SimSun" panose="02010600030101010101" pitchFamily="2" charset="-122"/>
              </a:rPr>
              <a:t>The system was subjected to penetration testing to evaluate its resilience against potential cyberattacks. The use of end-to-end encryption and secure authentication protocols effectively prevented unauthorized access. However, simulated tests highlighted areas where additional layers of security, such as machine learning-based intrusion detection systems, could further enhance robustness.</a:t>
            </a:r>
            <a:endParaRPr lang="en-IN" sz="1400" dirty="0">
              <a:effectLst/>
              <a:latin typeface="Times New Roman" panose="02020603050405020304" pitchFamily="18" charset="0"/>
              <a:ea typeface="SimSun" panose="02010600030101010101" pitchFamily="2" charset="-122"/>
            </a:endParaRPr>
          </a:p>
          <a:p>
            <a:pPr algn="l"/>
            <a:r>
              <a:rPr lang="en-US" sz="1800" dirty="0">
                <a:effectLst/>
                <a:latin typeface="Times New Roman" panose="02020603050405020304" pitchFamily="18" charset="0"/>
                <a:ea typeface="SimSun" panose="02010600030101010101" pitchFamily="2" charset="-122"/>
              </a:rPr>
              <a:t> </a:t>
            </a:r>
            <a:endParaRPr lang="en-IN" sz="1400" dirty="0">
              <a:effectLst/>
              <a:latin typeface="Times New Roman" panose="02020603050405020304" pitchFamily="18" charset="0"/>
              <a:ea typeface="SimSun" panose="02010600030101010101" pitchFamily="2" charset="-122"/>
            </a:endParaRPr>
          </a:p>
          <a:p>
            <a:pPr algn="l"/>
            <a:r>
              <a:rPr lang="en-US" sz="1800" i="1" dirty="0">
                <a:effectLst/>
                <a:latin typeface="Times New Roman" panose="02020603050405020304" pitchFamily="18" charset="0"/>
                <a:ea typeface="SimSun" panose="02010600030101010101" pitchFamily="2" charset="-122"/>
              </a:rPr>
              <a:t>C. User Feedback</a:t>
            </a:r>
            <a:endParaRPr lang="en-IN" sz="1400" dirty="0">
              <a:effectLst/>
              <a:latin typeface="Times New Roman" panose="02020603050405020304" pitchFamily="18" charset="0"/>
              <a:ea typeface="SimSun" panose="02010600030101010101" pitchFamily="2" charset="-122"/>
            </a:endParaRPr>
          </a:p>
          <a:p>
            <a:pPr algn="l"/>
            <a:endParaRPr lang="en-IN" sz="1400" dirty="0">
              <a:effectLst/>
              <a:latin typeface="Times New Roman" panose="02020603050405020304" pitchFamily="18" charset="0"/>
              <a:ea typeface="SimSun" panose="02010600030101010101" pitchFamily="2" charset="-122"/>
            </a:endParaRPr>
          </a:p>
          <a:p>
            <a:pPr algn="l"/>
            <a:r>
              <a:rPr lang="en-US" sz="1800" dirty="0">
                <a:effectLst/>
                <a:latin typeface="Times New Roman" panose="02020603050405020304" pitchFamily="18" charset="0"/>
                <a:ea typeface="SimSun" panose="02010600030101010101" pitchFamily="2" charset="-122"/>
              </a:rPr>
              <a:t>Election officials and mock voters participated in usability testing to assess the system's user-friendliness and acceptance</a:t>
            </a:r>
            <a:r>
              <a:rPr lang="en-US" sz="1400" dirty="0">
                <a:effectLst/>
                <a:latin typeface="Times New Roman" panose="02020603050405020304" pitchFamily="18" charset="0"/>
                <a:ea typeface="SimSun" panose="02010600030101010101" pitchFamily="2" charset="-122"/>
              </a:rPr>
              <a:t>.</a:t>
            </a:r>
            <a:endParaRPr lang="en-IN" sz="14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263307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96235E-49BC-6113-AE4C-7B9CFB3F038B}"/>
              </a:ext>
            </a:extLst>
          </p:cNvPr>
          <p:cNvSpPr txBox="1"/>
          <p:nvPr/>
        </p:nvSpPr>
        <p:spPr>
          <a:xfrm>
            <a:off x="101599" y="-257741"/>
            <a:ext cx="8925169" cy="1501117"/>
          </a:xfrm>
          <a:prstGeom prst="rect">
            <a:avLst/>
          </a:prstGeom>
          <a:noFill/>
        </p:spPr>
        <p:txBody>
          <a:bodyPr wrap="square">
            <a:spAutoFit/>
          </a:bodyPr>
          <a:lstStyle/>
          <a:p>
            <a:pPr>
              <a:lnSpc>
                <a:spcPct val="200000"/>
              </a:lnSpc>
            </a:pPr>
            <a:r>
              <a:rPr lang="en-IN" sz="5400" b="1" dirty="0">
                <a:latin typeface="Times New Roman" panose="02020603050405020304" pitchFamily="18" charset="0"/>
                <a:ea typeface="Cambria" panose="02040503050406030204" pitchFamily="18" charset="0"/>
                <a:cs typeface="Times New Roman" panose="02020603050405020304" pitchFamily="18" charset="0"/>
              </a:rPr>
              <a:t>Conclusion &amp; Future Work</a:t>
            </a:r>
          </a:p>
        </p:txBody>
      </p:sp>
      <p:sp>
        <p:nvSpPr>
          <p:cNvPr id="5" name="TextBox 4">
            <a:extLst>
              <a:ext uri="{FF2B5EF4-FFF2-40B4-BE49-F238E27FC236}">
                <a16:creationId xmlns:a16="http://schemas.microsoft.com/office/drawing/2014/main" id="{0348E71A-6CFE-32E0-E467-7E2C2FF4125A}"/>
              </a:ext>
            </a:extLst>
          </p:cNvPr>
          <p:cNvSpPr txBox="1"/>
          <p:nvPr/>
        </p:nvSpPr>
        <p:spPr>
          <a:xfrm>
            <a:off x="437662" y="1899140"/>
            <a:ext cx="11011876" cy="3693319"/>
          </a:xfrm>
          <a:prstGeom prst="rect">
            <a:avLst/>
          </a:prstGeom>
          <a:noFill/>
        </p:spPr>
        <p:txBody>
          <a:bodyPr wrap="square">
            <a:spAutoFit/>
          </a:bodyPr>
          <a:lstStyle/>
          <a:p>
            <a:pPr algn="l"/>
            <a:r>
              <a:rPr lang="en-US" sz="1800" dirty="0">
                <a:effectLst/>
                <a:latin typeface="Times New Roman" panose="02020603050405020304" pitchFamily="18" charset="0"/>
                <a:ea typeface="SimSun" panose="02010600030101010101" pitchFamily="2" charset="-122"/>
              </a:rPr>
              <a:t>The IoT-based Smart Electronic Voting Machine (EVM) is a groundbreaking innovation aimed at modernizing electoral systems to address the limitations of traditional voting methods. By integrating advanced technologies such as IoT, biometric authentication, real-time data transmission, and cloud-based monitoring, the proposed system enhances the security, efficiency, and transparency of elections. This approach ensures that every vote is accurately recorded and counted while reducing the possibility of human error or tampering, thereby fostering trust among voters and stakeholders.</a:t>
            </a:r>
            <a:endParaRPr lang="en-IN" sz="1400" dirty="0">
              <a:effectLst/>
              <a:latin typeface="Times New Roman" panose="02020603050405020304" pitchFamily="18" charset="0"/>
              <a:ea typeface="SimSun" panose="02010600030101010101" pitchFamily="2" charset="-122"/>
            </a:endParaRPr>
          </a:p>
          <a:p>
            <a:pPr algn="l"/>
            <a:r>
              <a:rPr lang="en-US" sz="1800" dirty="0">
                <a:effectLst/>
                <a:latin typeface="Times New Roman" panose="02020603050405020304" pitchFamily="18" charset="0"/>
                <a:ea typeface="SimSun" panose="02010600030101010101" pitchFamily="2" charset="-122"/>
              </a:rPr>
              <a:t> </a:t>
            </a:r>
            <a:endParaRPr lang="en-IN" sz="1400" dirty="0">
              <a:effectLst/>
              <a:latin typeface="Times New Roman" panose="02020603050405020304" pitchFamily="18" charset="0"/>
              <a:ea typeface="SimSun" panose="02010600030101010101" pitchFamily="2" charset="-122"/>
            </a:endParaRPr>
          </a:p>
          <a:p>
            <a:pPr algn="l"/>
            <a:r>
              <a:rPr lang="en-US" sz="1800" dirty="0">
                <a:effectLst/>
                <a:latin typeface="Times New Roman" panose="02020603050405020304" pitchFamily="18" charset="0"/>
                <a:ea typeface="SimSun" panose="02010600030101010101" pitchFamily="2" charset="-122"/>
              </a:rPr>
              <a:t>One of the most critical aspects of this system is its ability to provide real-time monitoring and reporting, which not only reduces the time required for vote counting but also allows election officials to detect and address anomalies promptly. The incorporation of biometric authentication further strengthens the system by ensuring that only registered voters can participate, thus eliminating concerns related to impersonation or multiple voting attempts. Additionally, the user-friendly interface and accessibility features make the system inclusive, allowing voters from all demographics, including those with disabilities, to participate seamlessly.</a:t>
            </a:r>
            <a:endParaRPr lang="en-IN" sz="14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136709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75E8B312-61BA-4827-4EBF-8797EF9E9717}"/>
              </a:ext>
            </a:extLst>
          </p:cNvPr>
          <p:cNvSpPr txBox="1">
            <a:spLocks/>
          </p:cNvSpPr>
          <p:nvPr/>
        </p:nvSpPr>
        <p:spPr>
          <a:xfrm>
            <a:off x="3636745" y="4522760"/>
            <a:ext cx="2298175" cy="17733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IN" sz="1800" b="1" dirty="0">
              <a:latin typeface="Arial Narrow" panose="020B0606020202030204" pitchFamily="34" charset="0"/>
            </a:endParaRPr>
          </a:p>
        </p:txBody>
      </p:sp>
      <p:sp>
        <p:nvSpPr>
          <p:cNvPr id="4" name="TextBox 3">
            <a:extLst>
              <a:ext uri="{FF2B5EF4-FFF2-40B4-BE49-F238E27FC236}">
                <a16:creationId xmlns:a16="http://schemas.microsoft.com/office/drawing/2014/main" id="{50D103D6-7370-835C-2A83-F9CF75CD5B55}"/>
              </a:ext>
            </a:extLst>
          </p:cNvPr>
          <p:cNvSpPr txBox="1"/>
          <p:nvPr/>
        </p:nvSpPr>
        <p:spPr>
          <a:xfrm>
            <a:off x="1312682" y="183463"/>
            <a:ext cx="9812518" cy="5909310"/>
          </a:xfrm>
          <a:prstGeom prst="rect">
            <a:avLst/>
          </a:prstGeom>
          <a:noFill/>
        </p:spPr>
        <p:txBody>
          <a:bodyPr wrap="square">
            <a:spAutoFit/>
          </a:bodyPr>
          <a:lstStyle/>
          <a:p>
            <a:pPr algn="ctr">
              <a:lnSpc>
                <a:spcPct val="150000"/>
              </a:lnSpc>
            </a:pPr>
            <a:r>
              <a:rPr lang="en-IN" sz="2800" b="1" dirty="0">
                <a:solidFill>
                  <a:srgbClr val="002060"/>
                </a:solidFill>
                <a:latin typeface="Times New Roman" panose="02020603050405020304" pitchFamily="18" charset="0"/>
                <a:ea typeface="Cambria" panose="02040503050406030204" pitchFamily="18" charset="0"/>
                <a:cs typeface="Times New Roman" panose="02020603050405020304" pitchFamily="18" charset="0"/>
              </a:rPr>
              <a:t>CONTENTS</a:t>
            </a:r>
          </a:p>
          <a:p>
            <a:pPr marL="457200" indent="-457200">
              <a:lnSpc>
                <a:spcPct val="200000"/>
              </a:lnSpc>
              <a:buFont typeface="Arial" panose="020B0604020202020204" pitchFamily="34" charset="0"/>
              <a:buChar char="•"/>
            </a:pPr>
            <a:r>
              <a:rPr lang="en-IN" sz="2400" b="1" dirty="0">
                <a:solidFill>
                  <a:srgbClr val="002060"/>
                </a:solidFill>
                <a:latin typeface="Times New Roman" panose="02020603050405020304" pitchFamily="18" charset="0"/>
                <a:ea typeface="Cambria" panose="02040503050406030204" pitchFamily="18" charset="0"/>
                <a:cs typeface="Times New Roman" panose="02020603050405020304" pitchFamily="18" charset="0"/>
              </a:rPr>
              <a:t>Introduction</a:t>
            </a:r>
          </a:p>
          <a:p>
            <a:pPr marL="457200" indent="-457200">
              <a:lnSpc>
                <a:spcPct val="200000"/>
              </a:lnSpc>
              <a:buFont typeface="Arial" panose="020B0604020202020204" pitchFamily="34" charset="0"/>
              <a:buChar char="•"/>
            </a:pPr>
            <a:r>
              <a:rPr lang="en-IN" sz="2400" b="1" dirty="0">
                <a:solidFill>
                  <a:srgbClr val="002060"/>
                </a:solidFill>
                <a:latin typeface="Times New Roman" panose="02020603050405020304" pitchFamily="18" charset="0"/>
                <a:ea typeface="Cambria" panose="02040503050406030204" pitchFamily="18" charset="0"/>
                <a:cs typeface="Times New Roman" panose="02020603050405020304" pitchFamily="18" charset="0"/>
              </a:rPr>
              <a:t>Literature Survey</a:t>
            </a:r>
          </a:p>
          <a:p>
            <a:pPr marL="457200" indent="-457200">
              <a:lnSpc>
                <a:spcPct val="200000"/>
              </a:lnSpc>
              <a:buFont typeface="Arial" panose="020B0604020202020204" pitchFamily="34" charset="0"/>
              <a:buChar char="•"/>
            </a:pPr>
            <a:r>
              <a:rPr lang="en-IN" sz="2400" b="1" dirty="0">
                <a:solidFill>
                  <a:srgbClr val="002060"/>
                </a:solidFill>
                <a:latin typeface="Times New Roman" panose="02020603050405020304" pitchFamily="18" charset="0"/>
                <a:ea typeface="Cambria" panose="02040503050406030204" pitchFamily="18" charset="0"/>
                <a:cs typeface="Times New Roman" panose="02020603050405020304" pitchFamily="18" charset="0"/>
              </a:rPr>
              <a:t>Problem Statement</a:t>
            </a:r>
          </a:p>
          <a:p>
            <a:pPr marL="457200" indent="-457200">
              <a:lnSpc>
                <a:spcPct val="200000"/>
              </a:lnSpc>
              <a:buFont typeface="Arial" panose="020B0604020202020204" pitchFamily="34" charset="0"/>
              <a:buChar char="•"/>
            </a:pPr>
            <a:r>
              <a:rPr lang="en-IN" sz="2400" b="1" dirty="0">
                <a:solidFill>
                  <a:srgbClr val="002060"/>
                </a:solidFill>
                <a:latin typeface="Times New Roman" panose="02020603050405020304" pitchFamily="18" charset="0"/>
                <a:ea typeface="Cambria" panose="02040503050406030204" pitchFamily="18" charset="0"/>
                <a:cs typeface="Times New Roman" panose="02020603050405020304" pitchFamily="18" charset="0"/>
              </a:rPr>
              <a:t>Proposed Model</a:t>
            </a:r>
          </a:p>
          <a:p>
            <a:pPr marL="457200" indent="-457200">
              <a:lnSpc>
                <a:spcPct val="200000"/>
              </a:lnSpc>
              <a:buFont typeface="Arial" panose="020B0604020202020204" pitchFamily="34" charset="0"/>
              <a:buChar char="•"/>
            </a:pPr>
            <a:r>
              <a:rPr lang="en-IN" sz="2400" b="1" dirty="0">
                <a:solidFill>
                  <a:srgbClr val="002060"/>
                </a:solidFill>
                <a:latin typeface="Times New Roman" panose="02020603050405020304" pitchFamily="18" charset="0"/>
                <a:ea typeface="Cambria" panose="02040503050406030204" pitchFamily="18" charset="0"/>
                <a:cs typeface="Times New Roman" panose="02020603050405020304" pitchFamily="18" charset="0"/>
              </a:rPr>
              <a:t>Methodology</a:t>
            </a:r>
          </a:p>
          <a:p>
            <a:pPr marL="457200" indent="-457200">
              <a:lnSpc>
                <a:spcPct val="200000"/>
              </a:lnSpc>
              <a:buFont typeface="Arial" panose="020B0604020202020204" pitchFamily="34" charset="0"/>
              <a:buChar char="•"/>
            </a:pPr>
            <a:r>
              <a:rPr lang="en-IN" sz="2400" b="1" dirty="0">
                <a:solidFill>
                  <a:srgbClr val="002060"/>
                </a:solidFill>
                <a:latin typeface="Times New Roman" panose="02020603050405020304" pitchFamily="18" charset="0"/>
                <a:ea typeface="Cambria" panose="02040503050406030204" pitchFamily="18" charset="0"/>
                <a:cs typeface="Times New Roman" panose="02020603050405020304" pitchFamily="18" charset="0"/>
              </a:rPr>
              <a:t>Results &amp; Discussion</a:t>
            </a:r>
          </a:p>
          <a:p>
            <a:pPr marL="457200" indent="-457200">
              <a:lnSpc>
                <a:spcPct val="200000"/>
              </a:lnSpc>
              <a:buFont typeface="Arial" panose="020B0604020202020204" pitchFamily="34" charset="0"/>
              <a:buChar char="•"/>
            </a:pPr>
            <a:r>
              <a:rPr lang="en-IN" sz="2400" b="1" dirty="0">
                <a:solidFill>
                  <a:srgbClr val="002060"/>
                </a:solidFill>
                <a:latin typeface="Times New Roman" panose="02020603050405020304" pitchFamily="18" charset="0"/>
                <a:ea typeface="Cambria" panose="02040503050406030204" pitchFamily="18" charset="0"/>
                <a:cs typeface="Times New Roman" panose="02020603050405020304" pitchFamily="18" charset="0"/>
              </a:rPr>
              <a:t>Conclusion &amp; Future Work</a:t>
            </a:r>
          </a:p>
        </p:txBody>
      </p:sp>
    </p:spTree>
    <p:extLst>
      <p:ext uri="{BB962C8B-B14F-4D97-AF65-F5344CB8AC3E}">
        <p14:creationId xmlns:p14="http://schemas.microsoft.com/office/powerpoint/2010/main" val="442846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6FD6AE-EA65-F4BF-0C12-E0BB0CC56004}"/>
            </a:ext>
          </a:extLst>
        </p:cNvPr>
        <p:cNvGrpSpPr/>
        <p:nvPr/>
      </p:nvGrpSpPr>
      <p:grpSpPr>
        <a:xfrm>
          <a:off x="0" y="0"/>
          <a:ext cx="0" cy="0"/>
          <a:chOff x="0" y="0"/>
          <a:chExt cx="0" cy="0"/>
        </a:xfrm>
      </p:grpSpPr>
      <p:grpSp>
        <p:nvGrpSpPr>
          <p:cNvPr id="6" name="Group 6">
            <a:extLst>
              <a:ext uri="{FF2B5EF4-FFF2-40B4-BE49-F238E27FC236}">
                <a16:creationId xmlns:a16="http://schemas.microsoft.com/office/drawing/2014/main" id="{B6D5A84C-7681-02A2-9162-E6FCF9BDBD63}"/>
              </a:ext>
            </a:extLst>
          </p:cNvPr>
          <p:cNvGrpSpPr/>
          <p:nvPr/>
        </p:nvGrpSpPr>
        <p:grpSpPr>
          <a:xfrm>
            <a:off x="355600" y="635000"/>
            <a:ext cx="11480800" cy="4884592"/>
            <a:chOff x="-252387" y="586559"/>
            <a:chExt cx="8148455" cy="5194684"/>
          </a:xfrm>
        </p:grpSpPr>
        <p:sp>
          <p:nvSpPr>
            <p:cNvPr id="7" name="TextBox 7">
              <a:extLst>
                <a:ext uri="{FF2B5EF4-FFF2-40B4-BE49-F238E27FC236}">
                  <a16:creationId xmlns:a16="http://schemas.microsoft.com/office/drawing/2014/main" id="{A28AD8E0-8360-19A1-BC5D-11298B4D289D}"/>
                </a:ext>
              </a:extLst>
            </p:cNvPr>
            <p:cNvSpPr txBox="1"/>
            <p:nvPr/>
          </p:nvSpPr>
          <p:spPr>
            <a:xfrm>
              <a:off x="-252387" y="586559"/>
              <a:ext cx="8148455" cy="804650"/>
            </a:xfrm>
            <a:prstGeom prst="rect">
              <a:avLst/>
            </a:prstGeom>
          </p:spPr>
          <p:txBody>
            <a:bodyPr lIns="0" tIns="0" rIns="0" bIns="0" rtlCol="0" anchor="t">
              <a:spAutoFit/>
            </a:bodyPr>
            <a:lstStyle/>
            <a:p>
              <a:pPr algn="ctr">
                <a:lnSpc>
                  <a:spcPts val="5867"/>
                </a:lnSpc>
              </a:pPr>
              <a:r>
                <a:rPr lang="en-US" sz="5334" b="1" dirty="0">
                  <a:solidFill>
                    <a:schemeClr val="tx1">
                      <a:lumMod val="75000"/>
                      <a:lumOff val="25000"/>
                    </a:schemeClr>
                  </a:solidFill>
                  <a:latin typeface="Times New Roman" panose="02020603050405020304" pitchFamily="18" charset="0"/>
                  <a:ea typeface="Play"/>
                  <a:cs typeface="Times New Roman" panose="02020603050405020304" pitchFamily="18" charset="0"/>
                  <a:sym typeface="Play"/>
                </a:rPr>
                <a:t>Introduction </a:t>
              </a:r>
            </a:p>
          </p:txBody>
        </p:sp>
        <p:sp>
          <p:nvSpPr>
            <p:cNvPr id="8" name="TextBox 8">
              <a:extLst>
                <a:ext uri="{FF2B5EF4-FFF2-40B4-BE49-F238E27FC236}">
                  <a16:creationId xmlns:a16="http://schemas.microsoft.com/office/drawing/2014/main" id="{34F70BBA-315C-32D8-DBFD-2103D4E13327}"/>
                </a:ext>
              </a:extLst>
            </p:cNvPr>
            <p:cNvSpPr txBox="1"/>
            <p:nvPr/>
          </p:nvSpPr>
          <p:spPr>
            <a:xfrm>
              <a:off x="249930" y="1710668"/>
              <a:ext cx="7143820" cy="4070575"/>
            </a:xfrm>
            <a:prstGeom prst="rect">
              <a:avLst/>
            </a:prstGeom>
          </p:spPr>
          <p:txBody>
            <a:bodyPr lIns="0" tIns="0" rIns="0" bIns="0" rtlCol="0" anchor="t">
              <a:spAutoFit/>
            </a:bodyPr>
            <a:lstStyle/>
            <a:p>
              <a:pPr algn="just">
                <a:lnSpc>
                  <a:spcPct val="150000"/>
                </a:lnSpc>
              </a:pPr>
              <a:r>
                <a:rPr lang="en-US" sz="1867" dirty="0">
                  <a:solidFill>
                    <a:schemeClr val="tx1">
                      <a:lumMod val="75000"/>
                      <a:lumOff val="25000"/>
                    </a:schemeClr>
                  </a:solidFill>
                  <a:latin typeface="Times New Roman" panose="02020603050405020304" pitchFamily="18" charset="0"/>
                  <a:cs typeface="Times New Roman" panose="02020603050405020304" pitchFamily="18" charset="0"/>
                </a:rPr>
                <a:t>This document outlines the design, implementation, and setup of an election voting machine that includes fingerprint authentication, candidate selection, and real-time vote monitoring through a web interface built with React. The hardware components consist of a fingerprint scanner, ESP32 microcontroller, and Arduino, while the software architecture allows for real-time updates</a:t>
              </a:r>
            </a:p>
            <a:p>
              <a:pPr algn="just">
                <a:lnSpc>
                  <a:spcPct val="150000"/>
                </a:lnSpc>
              </a:pPr>
              <a:endParaRPr lang="en-US" sz="1867" dirty="0">
                <a:solidFill>
                  <a:schemeClr val="tx1">
                    <a:lumMod val="75000"/>
                    <a:lumOff val="25000"/>
                  </a:schemeClr>
                </a:solidFill>
                <a:latin typeface="Times New Roman" panose="02020603050405020304" pitchFamily="18" charset="0"/>
                <a:ea typeface="Telegraf"/>
                <a:cs typeface="Times New Roman" panose="02020603050405020304" pitchFamily="18" charset="0"/>
                <a:sym typeface="Telegraf"/>
              </a:endParaRPr>
            </a:p>
            <a:p>
              <a:pPr algn="just">
                <a:lnSpc>
                  <a:spcPct val="150000"/>
                </a:lnSpc>
              </a:pPr>
              <a:r>
                <a:rPr lang="en-US" sz="1867" dirty="0">
                  <a:solidFill>
                    <a:schemeClr val="tx1">
                      <a:lumMod val="75000"/>
                      <a:lumOff val="25000"/>
                    </a:schemeClr>
                  </a:solidFill>
                  <a:latin typeface="Times New Roman" panose="02020603050405020304" pitchFamily="18" charset="0"/>
                  <a:cs typeface="Times New Roman" panose="02020603050405020304" pitchFamily="18" charset="0"/>
                </a:rPr>
                <a:t>Background : The significance of secure voting systems cannot be overstated in today’s democratic processes. This project aims to enhance the security and efficiency of elections. </a:t>
              </a:r>
            </a:p>
            <a:p>
              <a:pPr algn="just">
                <a:lnSpc>
                  <a:spcPct val="150000"/>
                </a:lnSpc>
              </a:pPr>
              <a:r>
                <a:rPr lang="en-US" sz="1867" dirty="0">
                  <a:solidFill>
                    <a:schemeClr val="tx1">
                      <a:lumMod val="75000"/>
                      <a:lumOff val="25000"/>
                    </a:schemeClr>
                  </a:solidFill>
                  <a:latin typeface="Times New Roman" panose="02020603050405020304" pitchFamily="18" charset="0"/>
                  <a:cs typeface="Times New Roman" panose="02020603050405020304" pitchFamily="18" charset="0"/>
                </a:rPr>
                <a:t>Motivation : The motivation behind this project is to address vulnerabilities in traditional voting systems and ensure that elections are conducted fairly and transparently</a:t>
              </a:r>
              <a:endParaRPr lang="en-US" sz="1866" dirty="0">
                <a:solidFill>
                  <a:schemeClr val="tx1">
                    <a:lumMod val="75000"/>
                    <a:lumOff val="25000"/>
                  </a:schemeClr>
                </a:solidFill>
                <a:latin typeface="Times New Roman" panose="02020603050405020304" pitchFamily="18" charset="0"/>
                <a:ea typeface="Telegraf"/>
                <a:cs typeface="Times New Roman" panose="02020603050405020304" pitchFamily="18" charset="0"/>
                <a:sym typeface="Telegraf"/>
              </a:endParaRPr>
            </a:p>
          </p:txBody>
        </p:sp>
      </p:grpSp>
    </p:spTree>
    <p:extLst>
      <p:ext uri="{BB962C8B-B14F-4D97-AF65-F5344CB8AC3E}">
        <p14:creationId xmlns:p14="http://schemas.microsoft.com/office/powerpoint/2010/main" val="546594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E4EAD9-5BA1-7E9C-E055-B84BA5EAA380}"/>
            </a:ext>
          </a:extLst>
        </p:cNvPr>
        <p:cNvGrpSpPr/>
        <p:nvPr/>
      </p:nvGrpSpPr>
      <p:grpSpPr>
        <a:xfrm>
          <a:off x="0" y="0"/>
          <a:ext cx="0" cy="0"/>
          <a:chOff x="0" y="0"/>
          <a:chExt cx="0" cy="0"/>
        </a:xfrm>
      </p:grpSpPr>
      <p:grpSp>
        <p:nvGrpSpPr>
          <p:cNvPr id="6" name="Group 6">
            <a:extLst>
              <a:ext uri="{FF2B5EF4-FFF2-40B4-BE49-F238E27FC236}">
                <a16:creationId xmlns:a16="http://schemas.microsoft.com/office/drawing/2014/main" id="{2BAD2CDE-4E30-04DC-9AF9-507FD0F6949E}"/>
              </a:ext>
            </a:extLst>
          </p:cNvPr>
          <p:cNvGrpSpPr/>
          <p:nvPr/>
        </p:nvGrpSpPr>
        <p:grpSpPr>
          <a:xfrm>
            <a:off x="101600" y="1600201"/>
            <a:ext cx="11836400" cy="4205894"/>
            <a:chOff x="-252387" y="586559"/>
            <a:chExt cx="8148455" cy="6825003"/>
          </a:xfrm>
        </p:grpSpPr>
        <p:sp>
          <p:nvSpPr>
            <p:cNvPr id="7" name="TextBox 7">
              <a:extLst>
                <a:ext uri="{FF2B5EF4-FFF2-40B4-BE49-F238E27FC236}">
                  <a16:creationId xmlns:a16="http://schemas.microsoft.com/office/drawing/2014/main" id="{ACBAE6B5-C3ED-92E1-8E14-D7CFD49AF5F8}"/>
                </a:ext>
              </a:extLst>
            </p:cNvPr>
            <p:cNvSpPr txBox="1"/>
            <p:nvPr/>
          </p:nvSpPr>
          <p:spPr>
            <a:xfrm>
              <a:off x="-252387" y="586559"/>
              <a:ext cx="8148455" cy="1227780"/>
            </a:xfrm>
            <a:prstGeom prst="rect">
              <a:avLst/>
            </a:prstGeom>
          </p:spPr>
          <p:txBody>
            <a:bodyPr lIns="0" tIns="0" rIns="0" bIns="0" rtlCol="0" anchor="t">
              <a:spAutoFit/>
            </a:bodyPr>
            <a:lstStyle/>
            <a:p>
              <a:pPr algn="ctr">
                <a:lnSpc>
                  <a:spcPts val="5867"/>
                </a:lnSpc>
              </a:pPr>
              <a:r>
                <a:rPr lang="en-US" sz="5334" b="1" dirty="0">
                  <a:solidFill>
                    <a:schemeClr val="tx1">
                      <a:lumMod val="75000"/>
                      <a:lumOff val="25000"/>
                    </a:schemeClr>
                  </a:solidFill>
                  <a:latin typeface="Times New Roman" panose="02020603050405020304" pitchFamily="18" charset="0"/>
                  <a:ea typeface="Play"/>
                  <a:cs typeface="Times New Roman" panose="02020603050405020304" pitchFamily="18" charset="0"/>
                  <a:sym typeface="Play"/>
                </a:rPr>
                <a:t> </a:t>
              </a:r>
            </a:p>
          </p:txBody>
        </p:sp>
        <p:sp>
          <p:nvSpPr>
            <p:cNvPr id="8" name="TextBox 8">
              <a:extLst>
                <a:ext uri="{FF2B5EF4-FFF2-40B4-BE49-F238E27FC236}">
                  <a16:creationId xmlns:a16="http://schemas.microsoft.com/office/drawing/2014/main" id="{8B533F17-F926-4212-CA50-E69C3289341A}"/>
                </a:ext>
              </a:extLst>
            </p:cNvPr>
            <p:cNvSpPr txBox="1"/>
            <p:nvPr/>
          </p:nvSpPr>
          <p:spPr>
            <a:xfrm>
              <a:off x="196127" y="1200448"/>
              <a:ext cx="7143820" cy="6211114"/>
            </a:xfrm>
            <a:prstGeom prst="rect">
              <a:avLst/>
            </a:prstGeom>
          </p:spPr>
          <p:txBody>
            <a:bodyPr lIns="0" tIns="0" rIns="0" bIns="0" rtlCol="0" anchor="t">
              <a:spAutoFit/>
            </a:bodyPr>
            <a:lstStyle/>
            <a:p>
              <a:pPr algn="just">
                <a:lnSpc>
                  <a:spcPct val="150000"/>
                </a:lnSpc>
              </a:pPr>
              <a:r>
                <a:rPr lang="en-US" sz="1867" dirty="0">
                  <a:solidFill>
                    <a:schemeClr val="tx1">
                      <a:lumMod val="75000"/>
                      <a:lumOff val="25000"/>
                    </a:schemeClr>
                  </a:solidFill>
                  <a:latin typeface="Times New Roman" panose="02020603050405020304" pitchFamily="18" charset="0"/>
                  <a:cs typeface="Times New Roman" panose="02020603050405020304" pitchFamily="18" charset="0"/>
                </a:rPr>
                <a:t>Electronic voting has revolutionized the way electoral processes are conducted from the traditional paper ballot to the more modern systems. Some of the traditional EVMs have led to several benefits like less dependence on paper, quick counting of votes, and reduced human error. There are challenges, however. Issues such as tampering, voter impersonation, and the absence of real-time data monitoring have impeded electoral integrity and transparency. These issues challenge researchers to seek alternative solutions overcoming these limitations while improving the overall efficiency of voting systems.</a:t>
              </a:r>
            </a:p>
            <a:p>
              <a:pPr algn="just">
                <a:lnSpc>
                  <a:spcPct val="150000"/>
                </a:lnSpc>
              </a:pPr>
              <a:endParaRPr lang="en-US" sz="1867" dirty="0">
                <a:solidFill>
                  <a:schemeClr val="tx1">
                    <a:lumMod val="75000"/>
                    <a:lumOff val="25000"/>
                  </a:schemeClr>
                </a:solidFill>
                <a:latin typeface="Times New Roman" panose="02020603050405020304" pitchFamily="18" charset="0"/>
                <a:cs typeface="Times New Roman" panose="02020603050405020304" pitchFamily="18" charset="0"/>
              </a:endParaRPr>
            </a:p>
            <a:p>
              <a:pPr algn="just">
                <a:lnSpc>
                  <a:spcPct val="150000"/>
                </a:lnSpc>
              </a:pPr>
              <a:r>
                <a:rPr lang="en-US" sz="1867" dirty="0">
                  <a:solidFill>
                    <a:schemeClr val="tx1">
                      <a:lumMod val="75000"/>
                      <a:lumOff val="25000"/>
                    </a:schemeClr>
                  </a:solidFill>
                  <a:latin typeface="Times New Roman" panose="02020603050405020304" pitchFamily="18" charset="0"/>
                  <a:cs typeface="Times New Roman" panose="02020603050405020304" pitchFamily="18" charset="0"/>
                </a:rPr>
                <a:t>Besides technical and financial challenges, public perception and acceptance of these systems also play an important role in the success of an IoT-based voting system. </a:t>
              </a:r>
            </a:p>
          </p:txBody>
        </p:sp>
      </p:grpSp>
      <p:sp>
        <p:nvSpPr>
          <p:cNvPr id="3" name="TextBox 2">
            <a:extLst>
              <a:ext uri="{FF2B5EF4-FFF2-40B4-BE49-F238E27FC236}">
                <a16:creationId xmlns:a16="http://schemas.microsoft.com/office/drawing/2014/main" id="{AE9BFE94-DDB5-214B-A035-AE97E279B850}"/>
              </a:ext>
            </a:extLst>
          </p:cNvPr>
          <p:cNvSpPr txBox="1"/>
          <p:nvPr/>
        </p:nvSpPr>
        <p:spPr>
          <a:xfrm>
            <a:off x="207108" y="-560753"/>
            <a:ext cx="9347200" cy="1734064"/>
          </a:xfrm>
          <a:prstGeom prst="rect">
            <a:avLst/>
          </a:prstGeom>
          <a:noFill/>
        </p:spPr>
        <p:txBody>
          <a:bodyPr wrap="square">
            <a:spAutoFit/>
          </a:bodyPr>
          <a:lstStyle/>
          <a:p>
            <a:pPr algn="just"/>
            <a:r>
              <a:rPr lang="en-US" sz="5334" dirty="0">
                <a:latin typeface="Times New Roman" panose="02020603050405020304" pitchFamily="18" charset="0"/>
                <a:cs typeface="Times New Roman" panose="02020603050405020304" pitchFamily="18" charset="0"/>
              </a:rPr>
              <a:t>                                                                                     Literature Survey</a:t>
            </a:r>
          </a:p>
        </p:txBody>
      </p:sp>
    </p:spTree>
    <p:extLst>
      <p:ext uri="{BB962C8B-B14F-4D97-AF65-F5344CB8AC3E}">
        <p14:creationId xmlns:p14="http://schemas.microsoft.com/office/powerpoint/2010/main" val="2572266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1AE35E1-B600-CBE7-1FC3-8055470D6A07}"/>
              </a:ext>
            </a:extLst>
          </p:cNvPr>
          <p:cNvSpPr txBox="1"/>
          <p:nvPr/>
        </p:nvSpPr>
        <p:spPr>
          <a:xfrm>
            <a:off x="304801" y="2110154"/>
            <a:ext cx="11582399" cy="4613058"/>
          </a:xfrm>
          <a:prstGeom prst="rect">
            <a:avLst/>
          </a:prstGeom>
          <a:noFill/>
        </p:spPr>
        <p:txBody>
          <a:bodyPr wrap="square" numCol="2">
            <a:spAutoFit/>
          </a:bodyPr>
          <a:lstStyle/>
          <a:p>
            <a:pPr>
              <a:lnSpc>
                <a:spcPct val="150000"/>
              </a:lnSpc>
            </a:pPr>
            <a:r>
              <a:rPr lang="en-US" dirty="0">
                <a:latin typeface="Times New Roman" panose="02020603050405020304" pitchFamily="18" charset="0"/>
                <a:cs typeface="Times New Roman" panose="02020603050405020304" pitchFamily="18" charset="0"/>
              </a:rPr>
              <a:t>Electronic Voting Machines (EVMs) have streamlined the voting process, they still face several challenges, including:</a:t>
            </a:r>
          </a:p>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Voter Authentication and Security</a:t>
            </a:r>
            <a:r>
              <a:rPr lang="en-US" dirty="0">
                <a:latin typeface="Times New Roman" panose="02020603050405020304" pitchFamily="18" charset="0"/>
                <a:cs typeface="Times New Roman" panose="02020603050405020304" pitchFamily="18" charset="0"/>
              </a:rPr>
              <a:t>: Ensuring the authenticity of voters and safeguarding the election process from identity theft, fraud, or vote manipulation remains a critical issue.</a:t>
            </a:r>
          </a:p>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Slow Results</a:t>
            </a:r>
            <a:r>
              <a:rPr lang="en-US" dirty="0">
                <a:latin typeface="Times New Roman" panose="02020603050405020304" pitchFamily="18" charset="0"/>
                <a:cs typeface="Times New Roman" panose="02020603050405020304" pitchFamily="18" charset="0"/>
              </a:rPr>
              <a:t>: Manual vote tallying or even the automated tallying of votes via existing EVMs can take hours or even days, leading to delays in announcing results, which can undermine public trust.</a:t>
            </a:r>
          </a:p>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Lack of Transparency</a:t>
            </a:r>
            <a:r>
              <a:rPr lang="en-US" dirty="0">
                <a:latin typeface="Times New Roman" panose="02020603050405020304" pitchFamily="18" charset="0"/>
                <a:cs typeface="Times New Roman" panose="02020603050405020304" pitchFamily="18" charset="0"/>
              </a:rPr>
              <a:t>: In many cases, voters cannot track or verify their vote, resulting in a lack of transparency and reduced confidence in the electoral system.</a:t>
            </a:r>
          </a:p>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Vulnerability to Tampering</a:t>
            </a:r>
            <a:r>
              <a:rPr lang="en-US" dirty="0">
                <a:latin typeface="Times New Roman" panose="02020603050405020304" pitchFamily="18" charset="0"/>
                <a:cs typeface="Times New Roman" panose="02020603050405020304" pitchFamily="18" charset="0"/>
              </a:rPr>
              <a:t>: Traditional EVMs, while more secure than paper ballots, can still be vulnerable to physical tampering, hacking, or technical malfunctions, which could impact the accuracy of election results.</a:t>
            </a:r>
          </a:p>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Remote Monitoring and Maintenance Issues</a:t>
            </a:r>
            <a:r>
              <a:rPr lang="en-US" dirty="0">
                <a:latin typeface="Times New Roman" panose="02020603050405020304" pitchFamily="18" charset="0"/>
                <a:cs typeface="Times New Roman" panose="02020603050405020304" pitchFamily="18" charset="0"/>
              </a:rPr>
              <a:t>: Election officials often struggle to monitor EVMs in real-time, making it difficult to quickly detect faults, errors, or malicious activities during the voting process.</a:t>
            </a:r>
          </a:p>
        </p:txBody>
      </p:sp>
      <p:sp>
        <p:nvSpPr>
          <p:cNvPr id="7" name="TextBox 6">
            <a:extLst>
              <a:ext uri="{FF2B5EF4-FFF2-40B4-BE49-F238E27FC236}">
                <a16:creationId xmlns:a16="http://schemas.microsoft.com/office/drawing/2014/main" id="{6857FF00-5F43-FF56-8ADD-EF86677F02D8}"/>
              </a:ext>
            </a:extLst>
          </p:cNvPr>
          <p:cNvSpPr txBox="1"/>
          <p:nvPr/>
        </p:nvSpPr>
        <p:spPr>
          <a:xfrm>
            <a:off x="0" y="0"/>
            <a:ext cx="5275384" cy="1240276"/>
          </a:xfrm>
          <a:prstGeom prst="rect">
            <a:avLst/>
          </a:prstGeom>
          <a:noFill/>
        </p:spPr>
        <p:txBody>
          <a:bodyPr wrap="square">
            <a:spAutoFit/>
          </a:bodyPr>
          <a:lstStyle/>
          <a:p>
            <a:pPr algn="ctr">
              <a:lnSpc>
                <a:spcPct val="200000"/>
              </a:lnSpc>
            </a:pPr>
            <a:r>
              <a:rPr lang="en-IN" sz="4400" b="1" dirty="0">
                <a:latin typeface="Times New Roman" panose="02020603050405020304" pitchFamily="18" charset="0"/>
                <a:ea typeface="Cambria" panose="02040503050406030204" pitchFamily="18" charset="0"/>
                <a:cs typeface="Times New Roman" panose="02020603050405020304" pitchFamily="18" charset="0"/>
              </a:rPr>
              <a:t>Problem Statement</a:t>
            </a:r>
          </a:p>
        </p:txBody>
      </p:sp>
    </p:spTree>
    <p:extLst>
      <p:ext uri="{BB962C8B-B14F-4D97-AF65-F5344CB8AC3E}">
        <p14:creationId xmlns:p14="http://schemas.microsoft.com/office/powerpoint/2010/main" val="982056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3">
            <a:extLst>
              <a:ext uri="{FF2B5EF4-FFF2-40B4-BE49-F238E27FC236}">
                <a16:creationId xmlns:a16="http://schemas.microsoft.com/office/drawing/2014/main" id="{D53CB8D8-4318-BF2C-C8A7-F1F6C1BD4479}"/>
              </a:ext>
            </a:extLst>
          </p:cNvPr>
          <p:cNvSpPr txBox="1"/>
          <p:nvPr/>
        </p:nvSpPr>
        <p:spPr>
          <a:xfrm>
            <a:off x="812800" y="787401"/>
            <a:ext cx="5361354" cy="756617"/>
          </a:xfrm>
          <a:prstGeom prst="rect">
            <a:avLst/>
          </a:prstGeom>
        </p:spPr>
        <p:txBody>
          <a:bodyPr wrap="square" lIns="0" tIns="0" rIns="0" bIns="0" rtlCol="0" anchor="t">
            <a:spAutoFit/>
          </a:bodyPr>
          <a:lstStyle/>
          <a:p>
            <a:pPr>
              <a:lnSpc>
                <a:spcPts val="5867"/>
              </a:lnSpc>
            </a:pPr>
            <a:r>
              <a:rPr lang="en-US" sz="5334" b="1" dirty="0">
                <a:solidFill>
                  <a:schemeClr val="tx1">
                    <a:lumMod val="75000"/>
                    <a:lumOff val="25000"/>
                  </a:schemeClr>
                </a:solidFill>
                <a:latin typeface="Times New Roman" panose="02020603050405020304" pitchFamily="18" charset="0"/>
                <a:ea typeface="Play"/>
                <a:cs typeface="Times New Roman" panose="02020603050405020304" pitchFamily="18" charset="0"/>
                <a:sym typeface="Play"/>
              </a:rPr>
              <a:t>Proposed Model</a:t>
            </a:r>
          </a:p>
        </p:txBody>
      </p:sp>
      <p:graphicFrame>
        <p:nvGraphicFramePr>
          <p:cNvPr id="12" name="Diagram 11">
            <a:extLst>
              <a:ext uri="{FF2B5EF4-FFF2-40B4-BE49-F238E27FC236}">
                <a16:creationId xmlns:a16="http://schemas.microsoft.com/office/drawing/2014/main" id="{BF349302-A7AF-8DAA-6D0F-945809C26B25}"/>
              </a:ext>
            </a:extLst>
          </p:cNvPr>
          <p:cNvGraphicFramePr/>
          <p:nvPr/>
        </p:nvGraphicFramePr>
        <p:xfrm>
          <a:off x="2489200" y="1803400"/>
          <a:ext cx="7213600" cy="4555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Arrow: Right 14">
            <a:extLst>
              <a:ext uri="{FF2B5EF4-FFF2-40B4-BE49-F238E27FC236}">
                <a16:creationId xmlns:a16="http://schemas.microsoft.com/office/drawing/2014/main" id="{C46A57B5-F575-601B-8962-E31422408FED}"/>
              </a:ext>
            </a:extLst>
          </p:cNvPr>
          <p:cNvSpPr/>
          <p:nvPr/>
        </p:nvSpPr>
        <p:spPr>
          <a:xfrm>
            <a:off x="5435600" y="2616200"/>
            <a:ext cx="406400" cy="152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18" name="Arrow: Right 17">
            <a:extLst>
              <a:ext uri="{FF2B5EF4-FFF2-40B4-BE49-F238E27FC236}">
                <a16:creationId xmlns:a16="http://schemas.microsoft.com/office/drawing/2014/main" id="{2024EDCC-F2EC-042E-0513-351EA86A5BEC}"/>
              </a:ext>
            </a:extLst>
          </p:cNvPr>
          <p:cNvSpPr/>
          <p:nvPr/>
        </p:nvSpPr>
        <p:spPr>
          <a:xfrm>
            <a:off x="5435600" y="4334933"/>
            <a:ext cx="406400" cy="152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19" name="Arrow: Right 18">
            <a:extLst>
              <a:ext uri="{FF2B5EF4-FFF2-40B4-BE49-F238E27FC236}">
                <a16:creationId xmlns:a16="http://schemas.microsoft.com/office/drawing/2014/main" id="{89A6112B-CF70-EA7A-8E3D-04EA1E5F9668}"/>
              </a:ext>
            </a:extLst>
          </p:cNvPr>
          <p:cNvSpPr/>
          <p:nvPr/>
        </p:nvSpPr>
        <p:spPr>
          <a:xfrm>
            <a:off x="5469924" y="5977467"/>
            <a:ext cx="406400" cy="152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a:p>
        </p:txBody>
      </p:sp>
    </p:spTree>
    <p:extLst>
      <p:ext uri="{BB962C8B-B14F-4D97-AF65-F5344CB8AC3E}">
        <p14:creationId xmlns:p14="http://schemas.microsoft.com/office/powerpoint/2010/main" val="457609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67F017-E31B-C099-26D8-BCB2ECEA5569}"/>
              </a:ext>
            </a:extLst>
          </p:cNvPr>
          <p:cNvSpPr>
            <a:spLocks noChangeArrowheads="1"/>
          </p:cNvSpPr>
          <p:nvPr/>
        </p:nvSpPr>
        <p:spPr bwMode="auto">
          <a:xfrm>
            <a:off x="492369" y="932804"/>
            <a:ext cx="9972431" cy="4992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200000"/>
              </a:lnSpc>
            </a:pP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dirty="0"/>
              <a:t> </a:t>
            </a:r>
            <a:r>
              <a:rPr lang="en-US" b="1" dirty="0"/>
              <a:t>IoT-based Smart EVM System</a:t>
            </a:r>
            <a:r>
              <a:rPr lang="en-US" dirty="0"/>
              <a:t> consists of the following key components:</a:t>
            </a:r>
          </a:p>
          <a:p>
            <a:pPr>
              <a:lnSpc>
                <a:spcPct val="200000"/>
              </a:lnSpc>
              <a:buFont typeface="Arial" panose="020B0604020202020204" pitchFamily="34" charset="0"/>
              <a:buChar char="•"/>
            </a:pPr>
            <a:r>
              <a:rPr lang="en-US" b="1" dirty="0"/>
              <a:t>Voting Machine (EVM)</a:t>
            </a:r>
            <a:r>
              <a:rPr lang="en-US" dirty="0"/>
              <a:t>: A touch-screen or button-based interface for voters to select their candidates.</a:t>
            </a:r>
          </a:p>
          <a:p>
            <a:pPr>
              <a:lnSpc>
                <a:spcPct val="200000"/>
              </a:lnSpc>
              <a:buFont typeface="Arial" panose="020B0604020202020204" pitchFamily="34" charset="0"/>
              <a:buChar char="•"/>
            </a:pPr>
            <a:r>
              <a:rPr lang="en-US" b="1" dirty="0"/>
              <a:t>Biometric Authentication Unit</a:t>
            </a:r>
            <a:r>
              <a:rPr lang="en-US" dirty="0"/>
              <a:t>: Fingerprint/Face recognition sensors to verify voter identity.</a:t>
            </a:r>
          </a:p>
          <a:p>
            <a:pPr>
              <a:lnSpc>
                <a:spcPct val="200000"/>
              </a:lnSpc>
              <a:buFont typeface="Arial" panose="020B0604020202020204" pitchFamily="34" charset="0"/>
              <a:buChar char="•"/>
            </a:pPr>
            <a:r>
              <a:rPr lang="en-US" b="1" dirty="0"/>
              <a:t>IoT Connectivity Module</a:t>
            </a:r>
            <a:r>
              <a:rPr lang="en-US" dirty="0"/>
              <a:t>: A secure network for real-time data transmission (Wi-Fi, GSM, or LTE).</a:t>
            </a:r>
          </a:p>
          <a:p>
            <a:pPr>
              <a:lnSpc>
                <a:spcPct val="200000"/>
              </a:lnSpc>
              <a:buFont typeface="Arial" panose="020B0604020202020204" pitchFamily="34" charset="0"/>
              <a:buChar char="•"/>
            </a:pPr>
            <a:r>
              <a:rPr lang="en-US" b="1" dirty="0"/>
              <a:t>Centralized Server</a:t>
            </a:r>
            <a:r>
              <a:rPr lang="en-US" dirty="0"/>
              <a:t>: A cloud-based server for real-time data aggregation and processing of votes.</a:t>
            </a:r>
          </a:p>
          <a:p>
            <a:pPr>
              <a:lnSpc>
                <a:spcPct val="200000"/>
              </a:lnSpc>
              <a:buFont typeface="Arial" panose="020B0604020202020204" pitchFamily="34" charset="0"/>
              <a:buChar char="•"/>
            </a:pPr>
            <a:r>
              <a:rPr lang="en-US" b="1" dirty="0"/>
              <a:t>Blockchain Ledger</a:t>
            </a:r>
            <a:r>
              <a:rPr lang="en-US" dirty="0"/>
              <a:t>: Used for storing votes in a secure, tamper-proof manner.</a:t>
            </a:r>
          </a:p>
          <a:p>
            <a:pPr>
              <a:lnSpc>
                <a:spcPct val="200000"/>
              </a:lnSpc>
              <a:buFont typeface="Arial" panose="020B0604020202020204" pitchFamily="34" charset="0"/>
              <a:buChar char="•"/>
            </a:pPr>
            <a:r>
              <a:rPr lang="en-US" b="1" dirty="0"/>
              <a:t>Voter ID Authentication</a:t>
            </a:r>
            <a:r>
              <a:rPr lang="en-US" dirty="0"/>
              <a:t>: Smart cards or OTP sent to mobile phones for authentication.</a:t>
            </a:r>
          </a:p>
          <a:p>
            <a:pPr marL="0" marR="0" lvl="0" indent="0" defTabSz="914400" rtl="0" eaLnBrk="0" fontAlgn="base" latinLnBrk="0" hangingPunct="0">
              <a:lnSpc>
                <a:spcPct val="2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08615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C120-A42A-3AD3-9E16-7C486DFF6050}"/>
              </a:ext>
            </a:extLst>
          </p:cNvPr>
          <p:cNvSpPr>
            <a:spLocks noGrp="1"/>
          </p:cNvSpPr>
          <p:nvPr>
            <p:ph type="ctrTitle"/>
          </p:nvPr>
        </p:nvSpPr>
        <p:spPr>
          <a:xfrm>
            <a:off x="113112" y="728784"/>
            <a:ext cx="5181600" cy="980017"/>
          </a:xfrm>
        </p:spPr>
        <p:txBody>
          <a:bodyPr>
            <a:normAutofit fontScale="90000"/>
          </a:bodyPr>
          <a:lstStyle/>
          <a:p>
            <a:pPr algn="l"/>
            <a:r>
              <a:rPr lang="en-US" sz="5334" dirty="0">
                <a:latin typeface="Times New Roman" panose="02020603050405020304" pitchFamily="18" charset="0"/>
                <a:cs typeface="Times New Roman" panose="02020603050405020304" pitchFamily="18" charset="0"/>
              </a:rPr>
              <a:t>Methodology</a:t>
            </a:r>
            <a:br>
              <a:rPr lang="en-US" dirty="0">
                <a:solidFill>
                  <a:schemeClr val="tx1"/>
                </a:solidFill>
                <a:latin typeface="Times New Roman" panose="02020603050405020304" pitchFamily="18"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23A16EEA-6938-DBFB-597F-2AFD8EC162DF}"/>
              </a:ext>
            </a:extLst>
          </p:cNvPr>
          <p:cNvSpPr>
            <a:spLocks noGrp="1"/>
          </p:cNvSpPr>
          <p:nvPr>
            <p:ph type="subTitle" idx="1"/>
          </p:nvPr>
        </p:nvSpPr>
        <p:spPr>
          <a:xfrm>
            <a:off x="355600" y="1600200"/>
            <a:ext cx="11430000" cy="4876800"/>
          </a:xfrm>
        </p:spPr>
        <p:txBody>
          <a:bodyPr/>
          <a:lstStyle/>
          <a:p>
            <a:pPr algn="just"/>
            <a:r>
              <a:rPr lang="en-US" sz="1867" dirty="0">
                <a:latin typeface="Times New Roman" panose="02020603050405020304" pitchFamily="18" charset="0"/>
                <a:cs typeface="Times New Roman" panose="02020603050405020304" pitchFamily="18" charset="0"/>
              </a:rPr>
              <a:t> IoT-based Electronic Voting Machine (EVM) for candidate selection involves several stages: design, implementation, testing, and evaluation. Each stage incorporates the use of Internet of Things (IoT) technologies to enhance the security, transparency, and efficiency of the voting process.</a:t>
            </a:r>
          </a:p>
          <a:p>
            <a:pPr algn="just"/>
            <a:endParaRPr lang="en-US" sz="1867" dirty="0">
              <a:latin typeface="Times New Roman" panose="02020603050405020304" pitchFamily="18" charset="0"/>
              <a:cs typeface="Times New Roman" panose="02020603050405020304" pitchFamily="18" charset="0"/>
            </a:endParaRPr>
          </a:p>
          <a:p>
            <a:pPr marL="304815" indent="-304815" algn="just">
              <a:buFont typeface="Arial" panose="020B0604020202020204" pitchFamily="34" charset="0"/>
              <a:buChar char="•"/>
            </a:pPr>
            <a:r>
              <a:rPr lang="en-IN" sz="1867" dirty="0">
                <a:latin typeface="Times New Roman" panose="02020603050405020304" pitchFamily="18" charset="0"/>
                <a:cs typeface="Times New Roman" panose="02020603050405020304" pitchFamily="18" charset="0"/>
              </a:rPr>
              <a:t>System Architecture .</a:t>
            </a:r>
          </a:p>
          <a:p>
            <a:pPr marL="304815" indent="-304815" algn="just">
              <a:buFont typeface="Arial" panose="020B0604020202020204" pitchFamily="34" charset="0"/>
              <a:buChar char="•"/>
            </a:pPr>
            <a:r>
              <a:rPr lang="en-IN" sz="1867" dirty="0">
                <a:latin typeface="Times New Roman" panose="02020603050405020304" pitchFamily="18" charset="0"/>
                <a:cs typeface="Times New Roman" panose="02020603050405020304" pitchFamily="18" charset="0"/>
              </a:rPr>
              <a:t>Hardware Components.</a:t>
            </a:r>
          </a:p>
          <a:p>
            <a:pPr marL="304815" indent="-304815" algn="just">
              <a:buFont typeface="Arial" panose="020B0604020202020204" pitchFamily="34" charset="0"/>
              <a:buChar char="•"/>
            </a:pPr>
            <a:r>
              <a:rPr lang="en-IN" sz="1867" dirty="0">
                <a:latin typeface="Times New Roman" panose="02020603050405020304" pitchFamily="18" charset="0"/>
                <a:cs typeface="Times New Roman" panose="02020603050405020304" pitchFamily="18" charset="0"/>
              </a:rPr>
              <a:t>Software Components.</a:t>
            </a:r>
          </a:p>
          <a:p>
            <a:pPr marL="304815" indent="-304815" algn="just">
              <a:buFont typeface="Arial" panose="020B0604020202020204" pitchFamily="34" charset="0"/>
              <a:buChar char="•"/>
            </a:pPr>
            <a:r>
              <a:rPr lang="en-IN" sz="1867" dirty="0">
                <a:latin typeface="Times New Roman" panose="02020603050405020304" pitchFamily="18" charset="0"/>
                <a:cs typeface="Times New Roman" panose="02020603050405020304" pitchFamily="18" charset="0"/>
              </a:rPr>
              <a:t>Process.</a:t>
            </a:r>
          </a:p>
          <a:p>
            <a:pPr marL="304815" indent="-304815" algn="just">
              <a:buFont typeface="Arial" panose="020B0604020202020204" pitchFamily="34" charset="0"/>
              <a:buChar char="•"/>
            </a:pPr>
            <a:r>
              <a:rPr lang="en-IN" sz="1867" dirty="0">
                <a:latin typeface="Times New Roman" panose="02020603050405020304" pitchFamily="18" charset="0"/>
                <a:cs typeface="Times New Roman" panose="02020603050405020304" pitchFamily="18" charset="0"/>
              </a:rPr>
              <a:t>EVM Control Portal.</a:t>
            </a:r>
          </a:p>
          <a:p>
            <a:pPr marL="304815" indent="-304815" algn="just">
              <a:buFont typeface="Arial" panose="020B0604020202020204" pitchFamily="34" charset="0"/>
              <a:buChar char="•"/>
            </a:pPr>
            <a:r>
              <a:rPr lang="en-IN" sz="1867" dirty="0">
                <a:latin typeface="Times New Roman" panose="02020603050405020304" pitchFamily="18" charset="0"/>
                <a:cs typeface="Times New Roman" panose="02020603050405020304" pitchFamily="18" charset="0"/>
              </a:rPr>
              <a:t>Security Features</a:t>
            </a:r>
          </a:p>
          <a:p>
            <a:pPr marL="304815" indent="-304815" algn="just">
              <a:buFont typeface="Arial" panose="020B0604020202020204" pitchFamily="34" charset="0"/>
              <a:buChar char="•"/>
            </a:pPr>
            <a:r>
              <a:rPr lang="en-US" sz="1867" dirty="0">
                <a:solidFill>
                  <a:schemeClr val="tx1">
                    <a:lumMod val="75000"/>
                    <a:lumOff val="25000"/>
                  </a:schemeClr>
                </a:solidFill>
                <a:latin typeface="Times New Roman" panose="02020603050405020304" pitchFamily="18" charset="0"/>
                <a:ea typeface="Play"/>
                <a:cs typeface="Times New Roman" panose="02020603050405020304" pitchFamily="18" charset="0"/>
                <a:sym typeface="Play"/>
              </a:rPr>
              <a:t>Challenges and Considerations</a:t>
            </a:r>
          </a:p>
          <a:p>
            <a:pPr marL="304815" indent="-304815" algn="just">
              <a:buFont typeface="Arial" panose="020B0604020202020204" pitchFamily="34" charset="0"/>
              <a:buChar char="•"/>
            </a:pPr>
            <a:endParaRPr lang="en-IN" sz="1867" dirty="0">
              <a:latin typeface="Times New Roman" panose="02020603050405020304" pitchFamily="18" charset="0"/>
              <a:cs typeface="Times New Roman" panose="02020603050405020304" pitchFamily="18" charset="0"/>
            </a:endParaRPr>
          </a:p>
          <a:p>
            <a:pPr marL="304815" indent="-304815" algn="just">
              <a:buFont typeface="Arial" panose="020B0604020202020204" pitchFamily="34" charset="0"/>
              <a:buChar char="•"/>
            </a:pPr>
            <a:endParaRPr lang="en-IN" sz="1867"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5433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685800" y="1104901"/>
            <a:ext cx="4488085" cy="1513235"/>
          </a:xfrm>
          <a:prstGeom prst="rect">
            <a:avLst/>
          </a:prstGeom>
        </p:spPr>
        <p:txBody>
          <a:bodyPr lIns="0" tIns="0" rIns="0" bIns="0" rtlCol="0" anchor="t">
            <a:spAutoFit/>
          </a:bodyPr>
          <a:lstStyle/>
          <a:p>
            <a:pPr>
              <a:lnSpc>
                <a:spcPts val="5867"/>
              </a:lnSpc>
            </a:pPr>
            <a:r>
              <a:rPr lang="en-US" sz="5334" b="1" dirty="0">
                <a:solidFill>
                  <a:schemeClr val="tx1">
                    <a:lumMod val="75000"/>
                    <a:lumOff val="25000"/>
                  </a:schemeClr>
                </a:solidFill>
                <a:latin typeface="Times New Roman" panose="02020603050405020304" pitchFamily="18" charset="0"/>
                <a:ea typeface="Play"/>
                <a:cs typeface="Times New Roman" panose="02020603050405020304" pitchFamily="18" charset="0"/>
                <a:sym typeface="Play"/>
              </a:rPr>
              <a:t>System Architecture</a:t>
            </a:r>
          </a:p>
        </p:txBody>
      </p:sp>
      <p:grpSp>
        <p:nvGrpSpPr>
          <p:cNvPr id="4" name="Group 4"/>
          <p:cNvGrpSpPr/>
          <p:nvPr/>
        </p:nvGrpSpPr>
        <p:grpSpPr>
          <a:xfrm>
            <a:off x="5842000" y="2378319"/>
            <a:ext cx="5785361" cy="2823170"/>
            <a:chOff x="0" y="-19050"/>
            <a:chExt cx="13923269" cy="6144270"/>
          </a:xfrm>
        </p:grpSpPr>
        <p:sp>
          <p:nvSpPr>
            <p:cNvPr id="5" name="TextBox 5"/>
            <p:cNvSpPr txBox="1"/>
            <p:nvPr/>
          </p:nvSpPr>
          <p:spPr>
            <a:xfrm>
              <a:off x="0" y="1910831"/>
              <a:ext cx="13923269" cy="4214389"/>
            </a:xfrm>
            <a:prstGeom prst="rect">
              <a:avLst/>
            </a:prstGeom>
          </p:spPr>
          <p:txBody>
            <a:bodyPr lIns="0" tIns="0" rIns="0" bIns="0" rtlCol="0" anchor="t">
              <a:spAutoFit/>
            </a:bodyPr>
            <a:lstStyle/>
            <a:p>
              <a:pPr marL="639452" lvl="1" indent="-381019" algn="just">
                <a:lnSpc>
                  <a:spcPts val="3112"/>
                </a:lnSpc>
                <a:buFont typeface="Wingdings" panose="05000000000000000000" pitchFamily="2" charset="2"/>
                <a:buChar char="Ø"/>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Hardware Components The election voting machine utilizes the following components: </a:t>
              </a:r>
            </a:p>
            <a:p>
              <a:pPr marL="639452" lvl="1" indent="-381019" algn="just">
                <a:lnSpc>
                  <a:spcPts val="3112"/>
                </a:lnSpc>
                <a:buFont typeface="Wingdings" panose="05000000000000000000" pitchFamily="2" charset="2"/>
                <a:buChar char="Ø"/>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Fingerprint Scanner - Used for voter authentication.</a:t>
              </a:r>
            </a:p>
            <a:p>
              <a:pPr marL="639452" lvl="1" indent="-381019" algn="just">
                <a:lnSpc>
                  <a:spcPts val="3112"/>
                </a:lnSpc>
                <a:buFont typeface="Wingdings" panose="05000000000000000000" pitchFamily="2" charset="2"/>
                <a:buChar char="Ø"/>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ESP32 - Sends data to a real-time web server for vote tracking.</a:t>
              </a:r>
            </a:p>
            <a:p>
              <a:pPr marL="639452" lvl="1" indent="-381019" algn="just">
                <a:lnSpc>
                  <a:spcPts val="3112"/>
                </a:lnSpc>
                <a:buFont typeface="Wingdings" panose="05000000000000000000" pitchFamily="2" charset="2"/>
                <a:buChar char="Ø"/>
              </a:pPr>
              <a:endParaRPr lang="en-US" sz="1600" dirty="0">
                <a:solidFill>
                  <a:schemeClr val="tx1">
                    <a:lumMod val="75000"/>
                    <a:lumOff val="25000"/>
                  </a:schemeClr>
                </a:solidFill>
                <a:latin typeface="Times New Roman" panose="02020603050405020304" pitchFamily="18" charset="0"/>
                <a:ea typeface="Telegraf"/>
                <a:cs typeface="Times New Roman" panose="02020603050405020304" pitchFamily="18" charset="0"/>
                <a:sym typeface="Telegraf"/>
              </a:endParaRPr>
            </a:p>
          </p:txBody>
        </p:sp>
        <p:sp>
          <p:nvSpPr>
            <p:cNvPr id="6" name="TextBox 6"/>
            <p:cNvSpPr txBox="1"/>
            <p:nvPr/>
          </p:nvSpPr>
          <p:spPr>
            <a:xfrm>
              <a:off x="0" y="-19050"/>
              <a:ext cx="13923269" cy="695514"/>
            </a:xfrm>
            <a:prstGeom prst="rect">
              <a:avLst/>
            </a:prstGeom>
          </p:spPr>
          <p:txBody>
            <a:bodyPr lIns="0" tIns="0" rIns="0" bIns="0" rtlCol="0" anchor="t">
              <a:spAutoFit/>
            </a:bodyPr>
            <a:lstStyle/>
            <a:p>
              <a:pPr>
                <a:lnSpc>
                  <a:spcPts val="2872"/>
                </a:lnSpc>
              </a:pPr>
              <a:endParaRPr sz="1200"/>
            </a:p>
          </p:txBody>
        </p:sp>
      </p:grpSp>
      <p:sp>
        <p:nvSpPr>
          <p:cNvPr id="9" name="TextBox 5">
            <a:extLst>
              <a:ext uri="{FF2B5EF4-FFF2-40B4-BE49-F238E27FC236}">
                <a16:creationId xmlns:a16="http://schemas.microsoft.com/office/drawing/2014/main" id="{47160AE7-F149-441C-85ED-7F9C0F227F57}"/>
              </a:ext>
            </a:extLst>
          </p:cNvPr>
          <p:cNvSpPr txBox="1"/>
          <p:nvPr/>
        </p:nvSpPr>
        <p:spPr>
          <a:xfrm>
            <a:off x="344616" y="3265061"/>
            <a:ext cx="5486400" cy="1538883"/>
          </a:xfrm>
          <a:prstGeom prst="rect">
            <a:avLst/>
          </a:prstGeom>
        </p:spPr>
        <p:txBody>
          <a:bodyPr wrap="square" lIns="0" tIns="0" rIns="0" bIns="0" rtlCol="0" anchor="t">
            <a:spAutoFit/>
          </a:bodyPr>
          <a:lstStyle/>
          <a:p>
            <a:pPr marL="639452" lvl="1" indent="-381019" algn="just">
              <a:lnSpc>
                <a:spcPts val="3112"/>
              </a:lnSpc>
              <a:buFont typeface="Wingdings" panose="05000000000000000000" pitchFamily="2" charset="2"/>
              <a:buChar char="Ø"/>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Software Components The software stack includes: </a:t>
            </a:r>
          </a:p>
          <a:p>
            <a:pPr marL="639452" lvl="1" indent="-381019" algn="just">
              <a:lnSpc>
                <a:spcPts val="3112"/>
              </a:lnSpc>
              <a:buFont typeface="Wingdings" panose="05000000000000000000" pitchFamily="2" charset="2"/>
              <a:buChar char="Ø"/>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Arduino IDE for programming the fingerprint scanner and candidate selection. </a:t>
            </a:r>
          </a:p>
          <a:p>
            <a:pPr marL="639452" lvl="1" indent="-381019" algn="just">
              <a:lnSpc>
                <a:spcPts val="3112"/>
              </a:lnSpc>
              <a:buFont typeface="Wingdings" panose="05000000000000000000" pitchFamily="2" charset="2"/>
              <a:buChar char="Ø"/>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React.js for real-time display of voting results.</a:t>
            </a:r>
            <a:endParaRPr lang="en-US" sz="1600" dirty="0">
              <a:solidFill>
                <a:schemeClr val="tx1">
                  <a:lumMod val="75000"/>
                  <a:lumOff val="25000"/>
                </a:schemeClr>
              </a:solidFill>
              <a:latin typeface="Times New Roman" panose="02020603050405020304" pitchFamily="18" charset="0"/>
              <a:ea typeface="Telegraf"/>
              <a:cs typeface="Times New Roman" panose="02020603050405020304" pitchFamily="18" charset="0"/>
              <a:sym typeface="Telegraf"/>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1117</Words>
  <Application>Microsoft Office PowerPoint</Application>
  <PresentationFormat>Widescreen</PresentationFormat>
  <Paragraphs>96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Department of Computer Science Engineering &amp; Allied Specialized Branches  Presents International Conference on Recent Trends in Intelligent Computing and Communication (ICRTICC- 2025)</vt:lpstr>
      <vt:lpstr>PowerPoint Presentation</vt:lpstr>
      <vt:lpstr>PowerPoint Presentation</vt:lpstr>
      <vt:lpstr>PowerPoint Presentation</vt:lpstr>
      <vt:lpstr>PowerPoint Presentation</vt:lpstr>
      <vt:lpstr>PowerPoint Presentation</vt:lpstr>
      <vt:lpstr>PowerPoint Presentation</vt:lpstr>
      <vt:lpstr>Methodology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Manav Rachna International Institute of Research &amp; Studies and Department of Computer Science and Engineering of the School of Engineering and Technology Presents International Conference on Cloud and Parallel Computing, Artificial and Business Intelligence, Quantum and Machine Learning : Trends, Perspectives, and Prospects  Com-IT-Con 2023  14th – 15th July 2023</dc:title>
  <dc:creator>Dr Ginni Sehgal</dc:creator>
  <cp:lastModifiedBy>AAYUSH PANDEY</cp:lastModifiedBy>
  <cp:revision>101</cp:revision>
  <dcterms:created xsi:type="dcterms:W3CDTF">2023-07-05T06:26:29Z</dcterms:created>
  <dcterms:modified xsi:type="dcterms:W3CDTF">2025-02-19T08:11:23Z</dcterms:modified>
</cp:coreProperties>
</file>