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800D4-01DB-4475-B8D2-2F25A70F5DCA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40D97-5F09-465B-940C-DBDD07451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0D97-5F09-465B-940C-DBDD07451D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3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570" y="195486"/>
            <a:ext cx="1018871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66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8013" cy="584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61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3" y="123478"/>
            <a:ext cx="7344816" cy="372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227934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建立：</a:t>
            </a:r>
            <a:r>
              <a:rPr lang="en-US" altLang="zh-CN" dirty="0" smtClean="0"/>
              <a:t>0     </a:t>
            </a:r>
            <a:r>
              <a:rPr lang="zh-CN" altLang="en-US" dirty="0" smtClean="0"/>
              <a:t>使用中：</a:t>
            </a:r>
            <a:r>
              <a:rPr lang="en-US" altLang="zh-CN" dirty="0" smtClean="0"/>
              <a:t>1  </a:t>
            </a:r>
            <a:r>
              <a:rPr lang="zh-CN" altLang="en-US" dirty="0" smtClean="0"/>
              <a:t>下线：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27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9502"/>
            <a:ext cx="741682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494"/>
            <a:ext cx="8100392" cy="338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763688" y="2715766"/>
            <a:ext cx="2808312" cy="11521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新建立：</a:t>
            </a:r>
            <a:r>
              <a:rPr lang="en-US" altLang="zh-CN" dirty="0"/>
              <a:t>0     </a:t>
            </a:r>
            <a:r>
              <a:rPr lang="zh-CN" altLang="en-US" dirty="0"/>
              <a:t>使用中：</a:t>
            </a:r>
            <a:r>
              <a:rPr lang="en-US" altLang="zh-CN" dirty="0"/>
              <a:t>1  </a:t>
            </a:r>
            <a:r>
              <a:rPr lang="zh-CN" altLang="en-US" dirty="0"/>
              <a:t>下线：</a:t>
            </a:r>
            <a:r>
              <a:rPr lang="en-US" altLang="zh-CN" dirty="0"/>
              <a:t>2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08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28395" cy="327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3003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数量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H="1" flipV="1">
            <a:off x="2699792" y="2499742"/>
            <a:ext cx="10714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7616041" cy="386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16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373"/>
            <a:ext cx="9252520" cy="418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8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260862" cy="395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59997"/>
      </p:ext>
    </p:extLst>
  </p:cSld>
  <p:clrMapOvr>
    <a:masterClrMapping/>
  </p:clrMapOvr>
</p:sld>
</file>

<file path=ppt/theme/theme1.xml><?xml version="1.0" encoding="utf-8"?>
<a:theme xmlns:a="http://schemas.openxmlformats.org/drawingml/2006/main" name="16: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</Words>
  <Application>Microsoft Office PowerPoint</Application>
  <PresentationFormat>全屏显示(16:9)</PresentationFormat>
  <Paragraphs>4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16:9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jiakemi</dc:creator>
  <cp:lastModifiedBy>jiakemi</cp:lastModifiedBy>
  <cp:revision>13</cp:revision>
  <dcterms:created xsi:type="dcterms:W3CDTF">2016-05-25T09:37:33Z</dcterms:created>
  <dcterms:modified xsi:type="dcterms:W3CDTF">2016-05-26T02:51:16Z</dcterms:modified>
</cp:coreProperties>
</file>