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3"/>
  </p:notesMasterIdLst>
  <p:sldIdLst>
    <p:sldId id="7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2E63DC"/>
    <a:srgbClr val="79ABFA"/>
    <a:srgbClr val="E7F3FF"/>
    <a:srgbClr val="B3776B"/>
    <a:srgbClr val="FF99CC"/>
    <a:srgbClr val="F65D26"/>
    <a:srgbClr val="F39413"/>
    <a:srgbClr val="3F69A8"/>
    <a:srgbClr val="E43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0" autoAdjust="0"/>
    <p:restoredTop sz="60961" autoAdjust="0"/>
  </p:normalViewPr>
  <p:slideViewPr>
    <p:cSldViewPr snapToGrid="0">
      <p:cViewPr varScale="1">
        <p:scale>
          <a:sx n="95" d="100"/>
          <a:sy n="95" d="100"/>
        </p:scale>
        <p:origin x="736" y="184"/>
      </p:cViewPr>
      <p:guideLst/>
    </p:cSldViewPr>
  </p:slideViewPr>
  <p:outlineViewPr>
    <p:cViewPr>
      <p:scale>
        <a:sx n="33" d="100"/>
        <a:sy n="33" d="100"/>
      </p:scale>
      <p:origin x="0" y="-3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94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1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2021/4/16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作用域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490992" y="2153722"/>
            <a:ext cx="5783867" cy="33797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/>
              <a:t>词法作用域、动态作用域、</a:t>
            </a:r>
            <a:r>
              <a:rPr lang="en-US" altLang="zh-CN" dirty="0" err="1"/>
              <a:t>ReferenceError</a:t>
            </a:r>
            <a:endParaRPr lang="en-US" altLang="zh-CN" dirty="0"/>
          </a:p>
          <a:p>
            <a:r>
              <a:rPr lang="zh-CN" altLang="en-US" dirty="0"/>
              <a:t>作用域嵌套</a:t>
            </a:r>
            <a:endParaRPr lang="en-US" altLang="zh-CN" dirty="0"/>
          </a:p>
          <a:p>
            <a:r>
              <a:rPr lang="zh-CN" altLang="en-US" dirty="0"/>
              <a:t>欺骗词法</a:t>
            </a:r>
            <a:endParaRPr lang="en-US" altLang="zh-CN" dirty="0"/>
          </a:p>
          <a:p>
            <a:r>
              <a:rPr lang="zh-CN" altLang="en-US" dirty="0"/>
              <a:t>全局命名空间、模块管理</a:t>
            </a:r>
            <a:endParaRPr lang="en-US" altLang="zh-CN" dirty="0"/>
          </a:p>
          <a:p>
            <a:r>
              <a:rPr lang="zh-CN" altLang="en-US" dirty="0"/>
              <a:t>函数作用域、函数表达式与标准函数声明、</a:t>
            </a:r>
            <a:r>
              <a:rPr lang="en-US" altLang="zh-CN"/>
              <a:t>IIFE</a:t>
            </a:r>
            <a:endParaRPr lang="en-US" altLang="zh-CN" dirty="0"/>
          </a:p>
          <a:p>
            <a:r>
              <a:rPr lang="zh-CN" altLang="en-US" dirty="0"/>
              <a:t>块作用域</a:t>
            </a:r>
            <a:endParaRPr lang="en-US" altLang="zh-CN" dirty="0"/>
          </a:p>
          <a:p>
            <a:r>
              <a:rPr lang="zh-CN" altLang="en-US" dirty="0"/>
              <a:t>提升</a:t>
            </a:r>
            <a:endParaRPr lang="en-US" altLang="zh-CN" dirty="0"/>
          </a:p>
          <a:p>
            <a:r>
              <a:rPr lang="zh-CN" altLang="en-US" dirty="0"/>
              <a:t>作用域闭包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9AC37-699A-B74C-9CD7-CC8D87AFD6BE}"/>
              </a:ext>
            </a:extLst>
          </p:cNvPr>
          <p:cNvSpPr txBox="1"/>
          <p:nvPr/>
        </p:nvSpPr>
        <p:spPr>
          <a:xfrm>
            <a:off x="8155285" y="2105561"/>
            <a:ext cx="2236510" cy="132343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8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汽泡</a:t>
            </a:r>
          </a:p>
        </p:txBody>
      </p:sp>
    </p:spTree>
    <p:extLst>
      <p:ext uri="{BB962C8B-B14F-4D97-AF65-F5344CB8AC3E}">
        <p14:creationId xmlns:p14="http://schemas.microsoft.com/office/powerpoint/2010/main" val="21910910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Open Sans</vt:lpstr>
      <vt:lpstr>PingFang SC Thin</vt:lpstr>
      <vt:lpstr>黑体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2021-04-15T22:11:51Z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