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sldIdLst>
    <p:sldId id="711" r:id="rId2"/>
    <p:sldId id="7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500"/>
    <a:srgbClr val="FF3399"/>
    <a:srgbClr val="2E63DC"/>
    <a:srgbClr val="79ABFA"/>
    <a:srgbClr val="E7F3FF"/>
    <a:srgbClr val="B3776B"/>
    <a:srgbClr val="FF99CC"/>
    <a:srgbClr val="F65D26"/>
    <a:srgbClr val="F39413"/>
    <a:srgbClr val="3F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60961" autoAdjust="0"/>
  </p:normalViewPr>
  <p:slideViewPr>
    <p:cSldViewPr snapToGrid="0">
      <p:cViewPr varScale="1">
        <p:scale>
          <a:sx n="109" d="100"/>
          <a:sy n="109" d="100"/>
        </p:scale>
        <p:origin x="184" y="216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2021/4/23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1D25E15F-FBAE-4D4E-9F17-5500B851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090001"/>
            <a:ext cx="10287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731830" y="176606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ES6(2015)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5196173" y="2083065"/>
            <a:ext cx="1976823" cy="4905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求幂运算符</a:t>
            </a:r>
          </a:p>
          <a:p>
            <a:r>
              <a:rPr lang="en-US" altLang="zh-CN" dirty="0" err="1"/>
              <a:t>Array.prototype.includes</a:t>
            </a:r>
            <a:r>
              <a:rPr lang="en-US" altLang="zh-CN" dirty="0"/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925259-9542-8B42-A011-3DFD2DC41652}"/>
              </a:ext>
            </a:extLst>
          </p:cNvPr>
          <p:cNvSpPr txBox="1"/>
          <p:nvPr/>
        </p:nvSpPr>
        <p:spPr>
          <a:xfrm>
            <a:off x="5196173" y="176606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ES7(2016)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FE2C5A-4A81-4854-8D34-E420D9F7F68D}"/>
              </a:ext>
            </a:extLst>
          </p:cNvPr>
          <p:cNvSpPr txBox="1"/>
          <p:nvPr/>
        </p:nvSpPr>
        <p:spPr>
          <a:xfrm>
            <a:off x="8428068" y="4201488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ES11</a:t>
            </a:r>
            <a:r>
              <a:rPr lang="en-US" altLang="zh-CN" dirty="0"/>
              <a:t>(</a:t>
            </a:r>
            <a:r>
              <a:rPr lang="zh-CN" altLang="en-US" dirty="0"/>
              <a:t>2020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5C27D2-4E82-4B8A-B7D2-9E322C4A670F}"/>
              </a:ext>
            </a:extLst>
          </p:cNvPr>
          <p:cNvSpPr txBox="1"/>
          <p:nvPr/>
        </p:nvSpPr>
        <p:spPr>
          <a:xfrm>
            <a:off x="5196173" y="4201488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ES10(2019)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07B152-1A79-4E6F-979D-0B490BB9ECA8}"/>
              </a:ext>
            </a:extLst>
          </p:cNvPr>
          <p:cNvSpPr txBox="1"/>
          <p:nvPr/>
        </p:nvSpPr>
        <p:spPr>
          <a:xfrm>
            <a:off x="8428068" y="176606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ES8(2017)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2C93E2-5D76-4259-805D-4C6869917A4F}"/>
              </a:ext>
            </a:extLst>
          </p:cNvPr>
          <p:cNvSpPr txBox="1"/>
          <p:nvPr/>
        </p:nvSpPr>
        <p:spPr>
          <a:xfrm>
            <a:off x="731830" y="4201488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ES9(2018)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2BD431-B761-43E2-8CB2-20F5EBF92B1C}"/>
              </a:ext>
            </a:extLst>
          </p:cNvPr>
          <p:cNvSpPr txBox="1"/>
          <p:nvPr/>
        </p:nvSpPr>
        <p:spPr>
          <a:xfrm>
            <a:off x="8428068" y="2083065"/>
            <a:ext cx="2799755" cy="11135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async/await</a:t>
            </a:r>
          </a:p>
          <a:p>
            <a:r>
              <a:rPr lang="en-US" altLang="zh-CN" dirty="0" err="1"/>
              <a:t>Object.entries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Object.values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Object.getOwnPropertyDesCriptors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字符串填充</a:t>
            </a:r>
            <a:endParaRPr lang="en-US" altLang="zh-CN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447C1E4-0BCC-4F34-B5F6-8489BC46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29" y="774826"/>
            <a:ext cx="396023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新增了对正则表达式、try-catch异常处理的支持，修改了字符处理、错误定义和数值输出等内容。标志着ECMAScript成为了一门真正的编程语言。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AA9FF8-4CCA-42B2-9139-DB06E78C8CCF}"/>
              </a:ext>
            </a:extLst>
          </p:cNvPr>
          <p:cNvSpPr txBox="1"/>
          <p:nvPr/>
        </p:nvSpPr>
        <p:spPr>
          <a:xfrm>
            <a:off x="731830" y="4636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ES3</a:t>
            </a:r>
            <a:endParaRPr lang="zh-CN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0371BC9-517E-4A90-BEDB-4D3C9705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73" y="774826"/>
            <a:ext cx="1724010" cy="28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于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2008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年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7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月发布前被废弃。</a:t>
            </a:r>
            <a:endParaRPr lang="zh-CN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5E2745-BAC5-4D64-A791-27763046AD8E}"/>
              </a:ext>
            </a:extLst>
          </p:cNvPr>
          <p:cNvSpPr txBox="1"/>
          <p:nvPr/>
        </p:nvSpPr>
        <p:spPr>
          <a:xfrm>
            <a:off x="5196173" y="4636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ES4</a:t>
            </a:r>
            <a:endParaRPr lang="zh-CN" altLang="en-US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39071FF-9FC5-455F-B6F9-1AF7F914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068" y="774826"/>
            <a:ext cx="3209866" cy="490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力求澄清第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版中的歧义，并添加了新的功能：原生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JSON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对象、继承的方法、高级属性的定义以及引入严格模式。</a:t>
            </a:r>
            <a:endParaRPr lang="zh-CN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FBA78D-1400-403A-81FA-15310E23503A}"/>
              </a:ext>
            </a:extLst>
          </p:cNvPr>
          <p:cNvSpPr txBox="1"/>
          <p:nvPr/>
        </p:nvSpPr>
        <p:spPr>
          <a:xfrm>
            <a:off x="8428068" y="4636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ES4</a:t>
            </a:r>
            <a:endParaRPr lang="zh-CN" altLang="en-US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E5B6FD5A-C98E-41DF-8DB1-DCADE28B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0" y="2083065"/>
            <a:ext cx="1410981" cy="152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箭头操作符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变量定义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let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Generator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Promise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Set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对象超类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super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class</a:t>
            </a:r>
            <a:endParaRPr lang="zh-CN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B482BF0-2768-4494-B89A-DE0DF6EC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170" y="2083065"/>
            <a:ext cx="2611612" cy="173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字符串新增方法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includes()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repeat()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startWith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endsWith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字符串模板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Object.assign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键值对重名简写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对象字面量简写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数组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Spread/Rest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操作符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for...of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（值）和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for...in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（键名）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2A123CE-75CA-499E-AD3D-41908518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29" y="4522099"/>
            <a:ext cx="2212707" cy="173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for await of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Object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Rest&amp;Spread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Promise.prototype.finally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新的正则表达式特性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s(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dotAll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标志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命名捕获组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Lookbehind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后行断言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Unicode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属性转义</a:t>
            </a:r>
            <a:endParaRPr lang="zh-CN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1A0ED13-1D35-4F51-B31C-36508AD8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73" y="4522099"/>
            <a:ext cx="2747675" cy="194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Array.prototype.flat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Array.prototype.flatMap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Object.fromEntries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String.trimStart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&amp;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String.trimEnd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String.prototype.matchAll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Try...catch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BigInt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数据类型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Symbol.prototype.description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Function.prototype.toString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0C9A0D3-30DB-4462-9FB6-448D7F8325EF}"/>
              </a:ext>
            </a:extLst>
          </p:cNvPr>
          <p:cNvCxnSpPr>
            <a:cxnSpLocks/>
          </p:cNvCxnSpPr>
          <p:nvPr/>
        </p:nvCxnSpPr>
        <p:spPr>
          <a:xfrm>
            <a:off x="782163" y="1513394"/>
            <a:ext cx="107066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07E2E3-D01E-4F8D-9565-452B93A47ED3}"/>
              </a:ext>
            </a:extLst>
          </p:cNvPr>
          <p:cNvCxnSpPr>
            <a:cxnSpLocks/>
          </p:cNvCxnSpPr>
          <p:nvPr/>
        </p:nvCxnSpPr>
        <p:spPr>
          <a:xfrm>
            <a:off x="782163" y="3995371"/>
            <a:ext cx="107066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2D86C62-5E36-4F7C-B418-3405A56F62DF}"/>
              </a:ext>
            </a:extLst>
          </p:cNvPr>
          <p:cNvCxnSpPr>
            <a:cxnSpLocks/>
          </p:cNvCxnSpPr>
          <p:nvPr/>
        </p:nvCxnSpPr>
        <p:spPr>
          <a:xfrm>
            <a:off x="4908309" y="544636"/>
            <a:ext cx="0" cy="586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90FC6E-1FB4-4D14-9945-EBF0B7C42B99}"/>
              </a:ext>
            </a:extLst>
          </p:cNvPr>
          <p:cNvCxnSpPr>
            <a:cxnSpLocks/>
          </p:cNvCxnSpPr>
          <p:nvPr/>
        </p:nvCxnSpPr>
        <p:spPr>
          <a:xfrm>
            <a:off x="8062099" y="544636"/>
            <a:ext cx="0" cy="586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9215FCF6-9C2E-4F04-8F81-E80FEF0E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142" y="4522099"/>
            <a:ext cx="3209791" cy="152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Promise.allSettled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可选链（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Optional chaining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空值合并运算符（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Nullish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coalescing Operator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dynamic-import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globalThis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BigInt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String.prototype.matchAll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Macintosh PowerPoint</Application>
  <PresentationFormat>宽屏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Microsoft YaHei</vt:lpstr>
      <vt:lpstr>黑体</vt:lpstr>
      <vt:lpstr>Arial</vt:lpstr>
      <vt:lpstr>Calibri</vt:lpstr>
      <vt:lpstr>Courier New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2021-04-23T12:46:47Z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