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sldIdLst>
    <p:sldId id="7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500"/>
    <a:srgbClr val="FF3399"/>
    <a:srgbClr val="2E63DC"/>
    <a:srgbClr val="79ABFA"/>
    <a:srgbClr val="E7F3FF"/>
    <a:srgbClr val="B3776B"/>
    <a:srgbClr val="FF99CC"/>
    <a:srgbClr val="F65D26"/>
    <a:srgbClr val="F39413"/>
    <a:srgbClr val="3F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60961" autoAdjust="0"/>
  </p:normalViewPr>
  <p:slideViewPr>
    <p:cSldViewPr snapToGrid="0">
      <p:cViewPr varScale="1">
        <p:scale>
          <a:sx n="95" d="100"/>
          <a:sy n="95" d="100"/>
        </p:scale>
        <p:origin x="736" y="184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2021/4/23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21058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ES6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674238" y="2565729"/>
            <a:ext cx="1281120" cy="7101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400" dirty="0"/>
              <a:t>字符串处理。</a:t>
            </a:r>
            <a:endParaRPr lang="en-US" altLang="zh-CN" sz="1400" dirty="0"/>
          </a:p>
          <a:p>
            <a:r>
              <a:rPr lang="zh-CN" altLang="en-US" sz="1400" dirty="0"/>
              <a:t>简洁、优雅。</a:t>
            </a:r>
            <a:endParaRPr lang="en-US" altLang="zh-CN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DD6716-A665-9143-A32B-2016A8E88CA9}"/>
              </a:ext>
            </a:extLst>
          </p:cNvPr>
          <p:cNvSpPr txBox="1"/>
          <p:nvPr/>
        </p:nvSpPr>
        <p:spPr>
          <a:xfrm>
            <a:off x="2368223" y="2565729"/>
            <a:ext cx="1475084" cy="135652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术语和操作符</a:t>
            </a:r>
            <a:endParaRPr lang="en-US" altLang="zh-CN" dirty="0"/>
          </a:p>
          <a:p>
            <a:r>
              <a:rPr lang="zh-CN" altLang="en-US" dirty="0"/>
              <a:t>修饰符</a:t>
            </a:r>
            <a:endParaRPr lang="en-US" altLang="zh-CN" dirty="0"/>
          </a:p>
          <a:p>
            <a:r>
              <a:rPr lang="zh-CN" altLang="en-US" dirty="0"/>
              <a:t>捕获</a:t>
            </a:r>
            <a:endParaRPr lang="en-US" altLang="zh-CN" dirty="0"/>
          </a:p>
          <a:p>
            <a:r>
              <a:rPr lang="en-US" altLang="zh-CN" dirty="0" err="1"/>
              <a:t>String.replace</a:t>
            </a:r>
            <a:r>
              <a:rPr lang="en-US" altLang="zh-CN" dirty="0"/>
              <a:t>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B1841-5E81-F548-A575-7EC52C1C2806}"/>
              </a:ext>
            </a:extLst>
          </p:cNvPr>
          <p:cNvSpPr txBox="1"/>
          <p:nvPr/>
        </p:nvSpPr>
        <p:spPr>
          <a:xfrm>
            <a:off x="4319526" y="2565729"/>
            <a:ext cx="732893" cy="10333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r>
              <a:rPr lang="zh-CN" altLang="en-US" dirty="0"/>
              <a:t>面试题</a:t>
            </a:r>
            <a:endParaRPr lang="en-US" altLang="zh-CN" dirty="0"/>
          </a:p>
          <a:p>
            <a:r>
              <a:rPr lang="zh-CN" altLang="en-US" dirty="0"/>
              <a:t>运用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708CFF-F2A9-C245-830D-41DF084CADA7}"/>
              </a:ext>
            </a:extLst>
          </p:cNvPr>
          <p:cNvSpPr txBox="1"/>
          <p:nvPr/>
        </p:nvSpPr>
        <p:spPr>
          <a:xfrm>
            <a:off x="674238" y="2246909"/>
            <a:ext cx="1261884" cy="37741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为什么需要？</a:t>
            </a:r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C5995-7842-9D4A-BBD0-5B8DD9AF41D9}"/>
              </a:ext>
            </a:extLst>
          </p:cNvPr>
          <p:cNvSpPr txBox="1"/>
          <p:nvPr/>
        </p:nvSpPr>
        <p:spPr>
          <a:xfrm>
            <a:off x="2368223" y="2246909"/>
            <a:ext cx="902811" cy="37741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如何做？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463B78-1E8A-6941-8895-CC608CD78E1A}"/>
              </a:ext>
            </a:extLst>
          </p:cNvPr>
          <p:cNvSpPr txBox="1"/>
          <p:nvPr/>
        </p:nvSpPr>
        <p:spPr>
          <a:xfrm>
            <a:off x="4319526" y="2246909"/>
            <a:ext cx="1082348" cy="37741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效果怎样？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925259-9542-8B42-A011-3DFD2DC41652}"/>
              </a:ext>
            </a:extLst>
          </p:cNvPr>
          <p:cNvSpPr txBox="1"/>
          <p:nvPr/>
        </p:nvSpPr>
        <p:spPr>
          <a:xfrm>
            <a:off x="674238" y="1736250"/>
            <a:ext cx="598241" cy="45890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ES7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A1395E-7861-BA48-B523-49B7488F4656}"/>
              </a:ext>
            </a:extLst>
          </p:cNvPr>
          <p:cNvSpPr/>
          <p:nvPr/>
        </p:nvSpPr>
        <p:spPr>
          <a:xfrm>
            <a:off x="6096000" y="1134910"/>
            <a:ext cx="5273845" cy="458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https://huangxuan.me/2015/09/22/js-version/</a:t>
            </a:r>
            <a:endParaRPr lang="en-US" altLang="zh-CN" sz="14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https://</a:t>
            </a:r>
            <a:r>
              <a:rPr lang="en-US" altLang="zh-CN" sz="1400" dirty="0" err="1">
                <a:latin typeface="PingFang SC Thin" panose="020B0200000000000000" pitchFamily="34" charset="-122"/>
                <a:ea typeface="PingFang SC Thin" panose="020B0200000000000000" pitchFamily="34" charset="-122"/>
              </a:rPr>
              <a:t>segmentfault.com</a:t>
            </a: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/a/1190000039352300</a:t>
            </a:r>
            <a:endParaRPr lang="zh-CN" altLang="en-US" sz="14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ES7</a:t>
            </a: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、</a:t>
            </a: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ES8</a:t>
            </a: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、</a:t>
            </a: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ES9</a:t>
            </a: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、</a:t>
            </a: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ES10 </a:t>
            </a: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新特性大盘点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 https://zhuanlan.zhihu.com/p/99342755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JS ES</a:t>
            </a: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各版本特性</a:t>
            </a:r>
            <a:endParaRPr lang="en-US" altLang="zh-CN" sz="14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https://cloud.tencent.com/developer/article/1625624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种草 </a:t>
            </a: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ES2020 </a:t>
            </a: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新特性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https://zhuanlan.zhihu.com/p/100251213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解读</a:t>
            </a: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ES2020</a:t>
            </a: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（</a:t>
            </a: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ES11</a:t>
            </a:r>
            <a:r>
              <a:rPr lang="zh-CN" altLang="en-US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）新特性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https://</a:t>
            </a:r>
            <a:r>
              <a:rPr lang="en-US" altLang="zh-CN" sz="1400" dirty="0" err="1">
                <a:latin typeface="PingFang SC Thin" panose="020B0200000000000000" pitchFamily="34" charset="-122"/>
                <a:ea typeface="PingFang SC Thin" panose="020B0200000000000000" pitchFamily="34" charset="-122"/>
              </a:rPr>
              <a:t>www.jianshu.com</a:t>
            </a:r>
            <a:r>
              <a:rPr lang="en-US" altLang="zh-CN" sz="14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/p/3e59df36342a</a:t>
            </a:r>
          </a:p>
        </p:txBody>
      </p:sp>
    </p:spTree>
    <p:extLst>
      <p:ext uri="{BB962C8B-B14F-4D97-AF65-F5344CB8AC3E}">
        <p14:creationId xmlns:p14="http://schemas.microsoft.com/office/powerpoint/2010/main" val="2674585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Open Sans</vt:lpstr>
      <vt:lpstr>PingFang SC Thin</vt:lpstr>
      <vt:lpstr>PingFang SC Thin</vt:lpstr>
      <vt:lpstr>Microsoft YaHei</vt:lpstr>
      <vt:lpstr>黑体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2021-04-22T21:47:26Z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