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3"/>
  </p:notesMasterIdLst>
  <p:sldIdLst>
    <p:sldId id="714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2" r:id="rId10"/>
    <p:sldId id="711" r:id="rId11"/>
    <p:sldId id="71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E00"/>
    <a:srgbClr val="F2B500"/>
    <a:srgbClr val="E6AD00"/>
    <a:srgbClr val="F39413"/>
    <a:srgbClr val="FF3399"/>
    <a:srgbClr val="2E63DC"/>
    <a:srgbClr val="79ABFA"/>
    <a:srgbClr val="E7F3FF"/>
    <a:srgbClr val="B3776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60961" autoAdjust="0"/>
  </p:normalViewPr>
  <p:slideViewPr>
    <p:cSldViewPr snapToGrid="0">
      <p:cViewPr>
        <p:scale>
          <a:sx n="100" d="100"/>
          <a:sy n="100" d="100"/>
        </p:scale>
        <p:origin x="640" y="392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1123925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75199-76F6-1040-8B94-110F2CDEA0E4}"/>
              </a:ext>
            </a:extLst>
          </p:cNvPr>
          <p:cNvSpPr txBox="1"/>
          <p:nvPr/>
        </p:nvSpPr>
        <p:spPr>
          <a:xfrm>
            <a:off x="6899371" y="920620"/>
            <a:ext cx="3262432" cy="501675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tx1"/>
                </a:solidFill>
              </a:rPr>
              <a:t>作用域</a:t>
            </a:r>
            <a:endParaRPr lang="en-US" altLang="zh-CN" sz="8000" dirty="0">
              <a:solidFill>
                <a:schemeClr val="tx1"/>
              </a:solidFill>
            </a:endParaRPr>
          </a:p>
          <a:p>
            <a:r>
              <a:rPr lang="zh-CN" altLang="en-US" sz="8000" dirty="0">
                <a:solidFill>
                  <a:schemeClr val="tx1"/>
                </a:solidFill>
              </a:rPr>
              <a:t>闭包</a:t>
            </a:r>
            <a:endParaRPr lang="en-US" altLang="zh-CN" sz="8000" dirty="0">
              <a:solidFill>
                <a:schemeClr val="tx1"/>
              </a:solidFill>
            </a:endParaRPr>
          </a:p>
          <a:p>
            <a:r>
              <a:rPr lang="en-US" altLang="zh-CN" sz="8000" dirty="0">
                <a:solidFill>
                  <a:schemeClr val="tx1"/>
                </a:solidFill>
              </a:rPr>
              <a:t>this</a:t>
            </a:r>
          </a:p>
          <a:p>
            <a:r>
              <a:rPr lang="zh-CN" altLang="en-US" sz="8000" dirty="0">
                <a:solidFill>
                  <a:schemeClr val="tx1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垃圾收集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7FF58-80D8-4B4C-A5CC-4C31E4CF0D48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8738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32288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/>
              <a:t>IIFE</a:t>
            </a:r>
            <a:endParaRPr lang="en-US" altLang="zh-CN" dirty="0"/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E9B6D-CB96-1B42-8D59-D7DC5BFE4014}"/>
              </a:ext>
            </a:extLst>
          </p:cNvPr>
          <p:cNvSpPr txBox="1"/>
          <p:nvPr/>
        </p:nvSpPr>
        <p:spPr>
          <a:xfrm>
            <a:off x="2705563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7" y="1743416"/>
            <a:ext cx="3081066" cy="3102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（函数、数组）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1C4DC-4F21-254D-A242-7F0605F27337}"/>
              </a:ext>
            </a:extLst>
          </p:cNvPr>
          <p:cNvSpPr txBox="1"/>
          <p:nvPr/>
        </p:nvSpPr>
        <p:spPr>
          <a:xfrm>
            <a:off x="5863643" y="1743416"/>
            <a:ext cx="3081066" cy="4349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内置对象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RegExp</a:t>
            </a:r>
          </a:p>
          <a:p>
            <a:r>
              <a:rPr lang="en-US" altLang="zh-CN" dirty="0"/>
              <a:t>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64B49-D092-8E4A-8244-3081279A5687}"/>
              </a:ext>
            </a:extLst>
          </p:cNvPr>
          <p:cNvSpPr txBox="1"/>
          <p:nvPr/>
        </p:nvSpPr>
        <p:spPr>
          <a:xfrm>
            <a:off x="209001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8796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39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this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A7B10-7D20-A04E-8FE5-715BEF138BC2}"/>
              </a:ext>
            </a:extLst>
          </p:cNvPr>
          <p:cNvSpPr txBox="1"/>
          <p:nvPr/>
        </p:nvSpPr>
        <p:spPr>
          <a:xfrm>
            <a:off x="1385426" y="1743416"/>
            <a:ext cx="4311989" cy="1719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调用位置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绑定规则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绑定例外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A20B4-7C5A-A547-B06B-D2D46D7A15FD}"/>
              </a:ext>
            </a:extLst>
          </p:cNvPr>
          <p:cNvSpPr txBox="1"/>
          <p:nvPr/>
        </p:nvSpPr>
        <p:spPr>
          <a:xfrm>
            <a:off x="191368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18470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2550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Object.preventExtensions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Object.freeze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myObject.hasOwnProperty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2FB8-1FAF-634B-B997-43746043B9AC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827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C90AB-D9E0-754C-A94E-C2E367742437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忍者秘籍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9173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字符串和正则表达式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639888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7942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34301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Symbol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8075F-65D4-A54B-927A-F9A3C1269037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280898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216FE-3E47-DF49-8B91-3438E90F223B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</a:t>
            </a:r>
            <a:r>
              <a:rPr lang="zh-CN" altLang="en-US"/>
              <a:t>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38565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Open Sans</vt:lpstr>
      <vt:lpstr>PingFang SC Thin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2021-04-17T12:03:06Z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