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notesMasterIdLst>
    <p:notesMasterId r:id="rId3"/>
  </p:notesMasterIdLst>
  <p:sldIdLst>
    <p:sldId id="68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040"/>
    <a:srgbClr val="0B8902"/>
    <a:srgbClr val="28B6CA"/>
    <a:srgbClr val="FF3399"/>
    <a:srgbClr val="009999"/>
    <a:srgbClr val="E43500"/>
    <a:srgbClr val="F65D26"/>
    <a:srgbClr val="2E63DC"/>
    <a:srgbClr val="79ABFA"/>
    <a:srgbClr val="E7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88" autoAdjust="0"/>
    <p:restoredTop sz="95768"/>
  </p:normalViewPr>
  <p:slideViewPr>
    <p:cSldViewPr snapToGrid="0">
      <p:cViewPr>
        <p:scale>
          <a:sx n="100" d="100"/>
          <a:sy n="100" d="100"/>
        </p:scale>
        <p:origin x="640" y="3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35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91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tags" Target="../tags/tag3.xml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2021/5/27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901EBA9-98D1-C040-BF87-732EC0DD37E5}"/>
              </a:ext>
            </a:extLst>
          </p:cNvPr>
          <p:cNvSpPr/>
          <p:nvPr/>
        </p:nvSpPr>
        <p:spPr>
          <a:xfrm>
            <a:off x="2755862" y="1575507"/>
            <a:ext cx="2160000" cy="59858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tIns="144000" bIns="14400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用户信息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348D6BB-8135-324B-86CA-629A3E166DB8}"/>
              </a:ext>
            </a:extLst>
          </p:cNvPr>
          <p:cNvSpPr/>
          <p:nvPr/>
        </p:nvSpPr>
        <p:spPr>
          <a:xfrm>
            <a:off x="4915862" y="1575507"/>
            <a:ext cx="2160000" cy="59858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tIns="144000" bIns="14400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物品信息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40ED6CD-823F-9A42-B5ED-F76B611877DB}"/>
              </a:ext>
            </a:extLst>
          </p:cNvPr>
          <p:cNvSpPr/>
          <p:nvPr/>
        </p:nvSpPr>
        <p:spPr>
          <a:xfrm>
            <a:off x="7075862" y="1575507"/>
            <a:ext cx="2160000" cy="59858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tIns="144000" bIns="14400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场景信息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980794A-6F99-F34E-9BEF-F0F924319696}"/>
              </a:ext>
            </a:extLst>
          </p:cNvPr>
          <p:cNvSpPr/>
          <p:nvPr/>
        </p:nvSpPr>
        <p:spPr>
          <a:xfrm>
            <a:off x="8935627" y="3671921"/>
            <a:ext cx="1287873" cy="90636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tIns="144000" bIns="14400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推荐物品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列表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C0B88A2-C1F3-8746-9CDA-CE049A6A1DE6}"/>
              </a:ext>
            </a:extLst>
          </p:cNvPr>
          <p:cNvSpPr/>
          <p:nvPr/>
        </p:nvSpPr>
        <p:spPr>
          <a:xfrm>
            <a:off x="4461237" y="3610366"/>
            <a:ext cx="3069249" cy="102947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tIns="144000" bIns="14400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推荐模型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algn="ctr"/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9" name="圆柱体 8">
            <a:extLst>
              <a:ext uri="{FF2B5EF4-FFF2-40B4-BE49-F238E27FC236}">
                <a16:creationId xmlns:a16="http://schemas.microsoft.com/office/drawing/2014/main" id="{A563D634-EE3C-C343-821F-C91262BE73A2}"/>
              </a:ext>
            </a:extLst>
          </p:cNvPr>
          <p:cNvSpPr/>
          <p:nvPr/>
        </p:nvSpPr>
        <p:spPr>
          <a:xfrm>
            <a:off x="1753613" y="3217213"/>
            <a:ext cx="1331071" cy="1815782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候选</a:t>
            </a:r>
            <a:endParaRPr kumimoji="1"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algn="ctr"/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物品库</a:t>
            </a: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49921590-3FD1-3C4B-BFF2-86D21209A88C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5995862" y="2174096"/>
            <a:ext cx="0" cy="1436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C97A704-6710-2C4C-9C1C-3B8EB2CF6D35}"/>
                  </a:ext>
                </a:extLst>
              </p:cNvPr>
              <p:cNvSpPr txBox="1"/>
              <p:nvPr/>
            </p:nvSpPr>
            <p:spPr>
              <a:xfrm>
                <a:off x="5511049" y="4072031"/>
                <a:ext cx="9696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C97A704-6710-2C4C-9C1C-3B8EB2CF6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049" y="4072031"/>
                <a:ext cx="969624" cy="276999"/>
              </a:xfrm>
              <a:prstGeom prst="rect">
                <a:avLst/>
              </a:prstGeom>
              <a:blipFill>
                <a:blip r:embed="rId2"/>
                <a:stretch>
                  <a:fillRect l="-6410" r="-6410" b="-391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67457EA2-C2D2-3F4B-89C9-E03A7D2D1F1E}"/>
              </a:ext>
            </a:extLst>
          </p:cNvPr>
          <p:cNvCxnSpPr>
            <a:cxnSpLocks/>
            <a:stCxn id="9" idx="4"/>
            <a:endCxn id="8" idx="1"/>
          </p:cNvCxnSpPr>
          <p:nvPr/>
        </p:nvCxnSpPr>
        <p:spPr>
          <a:xfrm>
            <a:off x="3084684" y="4125104"/>
            <a:ext cx="1376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20DBEE0F-1D45-DA4C-89ED-E17558469F87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7530486" y="4125104"/>
            <a:ext cx="1405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0029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</Words>
  <Application>Microsoft Macintosh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Microsoft YaHei Light</vt:lpstr>
      <vt:lpstr>黑体</vt:lpstr>
      <vt:lpstr>Arial</vt:lpstr>
      <vt:lpstr>Calibri</vt:lpstr>
      <vt:lpstr>Cambria Math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198</cp:revision>
  <dcterms:created xsi:type="dcterms:W3CDTF">2018-03-01T02:03:00Z</dcterms:created>
  <dcterms:modified xsi:type="dcterms:W3CDTF">2021-05-26T22:45:42Z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