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0"/>
  </p:notesMasterIdLst>
  <p:sldIdLst>
    <p:sldId id="704" r:id="rId2"/>
    <p:sldId id="709" r:id="rId3"/>
    <p:sldId id="708" r:id="rId4"/>
    <p:sldId id="707" r:id="rId5"/>
    <p:sldId id="705" r:id="rId6"/>
    <p:sldId id="706" r:id="rId7"/>
    <p:sldId id="710" r:id="rId8"/>
    <p:sldId id="71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500"/>
    <a:srgbClr val="FF3399"/>
    <a:srgbClr val="2E63DC"/>
    <a:srgbClr val="79ABFA"/>
    <a:srgbClr val="E7F3FF"/>
    <a:srgbClr val="B3776B"/>
    <a:srgbClr val="FF99CC"/>
    <a:srgbClr val="F65D26"/>
    <a:srgbClr val="F39413"/>
    <a:srgbClr val="3F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60961" autoAdjust="0"/>
  </p:normalViewPr>
  <p:slideViewPr>
    <p:cSldViewPr snapToGrid="0">
      <p:cViewPr varScale="1">
        <p:scale>
          <a:sx n="109" d="100"/>
          <a:sy n="109" d="100"/>
        </p:scale>
        <p:origin x="200" y="216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数据类型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658977" y="2036946"/>
            <a:ext cx="1362874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对象、集合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275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对象、继承</a:t>
            </a:r>
          </a:p>
        </p:txBody>
      </p:sp>
    </p:spTree>
    <p:extLst>
      <p:ext uri="{BB962C8B-B14F-4D97-AF65-F5344CB8AC3E}">
        <p14:creationId xmlns:p14="http://schemas.microsoft.com/office/powerpoint/2010/main" val="149372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事件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875509" y="2126784"/>
            <a:ext cx="2305439" cy="171771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宏任务、微任务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定时器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事件捕捉、事件冒泡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自定义事件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5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9915F6-2A58-4B90-AFAC-BC19FE18687B}"/>
              </a:ext>
            </a:extLst>
          </p:cNvPr>
          <p:cNvSpPr txBox="1"/>
          <p:nvPr/>
        </p:nvSpPr>
        <p:spPr>
          <a:xfrm>
            <a:off x="5339076" y="2233416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C8542-5366-4082-8316-97C361AE4F17}"/>
              </a:ext>
            </a:extLst>
          </p:cNvPr>
          <p:cNvSpPr txBox="1"/>
          <p:nvPr/>
        </p:nvSpPr>
        <p:spPr>
          <a:xfrm>
            <a:off x="9620038" y="4366281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更新渲染</a:t>
            </a:r>
            <a:endParaRPr lang="en-US" altLang="zh-CN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DD754A-8CB1-4F7E-BB60-B55EE130633D}"/>
              </a:ext>
            </a:extLst>
          </p:cNvPr>
          <p:cNvSpPr/>
          <p:nvPr/>
        </p:nvSpPr>
        <p:spPr>
          <a:xfrm>
            <a:off x="1870391" y="4989216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/>
              <a:t>深入事件循环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2FA28-5EAF-DD46-B3E2-C851781EFE60}"/>
              </a:ext>
            </a:extLst>
          </p:cNvPr>
          <p:cNvSpPr txBox="1"/>
          <p:nvPr/>
        </p:nvSpPr>
        <p:spPr>
          <a:xfrm>
            <a:off x="5339076" y="3146675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DD9FFA-5BE2-594A-BA21-C766FE52805C}"/>
              </a:ext>
            </a:extLst>
          </p:cNvPr>
          <p:cNvSpPr txBox="1"/>
          <p:nvPr/>
        </p:nvSpPr>
        <p:spPr>
          <a:xfrm>
            <a:off x="5339076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624E8C-57F7-D243-BD17-EB59D2202C17}"/>
              </a:ext>
            </a:extLst>
          </p:cNvPr>
          <p:cNvSpPr txBox="1"/>
          <p:nvPr/>
        </p:nvSpPr>
        <p:spPr>
          <a:xfrm>
            <a:off x="5339076" y="5524174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14168-3A84-2F44-A591-EBEABFC74915}"/>
              </a:ext>
            </a:extLst>
          </p:cNvPr>
          <p:cNvSpPr txBox="1"/>
          <p:nvPr/>
        </p:nvSpPr>
        <p:spPr>
          <a:xfrm>
            <a:off x="7460037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是否需要重新渲染？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8CCED5-FC7B-2843-99AF-07E2A3E17431}"/>
              </a:ext>
            </a:extLst>
          </p:cNvPr>
          <p:cNvSpPr txBox="1"/>
          <p:nvPr/>
        </p:nvSpPr>
        <p:spPr>
          <a:xfrm>
            <a:off x="1289258" y="4349967"/>
            <a:ext cx="391660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微任务队列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87E77-86F4-4A4D-9453-EE8943C1D4B0}"/>
              </a:ext>
            </a:extLst>
          </p:cNvPr>
          <p:cNvSpPr txBox="1"/>
          <p:nvPr/>
        </p:nvSpPr>
        <p:spPr>
          <a:xfrm>
            <a:off x="1289257" y="2233415"/>
            <a:ext cx="4022053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宏任务队列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E4D96F-E5E3-6045-8F72-DF6689BA6D2C}"/>
              </a:ext>
            </a:extLst>
          </p:cNvPr>
          <p:cNvSpPr/>
          <p:nvPr/>
        </p:nvSpPr>
        <p:spPr>
          <a:xfrm>
            <a:off x="3440428" y="5031913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Promises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0158D2-9AE5-124F-A9C0-F4883A423297}"/>
              </a:ext>
            </a:extLst>
          </p:cNvPr>
          <p:cNvSpPr/>
          <p:nvPr/>
        </p:nvSpPr>
        <p:spPr>
          <a:xfrm>
            <a:off x="1474769" y="2966644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鼠票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C7C193-36F1-AE48-B5F5-4B21D15DFB81}"/>
              </a:ext>
            </a:extLst>
          </p:cNvPr>
          <p:cNvSpPr/>
          <p:nvPr/>
        </p:nvSpPr>
        <p:spPr>
          <a:xfrm>
            <a:off x="2190549" y="2964997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键盘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71D3A7A-1A2A-7043-AD9A-1B44D1C32B01}"/>
              </a:ext>
            </a:extLst>
          </p:cNvPr>
          <p:cNvSpPr/>
          <p:nvPr/>
        </p:nvSpPr>
        <p:spPr>
          <a:xfrm>
            <a:off x="2922581" y="2964997"/>
            <a:ext cx="498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网络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E1AADB-D357-0B43-82DF-0ED9870E5361}"/>
              </a:ext>
            </a:extLst>
          </p:cNvPr>
          <p:cNvSpPr/>
          <p:nvPr/>
        </p:nvSpPr>
        <p:spPr>
          <a:xfrm>
            <a:off x="3623558" y="2964997"/>
            <a:ext cx="622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HTML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解析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cxnSp>
        <p:nvCxnSpPr>
          <p:cNvPr id="45" name="直接箭头连接符 54">
            <a:extLst>
              <a:ext uri="{FF2B5EF4-FFF2-40B4-BE49-F238E27FC236}">
                <a16:creationId xmlns:a16="http://schemas.microsoft.com/office/drawing/2014/main" id="{DD54E658-4F15-144D-9413-3BE07D82EB5D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059076" y="2510415"/>
            <a:ext cx="0" cy="636260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54">
            <a:extLst>
              <a:ext uri="{FF2B5EF4-FFF2-40B4-BE49-F238E27FC236}">
                <a16:creationId xmlns:a16="http://schemas.microsoft.com/office/drawing/2014/main" id="{232088A4-4AF9-3C40-A457-B07EEEE4730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059076" y="4630008"/>
            <a:ext cx="0" cy="894166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4">
            <a:extLst>
              <a:ext uri="{FF2B5EF4-FFF2-40B4-BE49-F238E27FC236}">
                <a16:creationId xmlns:a16="http://schemas.microsoft.com/office/drawing/2014/main" id="{D45AD7B3-7564-F046-87DF-568D2619A3C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779076" y="4491509"/>
            <a:ext cx="680961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DFC77E-9492-124E-B500-A820115089E8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8900037" y="4491509"/>
            <a:ext cx="720001" cy="1327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4">
            <a:extLst>
              <a:ext uri="{FF2B5EF4-FFF2-40B4-BE49-F238E27FC236}">
                <a16:creationId xmlns:a16="http://schemas.microsoft.com/office/drawing/2014/main" id="{61027130-2CDB-2841-AF28-3F6FE13D7B7E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>
          <a:xfrm rot="10800000">
            <a:off x="5339076" y="4491510"/>
            <a:ext cx="12700" cy="1171165"/>
          </a:xfrm>
          <a:prstGeom prst="bentConnector3">
            <a:avLst>
              <a:gd name="adj1" fmla="val 3000000"/>
            </a:avLst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54">
            <a:extLst>
              <a:ext uri="{FF2B5EF4-FFF2-40B4-BE49-F238E27FC236}">
                <a16:creationId xmlns:a16="http://schemas.microsoft.com/office/drawing/2014/main" id="{0D6CAF7E-F9EE-C644-8A13-A0458D8A9295}"/>
              </a:ext>
            </a:extLst>
          </p:cNvPr>
          <p:cNvCxnSpPr>
            <a:cxnSpLocks/>
            <a:stCxn id="27" idx="0"/>
            <a:endCxn id="3" idx="0"/>
          </p:cNvCxnSpPr>
          <p:nvPr/>
        </p:nvCxnSpPr>
        <p:spPr>
          <a:xfrm rot="16200000" flipV="1">
            <a:off x="6059761" y="2232732"/>
            <a:ext cx="2119593" cy="2120961"/>
          </a:xfrm>
          <a:prstGeom prst="bentConnector3">
            <a:avLst>
              <a:gd name="adj1" fmla="val 118528"/>
            </a:avLst>
          </a:prstGeom>
          <a:ln w="9525">
            <a:solidFill>
              <a:schemeClr val="bg2">
                <a:lumMod val="9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4">
            <a:extLst>
              <a:ext uri="{FF2B5EF4-FFF2-40B4-BE49-F238E27FC236}">
                <a16:creationId xmlns:a16="http://schemas.microsoft.com/office/drawing/2014/main" id="{77BD1F94-0265-6449-B701-F5F4FD2CB0B0}"/>
              </a:ext>
            </a:extLst>
          </p:cNvPr>
          <p:cNvCxnSpPr>
            <a:cxnSpLocks/>
            <a:stCxn id="3" idx="3"/>
            <a:endCxn id="25" idx="0"/>
          </p:cNvCxnSpPr>
          <p:nvPr/>
        </p:nvCxnSpPr>
        <p:spPr>
          <a:xfrm flipH="1">
            <a:off x="6059076" y="2371916"/>
            <a:ext cx="720000" cy="1981093"/>
          </a:xfrm>
          <a:prstGeom prst="bentConnector4">
            <a:avLst>
              <a:gd name="adj1" fmla="val -61058"/>
              <a:gd name="adj2" fmla="val 75391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CD3BCE0F-0B38-F84F-8826-B9947E8A3B92}"/>
              </a:ext>
            </a:extLst>
          </p:cNvPr>
          <p:cNvSpPr/>
          <p:nvPr/>
        </p:nvSpPr>
        <p:spPr>
          <a:xfrm>
            <a:off x="6107165" y="4920485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cxnSp>
        <p:nvCxnSpPr>
          <p:cNvPr id="46" name="直接箭头连接符 54">
            <a:extLst>
              <a:ext uri="{FF2B5EF4-FFF2-40B4-BE49-F238E27FC236}">
                <a16:creationId xmlns:a16="http://schemas.microsoft.com/office/drawing/2014/main" id="{E17EDB4F-81E4-D046-AC72-1B60A506FEC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059076" y="3423674"/>
            <a:ext cx="0" cy="92933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4">
            <a:extLst>
              <a:ext uri="{FF2B5EF4-FFF2-40B4-BE49-F238E27FC236}">
                <a16:creationId xmlns:a16="http://schemas.microsoft.com/office/drawing/2014/main" id="{D49EAFB4-EEE3-4E6E-BB78-7BA7D2B39C51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V="1">
            <a:off x="7133125" y="1159368"/>
            <a:ext cx="2132865" cy="4280962"/>
          </a:xfrm>
          <a:prstGeom prst="bentConnector3">
            <a:avLst>
              <a:gd name="adj1" fmla="val 118413"/>
            </a:avLst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96EC0424-D4A1-A048-8DCC-4F1D71D4CE24}"/>
              </a:ext>
            </a:extLst>
          </p:cNvPr>
          <p:cNvSpPr/>
          <p:nvPr/>
        </p:nvSpPr>
        <p:spPr>
          <a:xfrm>
            <a:off x="8205664" y="3285174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D7E1B8-9607-5D45-9DDF-59C2728AC795}"/>
              </a:ext>
            </a:extLst>
          </p:cNvPr>
          <p:cNvSpPr/>
          <p:nvPr/>
        </p:nvSpPr>
        <p:spPr>
          <a:xfrm>
            <a:off x="7228872" y="2761037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F9FAA5-5432-8F4D-B909-7C8CBBC5E769}"/>
              </a:ext>
            </a:extLst>
          </p:cNvPr>
          <p:cNvSpPr/>
          <p:nvPr/>
        </p:nvSpPr>
        <p:spPr>
          <a:xfrm>
            <a:off x="9001874" y="4210960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618A49-BAD0-F643-9149-FF6EC6D54584}"/>
              </a:ext>
            </a:extLst>
          </p:cNvPr>
          <p:cNvSpPr/>
          <p:nvPr/>
        </p:nvSpPr>
        <p:spPr>
          <a:xfrm>
            <a:off x="6107740" y="2744449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AFF6B3D-67FC-364A-952C-ADCF1B9FA29F}"/>
              </a:ext>
            </a:extLst>
          </p:cNvPr>
          <p:cNvSpPr/>
          <p:nvPr/>
        </p:nvSpPr>
        <p:spPr>
          <a:xfrm>
            <a:off x="6876258" y="4221146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984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异步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727591" y="2099890"/>
            <a:ext cx="4623382" cy="33797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回调</a:t>
            </a:r>
            <a:endParaRPr lang="en-US" altLang="zh-CN" dirty="0"/>
          </a:p>
          <a:p>
            <a:r>
              <a:rPr lang="en-US" altLang="zh-CN" dirty="0"/>
              <a:t>ajax</a:t>
            </a:r>
            <a:r>
              <a:rPr lang="zh-CN" altLang="en-US" dirty="0"/>
              <a:t>、</a:t>
            </a:r>
            <a:r>
              <a:rPr lang="en-US" altLang="zh-CN" dirty="0"/>
              <a:t>fetch</a:t>
            </a:r>
            <a:r>
              <a:rPr lang="zh-CN" altLang="en-US" dirty="0"/>
              <a:t>、</a:t>
            </a:r>
            <a:r>
              <a:rPr lang="en-US" altLang="zh-CN" dirty="0"/>
              <a:t>axios</a:t>
            </a:r>
          </a:p>
          <a:p>
            <a:r>
              <a:rPr lang="en-US" altLang="zh-CN" dirty="0"/>
              <a:t>try-catch</a:t>
            </a:r>
          </a:p>
          <a:p>
            <a:r>
              <a:rPr lang="zh-CN" altLang="en-US" dirty="0"/>
              <a:t>生成器（</a:t>
            </a:r>
            <a:r>
              <a:rPr lang="en-US" altLang="zh-CN" dirty="0"/>
              <a:t>generator</a:t>
            </a:r>
            <a:r>
              <a:rPr lang="zh-CN" altLang="en-US" dirty="0"/>
              <a:t>）、迭代器（</a:t>
            </a:r>
            <a:r>
              <a:rPr lang="en-US" altLang="zh-CN" dirty="0"/>
              <a:t>iterator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for-of</a:t>
            </a:r>
          </a:p>
          <a:p>
            <a:r>
              <a:rPr lang="en-US" altLang="zh-CN" dirty="0"/>
              <a:t>yield</a:t>
            </a:r>
            <a:r>
              <a:rPr lang="zh-CN" altLang="en-US" dirty="0"/>
              <a:t>、</a:t>
            </a:r>
            <a:r>
              <a:rPr lang="en-US" altLang="zh-CN" dirty="0"/>
              <a:t>yield</a:t>
            </a:r>
            <a:r>
              <a:rPr lang="zh-CN" altLang="en-US" dirty="0"/>
              <a:t>*、</a:t>
            </a:r>
            <a:r>
              <a:rPr lang="en-US" altLang="zh-CN" dirty="0"/>
              <a:t>next()</a:t>
            </a:r>
          </a:p>
          <a:p>
            <a:r>
              <a:rPr lang="en-US" altLang="zh-CN" dirty="0"/>
              <a:t>Promise</a:t>
            </a:r>
          </a:p>
          <a:p>
            <a:r>
              <a:rPr lang="en-US" altLang="zh-CN" dirty="0"/>
              <a:t>async</a:t>
            </a:r>
            <a:r>
              <a:rPr lang="zh-CN" altLang="en-US" dirty="0"/>
              <a:t>、</a:t>
            </a:r>
            <a:r>
              <a:rPr lang="en-US" altLang="zh-CN" dirty="0"/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44272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727591" y="2099890"/>
            <a:ext cx="747320" cy="13022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Set</a:t>
            </a:r>
          </a:p>
          <a:p>
            <a:r>
              <a:rPr lang="en-US" altLang="zh-CN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68129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正则表达式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856545" y="2647789"/>
            <a:ext cx="1598515" cy="88671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字符串处理。</a:t>
            </a:r>
            <a:endParaRPr lang="en-US" altLang="zh-CN" dirty="0"/>
          </a:p>
          <a:p>
            <a:r>
              <a:rPr lang="zh-CN" altLang="en-US" dirty="0"/>
              <a:t>简洁、优雅。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DD6716-A665-9143-A32B-2016A8E88CA9}"/>
              </a:ext>
            </a:extLst>
          </p:cNvPr>
          <p:cNvSpPr txBox="1"/>
          <p:nvPr/>
        </p:nvSpPr>
        <p:spPr>
          <a:xfrm>
            <a:off x="5203481" y="2647789"/>
            <a:ext cx="1842171" cy="171771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术语和操作符</a:t>
            </a:r>
            <a:endParaRPr lang="en-US" altLang="zh-CN" dirty="0"/>
          </a:p>
          <a:p>
            <a:r>
              <a:rPr lang="zh-CN" altLang="en-US" dirty="0"/>
              <a:t>修饰符</a:t>
            </a:r>
            <a:endParaRPr lang="en-US" altLang="zh-CN" dirty="0"/>
          </a:p>
          <a:p>
            <a:r>
              <a:rPr lang="zh-CN" altLang="en-US" dirty="0"/>
              <a:t>捕获</a:t>
            </a:r>
            <a:endParaRPr lang="en-US" altLang="zh-CN" dirty="0"/>
          </a:p>
          <a:p>
            <a:r>
              <a:rPr lang="en-US" altLang="zh-CN" dirty="0" err="1"/>
              <a:t>String.replace</a:t>
            </a:r>
            <a:r>
              <a:rPr lang="en-US" altLang="zh-CN" dirty="0"/>
              <a:t>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B1841-5E81-F548-A575-7EC52C1C2806}"/>
              </a:ext>
            </a:extLst>
          </p:cNvPr>
          <p:cNvSpPr txBox="1"/>
          <p:nvPr/>
        </p:nvSpPr>
        <p:spPr>
          <a:xfrm>
            <a:off x="8585586" y="2647789"/>
            <a:ext cx="891591" cy="13022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r>
              <a:rPr lang="zh-CN" altLang="en-US" dirty="0"/>
              <a:t>面试题</a:t>
            </a:r>
            <a:endParaRPr lang="en-US" altLang="zh-CN" dirty="0"/>
          </a:p>
          <a:p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08CFF-F2A9-C245-830D-41DF084CADA7}"/>
              </a:ext>
            </a:extLst>
          </p:cNvPr>
          <p:cNvSpPr txBox="1"/>
          <p:nvPr/>
        </p:nvSpPr>
        <p:spPr>
          <a:xfrm>
            <a:off x="1856545" y="2106232"/>
            <a:ext cx="1598515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b="1" dirty="0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为什么需要？</a:t>
            </a:r>
            <a:endParaRPr lang="en-US" altLang="zh-CN" b="1" dirty="0">
              <a:solidFill>
                <a:srgbClr val="E435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C5995-7842-9D4A-BBD0-5B8DD9AF41D9}"/>
              </a:ext>
            </a:extLst>
          </p:cNvPr>
          <p:cNvSpPr txBox="1"/>
          <p:nvPr/>
        </p:nvSpPr>
        <p:spPr>
          <a:xfrm>
            <a:off x="5245881" y="2106232"/>
            <a:ext cx="1127232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b="1" dirty="0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如何做？</a:t>
            </a:r>
            <a:endParaRPr lang="en-US" altLang="zh-CN" b="1" dirty="0">
              <a:solidFill>
                <a:srgbClr val="E435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463B78-1E8A-6941-8895-CC608CD78E1A}"/>
              </a:ext>
            </a:extLst>
          </p:cNvPr>
          <p:cNvSpPr txBox="1"/>
          <p:nvPr/>
        </p:nvSpPr>
        <p:spPr>
          <a:xfrm>
            <a:off x="8467765" y="2106232"/>
            <a:ext cx="1362874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b="1" dirty="0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效果怎样？</a:t>
            </a:r>
            <a:endParaRPr lang="en-US" altLang="zh-CN" b="1" dirty="0">
              <a:solidFill>
                <a:srgbClr val="E435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585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Macintosh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Microsoft YaHei Light</vt:lpstr>
      <vt:lpstr>Open Sans</vt:lpstr>
      <vt:lpstr>PingFang SC Thin</vt:lpstr>
      <vt:lpstr>Microsoft YaHei</vt:lpstr>
      <vt:lpstr>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2021-04-19T22:16:21Z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