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621-5728-4FC6-923E-2DD4EAEE27BD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7FD5-58DF-426D-A489-D7819E705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621-5728-4FC6-923E-2DD4EAEE27BD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7FD5-58DF-426D-A489-D7819E705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1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621-5728-4FC6-923E-2DD4EAEE27BD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7FD5-58DF-426D-A489-D7819E705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4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621-5728-4FC6-923E-2DD4EAEE27BD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7FD5-58DF-426D-A489-D7819E705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65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621-5728-4FC6-923E-2DD4EAEE27BD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7FD5-58DF-426D-A489-D7819E705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79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621-5728-4FC6-923E-2DD4EAEE27BD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7FD5-58DF-426D-A489-D7819E705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20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621-5728-4FC6-923E-2DD4EAEE27BD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7FD5-58DF-426D-A489-D7819E705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95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621-5728-4FC6-923E-2DD4EAEE27BD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7FD5-58DF-426D-A489-D7819E705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86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621-5728-4FC6-923E-2DD4EAEE27BD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7FD5-58DF-426D-A489-D7819E705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5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621-5728-4FC6-923E-2DD4EAEE27BD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D557FD5-58DF-426D-A489-D7819E705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7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621-5728-4FC6-923E-2DD4EAEE27BD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7FD5-58DF-426D-A489-D7819E705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621-5728-4FC6-923E-2DD4EAEE27BD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7FD5-58DF-426D-A489-D7819E705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3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621-5728-4FC6-923E-2DD4EAEE27BD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7FD5-58DF-426D-A489-D7819E705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2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621-5728-4FC6-923E-2DD4EAEE27BD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7FD5-58DF-426D-A489-D7819E705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621-5728-4FC6-923E-2DD4EAEE27BD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7FD5-58DF-426D-A489-D7819E705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1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621-5728-4FC6-923E-2DD4EAEE27BD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7FD5-58DF-426D-A489-D7819E705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3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621-5728-4FC6-923E-2DD4EAEE27BD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7FD5-58DF-426D-A489-D7819E705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69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645621-5728-4FC6-923E-2DD4EAEE27BD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557FD5-58DF-426D-A489-D7819E705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8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21D7A-A2B5-470F-818E-FD9868326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SENG 2021Pitching Presentation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08992F-AD38-493D-8F9A-9C17A5C03D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numCol="1">
            <a:normAutofit fontScale="92500" lnSpcReduction="20000"/>
          </a:bodyPr>
          <a:lstStyle/>
          <a:p>
            <a:r>
              <a:rPr lang="en-US" dirty="0"/>
              <a:t>Anqi Zhu (z5141541),Ruofei Huang (z5141448),Wei Chen (z5155740),</a:t>
            </a:r>
          </a:p>
          <a:p>
            <a:r>
              <a:rPr lang="en-US" dirty="0"/>
              <a:t>Ziqing Yan (z5161462),Huiyue Zhang (z5163015)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643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0587749-3F24-4AFD-9F55-243EE65C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Site Help User Discovery the Event Around Them</a:t>
            </a:r>
            <a:endParaRPr 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71AC23-9D53-4BF2-9176-A6EFDE13C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SiAround</a:t>
            </a:r>
            <a:r>
              <a:rPr lang="en-US" dirty="0"/>
              <a:t> </a:t>
            </a:r>
            <a:r>
              <a:rPr lang="en-US" dirty="0" err="1"/>
              <a:t>Projcect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0934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EAEEE5E-05B3-4F9C-8EA1-D6B0DDE6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Functionality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34D6271-81E9-4993-A7C5-694E31FE1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Users can browse events/stories by checking “pins” on the map. </a:t>
            </a:r>
            <a:endParaRPr lang="en-US" b="1" dirty="0"/>
          </a:p>
          <a:p>
            <a:r>
              <a:rPr lang="en-US" dirty="0"/>
              <a:t>Users can specify the “pins” they want to see on the map. </a:t>
            </a:r>
            <a:endParaRPr lang="en-US" b="1" dirty="0"/>
          </a:p>
          <a:p>
            <a:r>
              <a:rPr lang="en-US" dirty="0"/>
              <a:t>Users can post his/her sharing, photos and texts at a certain location point by creating a pin on the map.  </a:t>
            </a:r>
          </a:p>
          <a:p>
            <a:r>
              <a:rPr lang="en-US" dirty="0"/>
              <a:t>Users can view other users’ history of shared “pins” visually on a map.</a:t>
            </a:r>
            <a:endParaRPr lang="en-US" b="1" dirty="0"/>
          </a:p>
          <a:p>
            <a:r>
              <a:rPr lang="en-US" dirty="0"/>
              <a:t>The user interface should be designed on convenience so that users can quickly find the function he wants to use on the user interface.</a:t>
            </a:r>
          </a:p>
        </p:txBody>
      </p:sp>
    </p:spTree>
    <p:extLst>
      <p:ext uri="{BB962C8B-B14F-4D97-AF65-F5344CB8AC3E}">
        <p14:creationId xmlns:p14="http://schemas.microsoft.com/office/powerpoint/2010/main" val="11703908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26</TotalTime>
  <Words>95</Words>
  <Application>Microsoft Office PowerPoint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华文楷体</vt:lpstr>
      <vt:lpstr>Arial</vt:lpstr>
      <vt:lpstr>Corbel</vt:lpstr>
      <vt:lpstr>视差</vt:lpstr>
      <vt:lpstr>SENG 2021Pitching Presentation</vt:lpstr>
      <vt:lpstr>A Site Help User Discovery the Event Around Them</vt:lpstr>
      <vt:lpstr>Major Functionality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SENG 2021Pitching Presentation</dc:title>
  <dc:creator>Ruofei Huang</dc:creator>
  <cp:lastModifiedBy>Ruofei Huang</cp:lastModifiedBy>
  <cp:revision>4</cp:revision>
  <dcterms:created xsi:type="dcterms:W3CDTF">2018-04-28T14:56:53Z</dcterms:created>
  <dcterms:modified xsi:type="dcterms:W3CDTF">2018-04-29T07:12:30Z</dcterms:modified>
</cp:coreProperties>
</file>