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42CD-F487-0240-8209-992C51929464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139C-021F-034F-9764-678729C6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Corporate User</dc:creator>
  <cp:lastModifiedBy>Corporate User</cp:lastModifiedBy>
  <cp:revision>1</cp:revision>
  <dcterms:created xsi:type="dcterms:W3CDTF">2017-01-05T12:56:04Z</dcterms:created>
  <dcterms:modified xsi:type="dcterms:W3CDTF">2017-01-05T12:56:18Z</dcterms:modified>
</cp:coreProperties>
</file>